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1" r:id="rId1"/>
    <p:sldMasterId id="2147483713" r:id="rId2"/>
    <p:sldMasterId id="2147483726" r:id="rId3"/>
    <p:sldMasterId id="2147483730" r:id="rId4"/>
  </p:sldMasterIdLst>
  <p:notesMasterIdLst>
    <p:notesMasterId r:id="rId28"/>
  </p:notesMasterIdLst>
  <p:sldIdLst>
    <p:sldId id="315" r:id="rId5"/>
    <p:sldId id="333" r:id="rId6"/>
    <p:sldId id="293" r:id="rId7"/>
    <p:sldId id="317" r:id="rId8"/>
    <p:sldId id="295" r:id="rId9"/>
    <p:sldId id="296" r:id="rId10"/>
    <p:sldId id="299" r:id="rId11"/>
    <p:sldId id="316" r:id="rId12"/>
    <p:sldId id="300" r:id="rId13"/>
    <p:sldId id="301" r:id="rId14"/>
    <p:sldId id="302" r:id="rId15"/>
    <p:sldId id="319" r:id="rId16"/>
    <p:sldId id="303" r:id="rId17"/>
    <p:sldId id="306" r:id="rId18"/>
    <p:sldId id="307" r:id="rId19"/>
    <p:sldId id="308" r:id="rId20"/>
    <p:sldId id="309" r:id="rId21"/>
    <p:sldId id="310" r:id="rId22"/>
    <p:sldId id="313" r:id="rId23"/>
    <p:sldId id="320" r:id="rId24"/>
    <p:sldId id="314" r:id="rId25"/>
    <p:sldId id="311" r:id="rId26"/>
    <p:sldId id="336"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Google Sans" panose="020B0604020202020204" charset="0"/>
      <p:regular r:id="rId33"/>
      <p:bold r:id="rId34"/>
      <p:italic r:id="rId35"/>
      <p:boldItalic r:id="rId36"/>
    </p:embeddedFont>
    <p:embeddedFont>
      <p:font typeface="Libre Franklin" pitchFamily="2" charset="0"/>
      <p:regular r:id="rId37"/>
      <p:bold r:id="rId38"/>
      <p:italic r:id="rId39"/>
      <p:boldItalic r:id="rId40"/>
    </p:embeddedFont>
    <p:embeddedFont>
      <p:font typeface="Libre Franklin Medium" pitchFamily="2" charset="0"/>
      <p:regular r:id="rId41"/>
      <p:bold r:id="rId42"/>
      <p:italic r:id="rId43"/>
      <p:boldItalic r:id="rId44"/>
    </p:embeddedFont>
    <p:embeddedFont>
      <p:font typeface="Montserrat" panose="00000500000000000000" pitchFamily="2" charset="0"/>
      <p:regular r:id="rId45"/>
      <p:bold r:id="rId46"/>
      <p:italic r:id="rId47"/>
      <p:boldItalic r:id="rId48"/>
    </p:embeddedFont>
    <p:embeddedFont>
      <p:font typeface="Montserrat Black" panose="00000A00000000000000" pitchFamily="2" charset="0"/>
      <p:bold r:id="rId49"/>
      <p:italic r:id="rId50"/>
      <p:boldItalic r:id="rId51"/>
    </p:embeddedFont>
    <p:embeddedFont>
      <p:font typeface="Roboto"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4">
          <p15:clr>
            <a:srgbClr val="A4A3A4"/>
          </p15:clr>
        </p15:guide>
        <p15:guide id="2" pos="3613">
          <p15:clr>
            <a:srgbClr val="A4A3A4"/>
          </p15:clr>
        </p15:guide>
        <p15:guide id="3" orient="horz" pos="210">
          <p15:clr>
            <a:srgbClr val="A4A3A4"/>
          </p15:clr>
        </p15:guide>
        <p15:guide id="4" orient="horz" pos="550">
          <p15:clr>
            <a:srgbClr val="A4A3A4"/>
          </p15:clr>
        </p15:guide>
        <p15:guide id="5" pos="4067">
          <p15:clr>
            <a:srgbClr val="A4A3A4"/>
          </p15:clr>
        </p15:guide>
        <p15:guide id="6" pos="7129">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60" roundtripDataSignature="AMtx7miKOzC7dz8n7wO+WjGj+DnSYppqq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64"/>
    <a:srgbClr val="FFF5F3"/>
    <a:srgbClr val="05619C"/>
    <a:srgbClr val="5B9BD5"/>
    <a:srgbClr val="FF481D"/>
    <a:srgbClr val="F9EBF5"/>
    <a:srgbClr val="83276B"/>
    <a:srgbClr val="212121"/>
    <a:srgbClr val="03334E"/>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7B6BA3-F668-D69F-156C-F4E0A841F924}" v="124" dt="2023-06-22T08:34:38.653"/>
    <p1510:client id="{2D2BD379-32E7-6428-6198-546462D238A4}" v="111" dt="2023-06-20T07:56:25.256"/>
    <p1510:client id="{2EA829DC-3DE3-B3DC-5F0E-97E14B406BBE}" v="188" dt="2023-06-20T05:02:21.597"/>
    <p1510:client id="{45412AD4-E8E5-B6D4-361E-45DE849BE82A}" v="111" dt="2023-06-22T09:06:48.687"/>
    <p1510:client id="{98CBEC5A-631A-0EA0-4081-C13E7AB4D1F9}" v="4" dt="2023-06-22T10:02:54.434"/>
    <p1510:client id="{B0DC1C55-82ED-63DB-9536-649CB3DB46E1}" v="27" dt="2023-06-22T08:21:09.658"/>
    <p1510:client id="{D802705F-9685-CCBF-27DB-2C6CE0A14CEB}" v="180" dt="2023-06-22T10:29:41.630"/>
    <p1510:client id="{D9C82418-6FD6-C54C-D667-6889E7DE9E65}" v="6" dt="2023-06-21T06:48:27.909"/>
    <p1510:client id="{F2B3BA39-2F4B-19B6-B81C-41319AF194F2}" v="4" dt="2023-06-22T07:58:56.852"/>
  </p1510:revLst>
</p1510:revInfo>
</file>

<file path=ppt/tableStyles.xml><?xml version="1.0" encoding="utf-8"?>
<a:tblStyleLst xmlns:a="http://schemas.openxmlformats.org/drawingml/2006/main" def="{309477D7-6D8B-4A97-956B-8324C33F819C}">
  <a:tblStyle styleId="{309477D7-6D8B-4A97-956B-8324C33F819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574"/>
        <p:guide pos="3613"/>
        <p:guide orient="horz" pos="210"/>
        <p:guide orient="horz" pos="550"/>
        <p:guide pos="4067"/>
        <p:guide pos="7129"/>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customschemas.google.com/relationships/presentationmetadata" Target="metadata"/><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Chi" userId="S::linhchi@mvv.edu.vn::6e4d5954-9aff-4001-8393-b981ad73e263" providerId="AD" clId="Web-{D802705F-9685-CCBF-27DB-2C6CE0A14CEB}"/>
    <pc:docChg chg="modSld">
      <pc:chgData name="Linh Chi" userId="S::linhchi@mvv.edu.vn::6e4d5954-9aff-4001-8393-b981ad73e263" providerId="AD" clId="Web-{D802705F-9685-CCBF-27DB-2C6CE0A14CEB}" dt="2023-06-22T10:29:41.630" v="64"/>
      <pc:docMkLst>
        <pc:docMk/>
      </pc:docMkLst>
      <pc:sldChg chg="addSp delSp">
        <pc:chgData name="Linh Chi" userId="S::linhchi@mvv.edu.vn::6e4d5954-9aff-4001-8393-b981ad73e263" providerId="AD" clId="Web-{D802705F-9685-CCBF-27DB-2C6CE0A14CEB}" dt="2023-06-22T10:24:46.934" v="7"/>
        <pc:sldMkLst>
          <pc:docMk/>
          <pc:sldMk cId="637623855" sldId="293"/>
        </pc:sldMkLst>
        <pc:spChg chg="add">
          <ac:chgData name="Linh Chi" userId="S::linhchi@mvv.edu.vn::6e4d5954-9aff-4001-8393-b981ad73e263" providerId="AD" clId="Web-{D802705F-9685-CCBF-27DB-2C6CE0A14CEB}" dt="2023-06-22T10:24:46.934" v="7"/>
          <ac:spMkLst>
            <pc:docMk/>
            <pc:sldMk cId="637623855" sldId="293"/>
            <ac:spMk id="3" creationId="{2919B899-55EB-89B1-536B-502E0A67459D}"/>
          </ac:spMkLst>
        </pc:spChg>
        <pc:spChg chg="add">
          <ac:chgData name="Linh Chi" userId="S::linhchi@mvv.edu.vn::6e4d5954-9aff-4001-8393-b981ad73e263" providerId="AD" clId="Web-{D802705F-9685-CCBF-27DB-2C6CE0A14CEB}" dt="2023-06-22T10:24:46.934" v="7"/>
          <ac:spMkLst>
            <pc:docMk/>
            <pc:sldMk cId="637623855" sldId="293"/>
            <ac:spMk id="4" creationId="{797B1DFD-91D4-AFB4-2E33-4913745CE6B4}"/>
          </ac:spMkLst>
        </pc:spChg>
        <pc:spChg chg="add">
          <ac:chgData name="Linh Chi" userId="S::linhchi@mvv.edu.vn::6e4d5954-9aff-4001-8393-b981ad73e263" providerId="AD" clId="Web-{D802705F-9685-CCBF-27DB-2C6CE0A14CEB}" dt="2023-06-22T10:24:46.934" v="7"/>
          <ac:spMkLst>
            <pc:docMk/>
            <pc:sldMk cId="637623855" sldId="293"/>
            <ac:spMk id="5" creationId="{64653CA2-4B52-3822-2F64-91930D67DEB6}"/>
          </ac:spMkLst>
        </pc:spChg>
        <pc:grpChg chg="add">
          <ac:chgData name="Linh Chi" userId="S::linhchi@mvv.edu.vn::6e4d5954-9aff-4001-8393-b981ad73e263" providerId="AD" clId="Web-{D802705F-9685-CCBF-27DB-2C6CE0A14CEB}" dt="2023-06-22T10:24:46.934" v="7"/>
          <ac:grpSpMkLst>
            <pc:docMk/>
            <pc:sldMk cId="637623855" sldId="293"/>
            <ac:grpSpMk id="2" creationId="{D5EF7275-31D1-9CA8-3B31-F2B366408334}"/>
          </ac:grpSpMkLst>
        </pc:grpChg>
        <pc:grpChg chg="del">
          <ac:chgData name="Linh Chi" userId="S::linhchi@mvv.edu.vn::6e4d5954-9aff-4001-8393-b981ad73e263" providerId="AD" clId="Web-{D802705F-9685-CCBF-27DB-2C6CE0A14CEB}" dt="2023-06-22T10:24:46.793" v="6"/>
          <ac:grpSpMkLst>
            <pc:docMk/>
            <pc:sldMk cId="637623855" sldId="293"/>
            <ac:grpSpMk id="11" creationId="{17989AEA-8545-4144-8385-50660B2A802F}"/>
          </ac:grpSpMkLst>
        </pc:grpChg>
      </pc:sldChg>
      <pc:sldChg chg="modSp">
        <pc:chgData name="Linh Chi" userId="S::linhchi@mvv.edu.vn::6e4d5954-9aff-4001-8393-b981ad73e263" providerId="AD" clId="Web-{D802705F-9685-CCBF-27DB-2C6CE0A14CEB}" dt="2023-06-22T10:29:14.161" v="63" actId="1076"/>
        <pc:sldMkLst>
          <pc:docMk/>
          <pc:sldMk cId="1798200229" sldId="296"/>
        </pc:sldMkLst>
        <pc:spChg chg="mod">
          <ac:chgData name="Linh Chi" userId="S::linhchi@mvv.edu.vn::6e4d5954-9aff-4001-8393-b981ad73e263" providerId="AD" clId="Web-{D802705F-9685-CCBF-27DB-2C6CE0A14CEB}" dt="2023-06-22T10:29:10.036" v="60" actId="14100"/>
          <ac:spMkLst>
            <pc:docMk/>
            <pc:sldMk cId="1798200229" sldId="296"/>
            <ac:spMk id="19" creationId="{BBDAD1F3-3913-4E1A-B5DA-E3E33E807073}"/>
          </ac:spMkLst>
        </pc:spChg>
        <pc:spChg chg="mod">
          <ac:chgData name="Linh Chi" userId="S::linhchi@mvv.edu.vn::6e4d5954-9aff-4001-8393-b981ad73e263" providerId="AD" clId="Web-{D802705F-9685-CCBF-27DB-2C6CE0A14CEB}" dt="2023-06-22T10:29:10.051" v="61" actId="14100"/>
          <ac:spMkLst>
            <pc:docMk/>
            <pc:sldMk cId="1798200229" sldId="296"/>
            <ac:spMk id="25" creationId="{66AC5AA1-D5E6-4B2E-82C4-89547ED275EC}"/>
          </ac:spMkLst>
        </pc:spChg>
        <pc:spChg chg="mod">
          <ac:chgData name="Linh Chi" userId="S::linhchi@mvv.edu.vn::6e4d5954-9aff-4001-8393-b981ad73e263" providerId="AD" clId="Web-{D802705F-9685-CCBF-27DB-2C6CE0A14CEB}" dt="2023-06-22T10:29:10.098" v="62" actId="14100"/>
          <ac:spMkLst>
            <pc:docMk/>
            <pc:sldMk cId="1798200229" sldId="296"/>
            <ac:spMk id="26" creationId="{7FEFF76E-7481-4EB6-898C-888CB9FEF94F}"/>
          </ac:spMkLst>
        </pc:spChg>
        <pc:spChg chg="mod">
          <ac:chgData name="Linh Chi" userId="S::linhchi@mvv.edu.vn::6e4d5954-9aff-4001-8393-b981ad73e263" providerId="AD" clId="Web-{D802705F-9685-CCBF-27DB-2C6CE0A14CEB}" dt="2023-06-22T10:29:04.254" v="37" actId="1076"/>
          <ac:spMkLst>
            <pc:docMk/>
            <pc:sldMk cId="1798200229" sldId="296"/>
            <ac:spMk id="27" creationId="{B352A9E0-DECA-4699-A743-68A0774953ED}"/>
          </ac:spMkLst>
        </pc:spChg>
        <pc:spChg chg="mod">
          <ac:chgData name="Linh Chi" userId="S::linhchi@mvv.edu.vn::6e4d5954-9aff-4001-8393-b981ad73e263" providerId="AD" clId="Web-{D802705F-9685-CCBF-27DB-2C6CE0A14CEB}" dt="2023-06-22T10:29:04.286" v="39" actId="1076"/>
          <ac:spMkLst>
            <pc:docMk/>
            <pc:sldMk cId="1798200229" sldId="296"/>
            <ac:spMk id="30" creationId="{60087E28-586E-451E-8FF6-F5A683442B4F}"/>
          </ac:spMkLst>
        </pc:spChg>
        <pc:spChg chg="mod">
          <ac:chgData name="Linh Chi" userId="S::linhchi@mvv.edu.vn::6e4d5954-9aff-4001-8393-b981ad73e263" providerId="AD" clId="Web-{D802705F-9685-CCBF-27DB-2C6CE0A14CEB}" dt="2023-06-22T10:29:04.317" v="41" actId="1076"/>
          <ac:spMkLst>
            <pc:docMk/>
            <pc:sldMk cId="1798200229" sldId="296"/>
            <ac:spMk id="34" creationId="{7F950A91-6C93-4C4F-9973-50ED483D81C7}"/>
          </ac:spMkLst>
        </pc:spChg>
        <pc:spChg chg="mod">
          <ac:chgData name="Linh Chi" userId="S::linhchi@mvv.edu.vn::6e4d5954-9aff-4001-8393-b981ad73e263" providerId="AD" clId="Web-{D802705F-9685-CCBF-27DB-2C6CE0A14CEB}" dt="2023-06-22T10:29:04.395" v="47" actId="1076"/>
          <ac:spMkLst>
            <pc:docMk/>
            <pc:sldMk cId="1798200229" sldId="296"/>
            <ac:spMk id="45" creationId="{0E2C37DC-F901-44B3-B216-79436D2CAFAB}"/>
          </ac:spMkLst>
        </pc:spChg>
        <pc:spChg chg="mod">
          <ac:chgData name="Linh Chi" userId="S::linhchi@mvv.edu.vn::6e4d5954-9aff-4001-8393-b981ad73e263" providerId="AD" clId="Web-{D802705F-9685-CCBF-27DB-2C6CE0A14CEB}" dt="2023-06-22T10:29:04.379" v="46" actId="1076"/>
          <ac:spMkLst>
            <pc:docMk/>
            <pc:sldMk cId="1798200229" sldId="296"/>
            <ac:spMk id="51" creationId="{FBDF372B-1761-4FAA-A694-DD327FA7F93C}"/>
          </ac:spMkLst>
        </pc:spChg>
        <pc:spChg chg="mod">
          <ac:chgData name="Linh Chi" userId="S::linhchi@mvv.edu.vn::6e4d5954-9aff-4001-8393-b981ad73e263" providerId="AD" clId="Web-{D802705F-9685-CCBF-27DB-2C6CE0A14CEB}" dt="2023-06-22T10:29:04.364" v="45" actId="1076"/>
          <ac:spMkLst>
            <pc:docMk/>
            <pc:sldMk cId="1798200229" sldId="296"/>
            <ac:spMk id="58" creationId="{2872236D-34BC-4AF1-ACD1-C84B6EABEB22}"/>
          </ac:spMkLst>
        </pc:spChg>
        <pc:spChg chg="mod">
          <ac:chgData name="Linh Chi" userId="S::linhchi@mvv.edu.vn::6e4d5954-9aff-4001-8393-b981ad73e263" providerId="AD" clId="Web-{D802705F-9685-CCBF-27DB-2C6CE0A14CEB}" dt="2023-06-22T10:29:14.161" v="63" actId="1076"/>
          <ac:spMkLst>
            <pc:docMk/>
            <pc:sldMk cId="1798200229" sldId="296"/>
            <ac:spMk id="59" creationId="{8086E55B-0D87-48F5-A30A-B1FB3361E2B3}"/>
          </ac:spMkLst>
        </pc:spChg>
        <pc:spChg chg="mod">
          <ac:chgData name="Linh Chi" userId="S::linhchi@mvv.edu.vn::6e4d5954-9aff-4001-8393-b981ad73e263" providerId="AD" clId="Web-{D802705F-9685-CCBF-27DB-2C6CE0A14CEB}" dt="2023-06-22T10:29:04.364" v="44" actId="1076"/>
          <ac:spMkLst>
            <pc:docMk/>
            <pc:sldMk cId="1798200229" sldId="296"/>
            <ac:spMk id="69" creationId="{E409464D-FD46-484C-993C-0D52B66DF447}"/>
          </ac:spMkLst>
        </pc:spChg>
        <pc:spChg chg="mod">
          <ac:chgData name="Linh Chi" userId="S::linhchi@mvv.edu.vn::6e4d5954-9aff-4001-8393-b981ad73e263" providerId="AD" clId="Web-{D802705F-9685-CCBF-27DB-2C6CE0A14CEB}" dt="2023-06-22T10:29:04.348" v="43" actId="1076"/>
          <ac:spMkLst>
            <pc:docMk/>
            <pc:sldMk cId="1798200229" sldId="296"/>
            <ac:spMk id="74" creationId="{BE0B0A43-8932-46E9-ADB2-04225D910A83}"/>
          </ac:spMkLst>
        </pc:spChg>
        <pc:spChg chg="mod">
          <ac:chgData name="Linh Chi" userId="S::linhchi@mvv.edu.vn::6e4d5954-9aff-4001-8393-b981ad73e263" providerId="AD" clId="Web-{D802705F-9685-CCBF-27DB-2C6CE0A14CEB}" dt="2023-06-22T10:29:04.504" v="53" actId="1076"/>
          <ac:spMkLst>
            <pc:docMk/>
            <pc:sldMk cId="1798200229" sldId="296"/>
            <ac:spMk id="93" creationId="{51997E8D-6BE7-4473-AE3D-B74DA49DF74C}"/>
          </ac:spMkLst>
        </pc:spChg>
        <pc:spChg chg="mod">
          <ac:chgData name="Linh Chi" userId="S::linhchi@mvv.edu.vn::6e4d5954-9aff-4001-8393-b981ad73e263" providerId="AD" clId="Web-{D802705F-9685-CCBF-27DB-2C6CE0A14CEB}" dt="2023-06-22T10:29:04.504" v="54" actId="1076"/>
          <ac:spMkLst>
            <pc:docMk/>
            <pc:sldMk cId="1798200229" sldId="296"/>
            <ac:spMk id="94" creationId="{F7D3AF9A-C67F-4210-972F-A4DA11C37B87}"/>
          </ac:spMkLst>
        </pc:spChg>
        <pc:spChg chg="mod">
          <ac:chgData name="Linh Chi" userId="S::linhchi@mvv.edu.vn::6e4d5954-9aff-4001-8393-b981ad73e263" providerId="AD" clId="Web-{D802705F-9685-CCBF-27DB-2C6CE0A14CEB}" dt="2023-06-22T10:29:04.520" v="55" actId="1076"/>
          <ac:spMkLst>
            <pc:docMk/>
            <pc:sldMk cId="1798200229" sldId="296"/>
            <ac:spMk id="95" creationId="{C3313620-ACD0-446B-9436-4CC0CFA94699}"/>
          </ac:spMkLst>
        </pc:spChg>
        <pc:grpChg chg="mod">
          <ac:chgData name="Linh Chi" userId="S::linhchi@mvv.edu.vn::6e4d5954-9aff-4001-8393-b981ad73e263" providerId="AD" clId="Web-{D802705F-9685-CCBF-27DB-2C6CE0A14CEB}" dt="2023-06-22T10:29:04.270" v="38" actId="1076"/>
          <ac:grpSpMkLst>
            <pc:docMk/>
            <pc:sldMk cId="1798200229" sldId="296"/>
            <ac:grpSpMk id="18" creationId="{E102C8BB-FC77-45AF-9F9C-D77C829F2794}"/>
          </ac:grpSpMkLst>
        </pc:grpChg>
        <pc:grpChg chg="mod">
          <ac:chgData name="Linh Chi" userId="S::linhchi@mvv.edu.vn::6e4d5954-9aff-4001-8393-b981ad73e263" providerId="AD" clId="Web-{D802705F-9685-CCBF-27DB-2C6CE0A14CEB}" dt="2023-06-22T10:29:04.301" v="40" actId="1076"/>
          <ac:grpSpMkLst>
            <pc:docMk/>
            <pc:sldMk cId="1798200229" sldId="296"/>
            <ac:grpSpMk id="31" creationId="{1857B0DA-00C7-43AE-80C0-2428A6034C27}"/>
          </ac:grpSpMkLst>
        </pc:grpChg>
        <pc:grpChg chg="mod">
          <ac:chgData name="Linh Chi" userId="S::linhchi@mvv.edu.vn::6e4d5954-9aff-4001-8393-b981ad73e263" providerId="AD" clId="Web-{D802705F-9685-CCBF-27DB-2C6CE0A14CEB}" dt="2023-06-22T10:29:04.332" v="42" actId="1076"/>
          <ac:grpSpMkLst>
            <pc:docMk/>
            <pc:sldMk cId="1798200229" sldId="296"/>
            <ac:grpSpMk id="35" creationId="{BC932A4B-DAC3-4D50-912A-C92DDA2AD9D6}"/>
          </ac:grpSpMkLst>
        </pc:grpChg>
        <pc:grpChg chg="mod">
          <ac:chgData name="Linh Chi" userId="S::linhchi@mvv.edu.vn::6e4d5954-9aff-4001-8393-b981ad73e263" providerId="AD" clId="Web-{D802705F-9685-CCBF-27DB-2C6CE0A14CEB}" dt="2023-06-22T10:29:04.411" v="48" actId="1076"/>
          <ac:grpSpMkLst>
            <pc:docMk/>
            <pc:sldMk cId="1798200229" sldId="296"/>
            <ac:grpSpMk id="88" creationId="{6A4987B1-2DC8-437B-BD75-0878F92B623F}"/>
          </ac:grpSpMkLst>
        </pc:grpChg>
        <pc:grpChg chg="mod">
          <ac:chgData name="Linh Chi" userId="S::linhchi@mvv.edu.vn::6e4d5954-9aff-4001-8393-b981ad73e263" providerId="AD" clId="Web-{D802705F-9685-CCBF-27DB-2C6CE0A14CEB}" dt="2023-06-22T10:29:04.426" v="49" actId="1076"/>
          <ac:grpSpMkLst>
            <pc:docMk/>
            <pc:sldMk cId="1798200229" sldId="296"/>
            <ac:grpSpMk id="89" creationId="{5B57048A-8B7A-49AF-80CC-7B9AD536C28A}"/>
          </ac:grpSpMkLst>
        </pc:grpChg>
        <pc:grpChg chg="mod">
          <ac:chgData name="Linh Chi" userId="S::linhchi@mvv.edu.vn::6e4d5954-9aff-4001-8393-b981ad73e263" providerId="AD" clId="Web-{D802705F-9685-CCBF-27DB-2C6CE0A14CEB}" dt="2023-06-22T10:29:04.489" v="52" actId="1076"/>
          <ac:grpSpMkLst>
            <pc:docMk/>
            <pc:sldMk cId="1798200229" sldId="296"/>
            <ac:grpSpMk id="90" creationId="{229F49DD-A321-456B-8182-DDEFEF926D60}"/>
          </ac:grpSpMkLst>
        </pc:grpChg>
        <pc:grpChg chg="mod">
          <ac:chgData name="Linh Chi" userId="S::linhchi@mvv.edu.vn::6e4d5954-9aff-4001-8393-b981ad73e263" providerId="AD" clId="Web-{D802705F-9685-CCBF-27DB-2C6CE0A14CEB}" dt="2023-06-22T10:29:04.442" v="50" actId="1076"/>
          <ac:grpSpMkLst>
            <pc:docMk/>
            <pc:sldMk cId="1798200229" sldId="296"/>
            <ac:grpSpMk id="91" creationId="{C59402D9-2C0E-4243-8D89-8F969FAF3374}"/>
          </ac:grpSpMkLst>
        </pc:grpChg>
        <pc:grpChg chg="mod">
          <ac:chgData name="Linh Chi" userId="S::linhchi@mvv.edu.vn::6e4d5954-9aff-4001-8393-b981ad73e263" providerId="AD" clId="Web-{D802705F-9685-CCBF-27DB-2C6CE0A14CEB}" dt="2023-06-22T10:29:04.473" v="51" actId="1076"/>
          <ac:grpSpMkLst>
            <pc:docMk/>
            <pc:sldMk cId="1798200229" sldId="296"/>
            <ac:grpSpMk id="92" creationId="{0B79DA32-AA7A-4E80-91E4-042606FB6753}"/>
          </ac:grpSpMkLst>
        </pc:grpChg>
      </pc:sldChg>
      <pc:sldChg chg="modSp">
        <pc:chgData name="Linh Chi" userId="S::linhchi@mvv.edu.vn::6e4d5954-9aff-4001-8393-b981ad73e263" providerId="AD" clId="Web-{D802705F-9685-CCBF-27DB-2C6CE0A14CEB}" dt="2023-06-22T10:29:41.630" v="64"/>
        <pc:sldMkLst>
          <pc:docMk/>
          <pc:sldMk cId="4220742767" sldId="299"/>
        </pc:sldMkLst>
        <pc:spChg chg="mod">
          <ac:chgData name="Linh Chi" userId="S::linhchi@mvv.edu.vn::6e4d5954-9aff-4001-8393-b981ad73e263" providerId="AD" clId="Web-{D802705F-9685-CCBF-27DB-2C6CE0A14CEB}" dt="2023-06-22T10:29:41.630" v="64"/>
          <ac:spMkLst>
            <pc:docMk/>
            <pc:sldMk cId="4220742767" sldId="299"/>
            <ac:spMk id="2" creationId="{2E3CA44A-043A-4051-866C-3A871F89C2AA}"/>
          </ac:spMkLst>
        </pc:spChg>
      </pc:sldChg>
      <pc:sldChg chg="addSp delSp modSp">
        <pc:chgData name="Linh Chi" userId="S::linhchi@mvv.edu.vn::6e4d5954-9aff-4001-8393-b981ad73e263" providerId="AD" clId="Web-{D802705F-9685-CCBF-27DB-2C6CE0A14CEB}" dt="2023-06-22T10:24:42.012" v="5"/>
        <pc:sldMkLst>
          <pc:docMk/>
          <pc:sldMk cId="3922633809" sldId="317"/>
        </pc:sldMkLst>
        <pc:spChg chg="add del mod">
          <ac:chgData name="Linh Chi" userId="S::linhchi@mvv.edu.vn::6e4d5954-9aff-4001-8393-b981ad73e263" providerId="AD" clId="Web-{D802705F-9685-CCBF-27DB-2C6CE0A14CEB}" dt="2023-06-22T10:24:30.683" v="4"/>
          <ac:spMkLst>
            <pc:docMk/>
            <pc:sldMk cId="3922633809" sldId="317"/>
            <ac:spMk id="2" creationId="{D49926DA-6B05-82F9-5430-7945C6D5ACE2}"/>
          </ac:spMkLst>
        </pc:spChg>
        <pc:spChg chg="add">
          <ac:chgData name="Linh Chi" userId="S::linhchi@mvv.edu.vn::6e4d5954-9aff-4001-8393-b981ad73e263" providerId="AD" clId="Web-{D802705F-9685-CCBF-27DB-2C6CE0A14CEB}" dt="2023-06-22T10:24:42.012" v="5"/>
          <ac:spMkLst>
            <pc:docMk/>
            <pc:sldMk cId="3922633809" sldId="317"/>
            <ac:spMk id="4" creationId="{1FA07846-531E-CC18-FB96-A13F6A651E09}"/>
          </ac:spMkLst>
        </pc:spChg>
        <pc:spChg chg="add">
          <ac:chgData name="Linh Chi" userId="S::linhchi@mvv.edu.vn::6e4d5954-9aff-4001-8393-b981ad73e263" providerId="AD" clId="Web-{D802705F-9685-CCBF-27DB-2C6CE0A14CEB}" dt="2023-06-22T10:24:42.012" v="5"/>
          <ac:spMkLst>
            <pc:docMk/>
            <pc:sldMk cId="3922633809" sldId="317"/>
            <ac:spMk id="5" creationId="{7FA14429-6647-69FD-4416-8A2D91B873B5}"/>
          </ac:spMkLst>
        </pc:spChg>
        <pc:spChg chg="add">
          <ac:chgData name="Linh Chi" userId="S::linhchi@mvv.edu.vn::6e4d5954-9aff-4001-8393-b981ad73e263" providerId="AD" clId="Web-{D802705F-9685-CCBF-27DB-2C6CE0A14CEB}" dt="2023-06-22T10:24:42.012" v="5"/>
          <ac:spMkLst>
            <pc:docMk/>
            <pc:sldMk cId="3922633809" sldId="317"/>
            <ac:spMk id="6" creationId="{2BDC93EC-E544-430C-0D2C-411729587112}"/>
          </ac:spMkLst>
        </pc:spChg>
        <pc:grpChg chg="add">
          <ac:chgData name="Linh Chi" userId="S::linhchi@mvv.edu.vn::6e4d5954-9aff-4001-8393-b981ad73e263" providerId="AD" clId="Web-{D802705F-9685-CCBF-27DB-2C6CE0A14CEB}" dt="2023-06-22T10:24:42.012" v="5"/>
          <ac:grpSpMkLst>
            <pc:docMk/>
            <pc:sldMk cId="3922633809" sldId="317"/>
            <ac:grpSpMk id="3" creationId="{A63C8A7E-9B1F-40BC-5AD8-D0D262E1881F}"/>
          </ac:grpSpMkLst>
        </pc:grpChg>
        <pc:grpChg chg="del">
          <ac:chgData name="Linh Chi" userId="S::linhchi@mvv.edu.vn::6e4d5954-9aff-4001-8393-b981ad73e263" providerId="AD" clId="Web-{D802705F-9685-CCBF-27DB-2C6CE0A14CEB}" dt="2023-06-22T10:24:23.183" v="0"/>
          <ac:grpSpMkLst>
            <pc:docMk/>
            <pc:sldMk cId="3922633809" sldId="317"/>
            <ac:grpSpMk id="17" creationId="{D02F9FFA-0D08-45E5-BBAA-8193273B4763}"/>
          </ac:grpSpMkLst>
        </pc:grpChg>
      </pc:sldChg>
      <pc:sldChg chg="addSp delSp">
        <pc:chgData name="Linh Chi" userId="S::linhchi@mvv.edu.vn::6e4d5954-9aff-4001-8393-b981ad73e263" providerId="AD" clId="Web-{D802705F-9685-CCBF-27DB-2C6CE0A14CEB}" dt="2023-06-22T10:24:54.059" v="9"/>
        <pc:sldMkLst>
          <pc:docMk/>
          <pc:sldMk cId="3728652214" sldId="333"/>
        </pc:sldMkLst>
        <pc:spChg chg="add">
          <ac:chgData name="Linh Chi" userId="S::linhchi@mvv.edu.vn::6e4d5954-9aff-4001-8393-b981ad73e263" providerId="AD" clId="Web-{D802705F-9685-CCBF-27DB-2C6CE0A14CEB}" dt="2023-06-22T10:24:54.059" v="9"/>
          <ac:spMkLst>
            <pc:docMk/>
            <pc:sldMk cId="3728652214" sldId="333"/>
            <ac:spMk id="6" creationId="{F3B1DA84-5614-CBF0-7CFA-112820E48D27}"/>
          </ac:spMkLst>
        </pc:spChg>
        <pc:spChg chg="add">
          <ac:chgData name="Linh Chi" userId="S::linhchi@mvv.edu.vn::6e4d5954-9aff-4001-8393-b981ad73e263" providerId="AD" clId="Web-{D802705F-9685-CCBF-27DB-2C6CE0A14CEB}" dt="2023-06-22T10:24:54.059" v="9"/>
          <ac:spMkLst>
            <pc:docMk/>
            <pc:sldMk cId="3728652214" sldId="333"/>
            <ac:spMk id="7" creationId="{3157F4BF-2202-CA5C-1AEC-6B56FEE6B7B1}"/>
          </ac:spMkLst>
        </pc:spChg>
        <pc:spChg chg="add">
          <ac:chgData name="Linh Chi" userId="S::linhchi@mvv.edu.vn::6e4d5954-9aff-4001-8393-b981ad73e263" providerId="AD" clId="Web-{D802705F-9685-CCBF-27DB-2C6CE0A14CEB}" dt="2023-06-22T10:24:54.059" v="9"/>
          <ac:spMkLst>
            <pc:docMk/>
            <pc:sldMk cId="3728652214" sldId="333"/>
            <ac:spMk id="8" creationId="{C2DB4F6B-16D1-0DC7-A16A-64E28DE5760E}"/>
          </ac:spMkLst>
        </pc:spChg>
        <pc:grpChg chg="del">
          <ac:chgData name="Linh Chi" userId="S::linhchi@mvv.edu.vn::6e4d5954-9aff-4001-8393-b981ad73e263" providerId="AD" clId="Web-{D802705F-9685-CCBF-27DB-2C6CE0A14CEB}" dt="2023-06-22T10:24:53.419" v="8"/>
          <ac:grpSpMkLst>
            <pc:docMk/>
            <pc:sldMk cId="3728652214" sldId="333"/>
            <ac:grpSpMk id="2" creationId="{A16EA2A8-0165-DE25-C6E0-1CCE1839D584}"/>
          </ac:grpSpMkLst>
        </pc:grpChg>
        <pc:grpChg chg="add">
          <ac:chgData name="Linh Chi" userId="S::linhchi@mvv.edu.vn::6e4d5954-9aff-4001-8393-b981ad73e263" providerId="AD" clId="Web-{D802705F-9685-CCBF-27DB-2C6CE0A14CEB}" dt="2023-06-22T10:24:54.059" v="9"/>
          <ac:grpSpMkLst>
            <pc:docMk/>
            <pc:sldMk cId="3728652214" sldId="333"/>
            <ac:grpSpMk id="5" creationId="{AB5BAFB1-353F-ECF6-ACF5-5AB2D58916F5}"/>
          </ac:grpSpMkLst>
        </pc:grpChg>
      </pc:sldChg>
    </pc:docChg>
  </pc:docChgLst>
  <pc:docChgLst>
    <pc:chgData name="Linh Chi" userId="S::linhchi@mvv.edu.vn::6e4d5954-9aff-4001-8393-b981ad73e263" providerId="AD" clId="Web-{B0DC1C55-82ED-63DB-9536-649CB3DB46E1}"/>
    <pc:docChg chg="modSld">
      <pc:chgData name="Linh Chi" userId="S::linhchi@mvv.edu.vn::6e4d5954-9aff-4001-8393-b981ad73e263" providerId="AD" clId="Web-{B0DC1C55-82ED-63DB-9536-649CB3DB46E1}" dt="2023-06-22T08:21:09.658" v="20"/>
      <pc:docMkLst>
        <pc:docMk/>
      </pc:docMkLst>
      <pc:sldChg chg="modSp">
        <pc:chgData name="Linh Chi" userId="S::linhchi@mvv.edu.vn::6e4d5954-9aff-4001-8393-b981ad73e263" providerId="AD" clId="Web-{B0DC1C55-82ED-63DB-9536-649CB3DB46E1}" dt="2023-06-22T05:14:42.721" v="6" actId="20577"/>
        <pc:sldMkLst>
          <pc:docMk/>
          <pc:sldMk cId="637623855" sldId="293"/>
        </pc:sldMkLst>
        <pc:spChg chg="mod">
          <ac:chgData name="Linh Chi" userId="S::linhchi@mvv.edu.vn::6e4d5954-9aff-4001-8393-b981ad73e263" providerId="AD" clId="Web-{B0DC1C55-82ED-63DB-9536-649CB3DB46E1}" dt="2023-06-22T05:14:42.721" v="6" actId="20577"/>
          <ac:spMkLst>
            <pc:docMk/>
            <pc:sldMk cId="637623855" sldId="293"/>
            <ac:spMk id="14" creationId="{80E546B5-A641-428D-B706-15D425FA8F7B}"/>
          </ac:spMkLst>
        </pc:spChg>
      </pc:sldChg>
      <pc:sldChg chg="delSp modSp">
        <pc:chgData name="Linh Chi" userId="S::linhchi@mvv.edu.vn::6e4d5954-9aff-4001-8393-b981ad73e263" providerId="AD" clId="Web-{B0DC1C55-82ED-63DB-9536-649CB3DB46E1}" dt="2023-06-22T08:20:35.547" v="16" actId="1076"/>
        <pc:sldMkLst>
          <pc:docMk/>
          <pc:sldMk cId="276285981" sldId="295"/>
        </pc:sldMkLst>
        <pc:spChg chg="del">
          <ac:chgData name="Linh Chi" userId="S::linhchi@mvv.edu.vn::6e4d5954-9aff-4001-8393-b981ad73e263" providerId="AD" clId="Web-{B0DC1C55-82ED-63DB-9536-649CB3DB46E1}" dt="2023-06-22T08:20:29.625" v="15"/>
          <ac:spMkLst>
            <pc:docMk/>
            <pc:sldMk cId="276285981" sldId="295"/>
            <ac:spMk id="25" creationId="{62BC0A3F-8572-49E0-8576-E855987055B9}"/>
          </ac:spMkLst>
        </pc:spChg>
        <pc:grpChg chg="mod">
          <ac:chgData name="Linh Chi" userId="S::linhchi@mvv.edu.vn::6e4d5954-9aff-4001-8393-b981ad73e263" providerId="AD" clId="Web-{B0DC1C55-82ED-63DB-9536-649CB3DB46E1}" dt="2023-06-22T08:20:35.547" v="16" actId="1076"/>
          <ac:grpSpMkLst>
            <pc:docMk/>
            <pc:sldMk cId="276285981" sldId="295"/>
            <ac:grpSpMk id="20" creationId="{42298600-2D82-4380-8C7E-A24F054B4ACE}"/>
          </ac:grpSpMkLst>
        </pc:grpChg>
        <pc:picChg chg="del">
          <ac:chgData name="Linh Chi" userId="S::linhchi@mvv.edu.vn::6e4d5954-9aff-4001-8393-b981ad73e263" providerId="AD" clId="Web-{B0DC1C55-82ED-63DB-9536-649CB3DB46E1}" dt="2023-06-22T08:20:29.578" v="14"/>
          <ac:picMkLst>
            <pc:docMk/>
            <pc:sldMk cId="276285981" sldId="295"/>
            <ac:picMk id="26" creationId="{A7DBEFAD-7BDF-4E3B-AFE9-70DDDA75D825}"/>
          </ac:picMkLst>
        </pc:picChg>
      </pc:sldChg>
      <pc:sldChg chg="addSp delSp">
        <pc:chgData name="Linh Chi" userId="S::linhchi@mvv.edu.vn::6e4d5954-9aff-4001-8393-b981ad73e263" providerId="AD" clId="Web-{B0DC1C55-82ED-63DB-9536-649CB3DB46E1}" dt="2023-06-22T08:21:09.658" v="20"/>
        <pc:sldMkLst>
          <pc:docMk/>
          <pc:sldMk cId="1798200229" sldId="296"/>
        </pc:sldMkLst>
        <pc:spChg chg="del">
          <ac:chgData name="Linh Chi" userId="S::linhchi@mvv.edu.vn::6e4d5954-9aff-4001-8393-b981ad73e263" providerId="AD" clId="Web-{B0DC1C55-82ED-63DB-9536-649CB3DB46E1}" dt="2023-06-22T08:21:09.408" v="19"/>
          <ac:spMkLst>
            <pc:docMk/>
            <pc:sldMk cId="1798200229" sldId="296"/>
            <ac:spMk id="56" creationId="{D2BE3F04-40FF-4341-8E16-C9D5CC381FE4}"/>
          </ac:spMkLst>
        </pc:spChg>
        <pc:grpChg chg="add">
          <ac:chgData name="Linh Chi" userId="S::linhchi@mvv.edu.vn::6e4d5954-9aff-4001-8393-b981ad73e263" providerId="AD" clId="Web-{B0DC1C55-82ED-63DB-9536-649CB3DB46E1}" dt="2023-06-22T08:21:09.658" v="20"/>
          <ac:grpSpMkLst>
            <pc:docMk/>
            <pc:sldMk cId="1798200229" sldId="296"/>
            <ac:grpSpMk id="5" creationId="{2EE3EE89-8D56-72CA-F8AE-96103A8A6E71}"/>
          </ac:grpSpMkLst>
        </pc:grpChg>
        <pc:grpChg chg="del">
          <ac:chgData name="Linh Chi" userId="S::linhchi@mvv.edu.vn::6e4d5954-9aff-4001-8393-b981ad73e263" providerId="AD" clId="Web-{B0DC1C55-82ED-63DB-9536-649CB3DB46E1}" dt="2023-06-22T08:21:09.361" v="18"/>
          <ac:grpSpMkLst>
            <pc:docMk/>
            <pc:sldMk cId="1798200229" sldId="296"/>
            <ac:grpSpMk id="53" creationId="{72453B39-E5FD-46F0-AF50-BECD507E6D82}"/>
          </ac:grpSpMkLst>
        </pc:grpChg>
        <pc:picChg chg="del">
          <ac:chgData name="Linh Chi" userId="S::linhchi@mvv.edu.vn::6e4d5954-9aff-4001-8393-b981ad73e263" providerId="AD" clId="Web-{B0DC1C55-82ED-63DB-9536-649CB3DB46E1}" dt="2023-06-22T08:21:09.361" v="17"/>
          <ac:picMkLst>
            <pc:docMk/>
            <pc:sldMk cId="1798200229" sldId="296"/>
            <ac:picMk id="57" creationId="{149842AC-1591-4C66-8BF9-B2FC0E32ED0C}"/>
          </ac:picMkLst>
        </pc:picChg>
      </pc:sldChg>
      <pc:sldChg chg="modSp">
        <pc:chgData name="Linh Chi" userId="S::linhchi@mvv.edu.vn::6e4d5954-9aff-4001-8393-b981ad73e263" providerId="AD" clId="Web-{B0DC1C55-82ED-63DB-9536-649CB3DB46E1}" dt="2023-06-22T05:24:53" v="9" actId="20577"/>
        <pc:sldMkLst>
          <pc:docMk/>
          <pc:sldMk cId="2197929239" sldId="303"/>
        </pc:sldMkLst>
        <pc:spChg chg="mod">
          <ac:chgData name="Linh Chi" userId="S::linhchi@mvv.edu.vn::6e4d5954-9aff-4001-8393-b981ad73e263" providerId="AD" clId="Web-{B0DC1C55-82ED-63DB-9536-649CB3DB46E1}" dt="2023-06-22T05:24:53" v="9" actId="20577"/>
          <ac:spMkLst>
            <pc:docMk/>
            <pc:sldMk cId="2197929239" sldId="303"/>
            <ac:spMk id="20" creationId="{9CB3D3EC-B4AE-4491-B4A7-AB16FB2D7E44}"/>
          </ac:spMkLst>
        </pc:spChg>
      </pc:sldChg>
      <pc:sldChg chg="modSp">
        <pc:chgData name="Linh Chi" userId="S::linhchi@mvv.edu.vn::6e4d5954-9aff-4001-8393-b981ad73e263" providerId="AD" clId="Web-{B0DC1C55-82ED-63DB-9536-649CB3DB46E1}" dt="2023-06-22T05:26:05.955" v="11" actId="20577"/>
        <pc:sldMkLst>
          <pc:docMk/>
          <pc:sldMk cId="19365172" sldId="314"/>
        </pc:sldMkLst>
        <pc:spChg chg="mod">
          <ac:chgData name="Linh Chi" userId="S::linhchi@mvv.edu.vn::6e4d5954-9aff-4001-8393-b981ad73e263" providerId="AD" clId="Web-{B0DC1C55-82ED-63DB-9536-649CB3DB46E1}" dt="2023-06-22T05:26:05.955" v="11" actId="20577"/>
          <ac:spMkLst>
            <pc:docMk/>
            <pc:sldMk cId="19365172" sldId="314"/>
            <ac:spMk id="32" creationId="{F621676F-6999-4314-A796-4D6447DE64F7}"/>
          </ac:spMkLst>
        </pc:spChg>
      </pc:sldChg>
      <pc:sldChg chg="addSp modSp">
        <pc:chgData name="Linh Chi" userId="S::linhchi@mvv.edu.vn::6e4d5954-9aff-4001-8393-b981ad73e263" providerId="AD" clId="Web-{B0DC1C55-82ED-63DB-9536-649CB3DB46E1}" dt="2023-06-22T08:18:56.576" v="13" actId="20577"/>
        <pc:sldMkLst>
          <pc:docMk/>
          <pc:sldMk cId="3728652214" sldId="333"/>
        </pc:sldMkLst>
        <pc:spChg chg="add">
          <ac:chgData name="Linh Chi" userId="S::linhchi@mvv.edu.vn::6e4d5954-9aff-4001-8393-b981ad73e263" providerId="AD" clId="Web-{B0DC1C55-82ED-63DB-9536-649CB3DB46E1}" dt="2023-06-22T08:18:46.591" v="12"/>
          <ac:spMkLst>
            <pc:docMk/>
            <pc:sldMk cId="3728652214" sldId="333"/>
            <ac:spMk id="3" creationId="{879C5559-B377-7234-33B9-8A244B5C4877}"/>
          </ac:spMkLst>
        </pc:spChg>
        <pc:spChg chg="add mod">
          <ac:chgData name="Linh Chi" userId="S::linhchi@mvv.edu.vn::6e4d5954-9aff-4001-8393-b981ad73e263" providerId="AD" clId="Web-{B0DC1C55-82ED-63DB-9536-649CB3DB46E1}" dt="2023-06-22T08:18:56.576" v="13" actId="20577"/>
          <ac:spMkLst>
            <pc:docMk/>
            <pc:sldMk cId="3728652214" sldId="333"/>
            <ac:spMk id="4" creationId="{5FE8919F-2E40-101C-D43B-6A191ADBD3A2}"/>
          </ac:spMkLst>
        </pc:spChg>
        <pc:grpChg chg="add">
          <ac:chgData name="Linh Chi" userId="S::linhchi@mvv.edu.vn::6e4d5954-9aff-4001-8393-b981ad73e263" providerId="AD" clId="Web-{B0DC1C55-82ED-63DB-9536-649CB3DB46E1}" dt="2023-06-22T08:18:46.591" v="12"/>
          <ac:grpSpMkLst>
            <pc:docMk/>
            <pc:sldMk cId="3728652214" sldId="333"/>
            <ac:grpSpMk id="2" creationId="{A16EA2A8-0165-DE25-C6E0-1CCE1839D584}"/>
          </ac:grpSpMkLst>
        </pc:grpChg>
      </pc:sldChg>
    </pc:docChg>
  </pc:docChgLst>
  <pc:docChgLst>
    <pc:chgData name="Linh Chi" userId="S::linhchi@mvv.edu.vn::6e4d5954-9aff-4001-8393-b981ad73e263" providerId="AD" clId="Web-{D4548178-0EE9-261C-B912-BF8C7A198E59}"/>
    <pc:docChg chg="modSld">
      <pc:chgData name="Linh Chi" userId="S::linhchi@mvv.edu.vn::6e4d5954-9aff-4001-8393-b981ad73e263" providerId="AD" clId="Web-{D4548178-0EE9-261C-B912-BF8C7A198E59}" dt="2023-05-15T03:37:16.910" v="10" actId="20577"/>
      <pc:docMkLst>
        <pc:docMk/>
      </pc:docMkLst>
      <pc:sldChg chg="modSp">
        <pc:chgData name="Linh Chi" userId="S::linhchi@mvv.edu.vn::6e4d5954-9aff-4001-8393-b981ad73e263" providerId="AD" clId="Web-{D4548178-0EE9-261C-B912-BF8C7A198E59}" dt="2023-05-15T03:37:16.910" v="10" actId="20577"/>
        <pc:sldMkLst>
          <pc:docMk/>
          <pc:sldMk cId="1505633265" sldId="308"/>
        </pc:sldMkLst>
        <pc:spChg chg="mod">
          <ac:chgData name="Linh Chi" userId="S::linhchi@mvv.edu.vn::6e4d5954-9aff-4001-8393-b981ad73e263" providerId="AD" clId="Web-{D4548178-0EE9-261C-B912-BF8C7A198E59}" dt="2023-05-15T03:37:16.910" v="10" actId="20577"/>
          <ac:spMkLst>
            <pc:docMk/>
            <pc:sldMk cId="1505633265" sldId="308"/>
            <ac:spMk id="16" creationId="{C52FF545-D040-4405-A75E-6B1156ADF966}"/>
          </ac:spMkLst>
        </pc:spChg>
      </pc:sldChg>
      <pc:sldChg chg="modSp">
        <pc:chgData name="Linh Chi" userId="S::linhchi@mvv.edu.vn::6e4d5954-9aff-4001-8393-b981ad73e263" providerId="AD" clId="Web-{D4548178-0EE9-261C-B912-BF8C7A198E59}" dt="2023-05-15T03:37:02.926" v="8" actId="20577"/>
        <pc:sldMkLst>
          <pc:docMk/>
          <pc:sldMk cId="1172522858" sldId="310"/>
        </pc:sldMkLst>
        <pc:spChg chg="mod">
          <ac:chgData name="Linh Chi" userId="S::linhchi@mvv.edu.vn::6e4d5954-9aff-4001-8393-b981ad73e263" providerId="AD" clId="Web-{D4548178-0EE9-261C-B912-BF8C7A198E59}" dt="2023-05-15T03:36:50.347" v="6" actId="20577"/>
          <ac:spMkLst>
            <pc:docMk/>
            <pc:sldMk cId="1172522858" sldId="310"/>
            <ac:spMk id="18" creationId="{2C2321A7-D710-4690-9ECF-86D8CF653B7E}"/>
          </ac:spMkLst>
        </pc:spChg>
        <pc:spChg chg="mod">
          <ac:chgData name="Linh Chi" userId="S::linhchi@mvv.edu.vn::6e4d5954-9aff-4001-8393-b981ad73e263" providerId="AD" clId="Web-{D4548178-0EE9-261C-B912-BF8C7A198E59}" dt="2023-05-15T03:37:02.926" v="8" actId="20577"/>
          <ac:spMkLst>
            <pc:docMk/>
            <pc:sldMk cId="1172522858" sldId="310"/>
            <ac:spMk id="21" creationId="{46CA693F-B8C0-4576-BE2F-876D7384D003}"/>
          </ac:spMkLst>
        </pc:spChg>
      </pc:sldChg>
    </pc:docChg>
  </pc:docChgLst>
  <pc:docChgLst>
    <pc:chgData name="Linh Chi" userId="S::linhchi@mvv.edu.vn::6e4d5954-9aff-4001-8393-b981ad73e263" providerId="AD" clId="Web-{2D2BD379-32E7-6428-6198-546462D238A4}"/>
    <pc:docChg chg="modSld sldOrd">
      <pc:chgData name="Linh Chi" userId="S::linhchi@mvv.edu.vn::6e4d5954-9aff-4001-8393-b981ad73e263" providerId="AD" clId="Web-{2D2BD379-32E7-6428-6198-546462D238A4}" dt="2023-06-20T07:56:24.881" v="93" actId="20577"/>
      <pc:docMkLst>
        <pc:docMk/>
      </pc:docMkLst>
      <pc:sldChg chg="modSp">
        <pc:chgData name="Linh Chi" userId="S::linhchi@mvv.edu.vn::6e4d5954-9aff-4001-8393-b981ad73e263" providerId="AD" clId="Web-{2D2BD379-32E7-6428-6198-546462D238A4}" dt="2023-06-20T07:53:02.312" v="81"/>
        <pc:sldMkLst>
          <pc:docMk/>
          <pc:sldMk cId="710692111" sldId="292"/>
        </pc:sldMkLst>
        <pc:spChg chg="mod">
          <ac:chgData name="Linh Chi" userId="S::linhchi@mvv.edu.vn::6e4d5954-9aff-4001-8393-b981ad73e263" providerId="AD" clId="Web-{2D2BD379-32E7-6428-6198-546462D238A4}" dt="2023-06-20T07:52:56.999" v="80"/>
          <ac:spMkLst>
            <pc:docMk/>
            <pc:sldMk cId="710692111" sldId="292"/>
            <ac:spMk id="12" creationId="{5F26E58F-9B15-C923-373F-B76C20E25F68}"/>
          </ac:spMkLst>
        </pc:spChg>
        <pc:spChg chg="mod">
          <ac:chgData name="Linh Chi" userId="S::linhchi@mvv.edu.vn::6e4d5954-9aff-4001-8393-b981ad73e263" providerId="AD" clId="Web-{2D2BD379-32E7-6428-6198-546462D238A4}" dt="2023-06-20T07:53:02.312" v="81"/>
          <ac:spMkLst>
            <pc:docMk/>
            <pc:sldMk cId="710692111" sldId="292"/>
            <ac:spMk id="36" creationId="{0937EA9D-31DF-D9F9-D5C9-4E2BDC1C5C95}"/>
          </ac:spMkLst>
        </pc:spChg>
      </pc:sldChg>
      <pc:sldChg chg="delSp modSp">
        <pc:chgData name="Linh Chi" userId="S::linhchi@mvv.edu.vn::6e4d5954-9aff-4001-8393-b981ad73e263" providerId="AD" clId="Web-{2D2BD379-32E7-6428-6198-546462D238A4}" dt="2023-06-20T07:38:41.189" v="20" actId="1076"/>
        <pc:sldMkLst>
          <pc:docMk/>
          <pc:sldMk cId="2034922939" sldId="311"/>
        </pc:sldMkLst>
        <pc:spChg chg="del topLvl">
          <ac:chgData name="Linh Chi" userId="S::linhchi@mvv.edu.vn::6e4d5954-9aff-4001-8393-b981ad73e263" providerId="AD" clId="Web-{2D2BD379-32E7-6428-6198-546462D238A4}" dt="2023-06-20T07:38:37.517" v="19"/>
          <ac:spMkLst>
            <pc:docMk/>
            <pc:sldMk cId="2034922939" sldId="311"/>
            <ac:spMk id="3" creationId="{3D67D62B-67B8-EBBE-77AF-330882A8047B}"/>
          </ac:spMkLst>
        </pc:spChg>
        <pc:spChg chg="del topLvl">
          <ac:chgData name="Linh Chi" userId="S::linhchi@mvv.edu.vn::6e4d5954-9aff-4001-8393-b981ad73e263" providerId="AD" clId="Web-{2D2BD379-32E7-6428-6198-546462D238A4}" dt="2023-06-20T07:38:31.501" v="18"/>
          <ac:spMkLst>
            <pc:docMk/>
            <pc:sldMk cId="2034922939" sldId="311"/>
            <ac:spMk id="4" creationId="{D91855F3-54FF-C496-A4E7-BE5E8D291472}"/>
          </ac:spMkLst>
        </pc:spChg>
        <pc:spChg chg="mod">
          <ac:chgData name="Linh Chi" userId="S::linhchi@mvv.edu.vn::6e4d5954-9aff-4001-8393-b981ad73e263" providerId="AD" clId="Web-{2D2BD379-32E7-6428-6198-546462D238A4}" dt="2023-06-20T07:38:22.314" v="16"/>
          <ac:spMkLst>
            <pc:docMk/>
            <pc:sldMk cId="2034922939" sldId="311"/>
            <ac:spMk id="7" creationId="{3CF2553A-2B81-2178-3BF2-78706F9DAF79}"/>
          </ac:spMkLst>
        </pc:spChg>
        <pc:grpChg chg="del">
          <ac:chgData name="Linh Chi" userId="S::linhchi@mvv.edu.vn::6e4d5954-9aff-4001-8393-b981ad73e263" providerId="AD" clId="Web-{2D2BD379-32E7-6428-6198-546462D238A4}" dt="2023-06-20T07:38:31.501" v="18"/>
          <ac:grpSpMkLst>
            <pc:docMk/>
            <pc:sldMk cId="2034922939" sldId="311"/>
            <ac:grpSpMk id="2" creationId="{7B6BF4A2-8E40-D599-3F8D-A0BBD1EC5865}"/>
          </ac:grpSpMkLst>
        </pc:grpChg>
        <pc:grpChg chg="mod">
          <ac:chgData name="Linh Chi" userId="S::linhchi@mvv.edu.vn::6e4d5954-9aff-4001-8393-b981ad73e263" providerId="AD" clId="Web-{2D2BD379-32E7-6428-6198-546462D238A4}" dt="2023-06-20T07:38:41.189" v="20" actId="1076"/>
          <ac:grpSpMkLst>
            <pc:docMk/>
            <pc:sldMk cId="2034922939" sldId="311"/>
            <ac:grpSpMk id="5" creationId="{D893465D-EB27-783F-24C0-0D11EF96F458}"/>
          </ac:grpSpMkLst>
        </pc:grpChg>
      </pc:sldChg>
      <pc:sldChg chg="addSp delSp modSp ord">
        <pc:chgData name="Linh Chi" userId="S::linhchi@mvv.edu.vn::6e4d5954-9aff-4001-8393-b981ad73e263" providerId="AD" clId="Web-{2D2BD379-32E7-6428-6198-546462D238A4}" dt="2023-06-20T07:56:24.881" v="93" actId="20577"/>
        <pc:sldMkLst>
          <pc:docMk/>
          <pc:sldMk cId="19365172" sldId="314"/>
        </pc:sldMkLst>
        <pc:spChg chg="mod">
          <ac:chgData name="Linh Chi" userId="S::linhchi@mvv.edu.vn::6e4d5954-9aff-4001-8393-b981ad73e263" providerId="AD" clId="Web-{2D2BD379-32E7-6428-6198-546462D238A4}" dt="2023-06-20T07:33:11.084" v="4" actId="20577"/>
          <ac:spMkLst>
            <pc:docMk/>
            <pc:sldMk cId="19365172" sldId="314"/>
            <ac:spMk id="13" creationId="{32114802-8957-408C-B807-B4850BFBCC1A}"/>
          </ac:spMkLst>
        </pc:spChg>
        <pc:spChg chg="mod">
          <ac:chgData name="Linh Chi" userId="S::linhchi@mvv.edu.vn::6e4d5954-9aff-4001-8393-b981ad73e263" providerId="AD" clId="Web-{2D2BD379-32E7-6428-6198-546462D238A4}" dt="2023-06-20T07:33:30.319" v="9" actId="1076"/>
          <ac:spMkLst>
            <pc:docMk/>
            <pc:sldMk cId="19365172" sldId="314"/>
            <ac:spMk id="32" creationId="{F621676F-6999-4314-A796-4D6447DE64F7}"/>
          </ac:spMkLst>
        </pc:spChg>
        <pc:spChg chg="mod">
          <ac:chgData name="Linh Chi" userId="S::linhchi@mvv.edu.vn::6e4d5954-9aff-4001-8393-b981ad73e263" providerId="AD" clId="Web-{2D2BD379-32E7-6428-6198-546462D238A4}" dt="2023-06-20T07:56:24.881" v="93" actId="20577"/>
          <ac:spMkLst>
            <pc:docMk/>
            <pc:sldMk cId="19365172" sldId="314"/>
            <ac:spMk id="37" creationId="{B48D7B12-AEB5-0D74-E817-DE5F57B3E374}"/>
          </ac:spMkLst>
        </pc:spChg>
        <pc:spChg chg="mod">
          <ac:chgData name="Linh Chi" userId="S::linhchi@mvv.edu.vn::6e4d5954-9aff-4001-8393-b981ad73e263" providerId="AD" clId="Web-{2D2BD379-32E7-6428-6198-546462D238A4}" dt="2023-06-20T07:55:08.582" v="84" actId="20577"/>
          <ac:spMkLst>
            <pc:docMk/>
            <pc:sldMk cId="19365172" sldId="314"/>
            <ac:spMk id="45" creationId="{C533A500-4076-A64D-F02E-C371C7970D87}"/>
          </ac:spMkLst>
        </pc:spChg>
        <pc:spChg chg="mod">
          <ac:chgData name="Linh Chi" userId="S::linhchi@mvv.edu.vn::6e4d5954-9aff-4001-8393-b981ad73e263" providerId="AD" clId="Web-{2D2BD379-32E7-6428-6198-546462D238A4}" dt="2023-06-20T07:52:10.998" v="75" actId="1076"/>
          <ac:spMkLst>
            <pc:docMk/>
            <pc:sldMk cId="19365172" sldId="314"/>
            <ac:spMk id="47" creationId="{6239013F-15C9-4377-0842-8FF1075E60E4}"/>
          </ac:spMkLst>
        </pc:spChg>
        <pc:spChg chg="add del">
          <ac:chgData name="Linh Chi" userId="S::linhchi@mvv.edu.vn::6e4d5954-9aff-4001-8393-b981ad73e263" providerId="AD" clId="Web-{2D2BD379-32E7-6428-6198-546462D238A4}" dt="2023-06-20T07:33:16.475" v="6"/>
          <ac:spMkLst>
            <pc:docMk/>
            <pc:sldMk cId="19365172" sldId="314"/>
            <ac:spMk id="55" creationId="{A9E3605A-AE23-885E-A3DE-1451C4B8D1A0}"/>
          </ac:spMkLst>
        </pc:spChg>
        <pc:grpChg chg="mod">
          <ac:chgData name="Linh Chi" userId="S::linhchi@mvv.edu.vn::6e4d5954-9aff-4001-8393-b981ad73e263" providerId="AD" clId="Web-{2D2BD379-32E7-6428-6198-546462D238A4}" dt="2023-06-20T07:33:30.304" v="8" actId="1076"/>
          <ac:grpSpMkLst>
            <pc:docMk/>
            <pc:sldMk cId="19365172" sldId="314"/>
            <ac:grpSpMk id="14" creationId="{F3D99940-46BA-433E-9237-B75618B892E4}"/>
          </ac:grpSpMkLst>
        </pc:grpChg>
        <pc:grpChg chg="del">
          <ac:chgData name="Linh Chi" userId="S::linhchi@mvv.edu.vn::6e4d5954-9aff-4001-8393-b981ad73e263" providerId="AD" clId="Web-{2D2BD379-32E7-6428-6198-546462D238A4}" dt="2023-06-20T07:33:22.929" v="7"/>
          <ac:grpSpMkLst>
            <pc:docMk/>
            <pc:sldMk cId="19365172" sldId="314"/>
            <ac:grpSpMk id="54" creationId="{5AE52C00-AE27-2793-7FFF-A31CFB3DBF0C}"/>
          </ac:grpSpMkLst>
        </pc:grpChg>
        <pc:picChg chg="mod">
          <ac:chgData name="Linh Chi" userId="S::linhchi@mvv.edu.vn::6e4d5954-9aff-4001-8393-b981ad73e263" providerId="AD" clId="Web-{2D2BD379-32E7-6428-6198-546462D238A4}" dt="2023-06-20T07:52:10.982" v="72" actId="1076"/>
          <ac:picMkLst>
            <pc:docMk/>
            <pc:sldMk cId="19365172" sldId="314"/>
            <ac:picMk id="49" creationId="{C9946682-82B6-327F-70D6-6C3278CA9CDD}"/>
          </ac:picMkLst>
        </pc:picChg>
        <pc:picChg chg="mod">
          <ac:chgData name="Linh Chi" userId="S::linhchi@mvv.edu.vn::6e4d5954-9aff-4001-8393-b981ad73e263" providerId="AD" clId="Web-{2D2BD379-32E7-6428-6198-546462D238A4}" dt="2023-06-20T07:52:10.982" v="73" actId="1076"/>
          <ac:picMkLst>
            <pc:docMk/>
            <pc:sldMk cId="19365172" sldId="314"/>
            <ac:picMk id="51" creationId="{A0F1A9D7-173E-D5FE-261C-442A2B9C3F36}"/>
          </ac:picMkLst>
        </pc:picChg>
        <pc:picChg chg="mod">
          <ac:chgData name="Linh Chi" userId="S::linhchi@mvv.edu.vn::6e4d5954-9aff-4001-8393-b981ad73e263" providerId="AD" clId="Web-{2D2BD379-32E7-6428-6198-546462D238A4}" dt="2023-06-20T07:52:10.998" v="74" actId="1076"/>
          <ac:picMkLst>
            <pc:docMk/>
            <pc:sldMk cId="19365172" sldId="314"/>
            <ac:picMk id="53" creationId="{B74B6DC9-92CB-571C-472E-32CC0F1EB363}"/>
          </ac:picMkLst>
        </pc:picChg>
      </pc:sldChg>
    </pc:docChg>
  </pc:docChgLst>
  <pc:docChgLst>
    <pc:chgData name="Linh Chi" userId="S::linhchi@mvv.edu.vn::6e4d5954-9aff-4001-8393-b981ad73e263" providerId="AD" clId="Web-{98CBEC5A-631A-0EA0-4081-C13E7AB4D1F9}"/>
    <pc:docChg chg="modSld">
      <pc:chgData name="Linh Chi" userId="S::linhchi@mvv.edu.vn::6e4d5954-9aff-4001-8393-b981ad73e263" providerId="AD" clId="Web-{98CBEC5A-631A-0EA0-4081-C13E7AB4D1F9}" dt="2023-06-22T10:02:54.403" v="1" actId="20577"/>
      <pc:docMkLst>
        <pc:docMk/>
      </pc:docMkLst>
      <pc:sldChg chg="modSp">
        <pc:chgData name="Linh Chi" userId="S::linhchi@mvv.edu.vn::6e4d5954-9aff-4001-8393-b981ad73e263" providerId="AD" clId="Web-{98CBEC5A-631A-0EA0-4081-C13E7AB4D1F9}" dt="2023-06-22T10:02:54.403" v="1" actId="20577"/>
        <pc:sldMkLst>
          <pc:docMk/>
          <pc:sldMk cId="4220742767" sldId="299"/>
        </pc:sldMkLst>
        <pc:spChg chg="mod">
          <ac:chgData name="Linh Chi" userId="S::linhchi@mvv.edu.vn::6e4d5954-9aff-4001-8393-b981ad73e263" providerId="AD" clId="Web-{98CBEC5A-631A-0EA0-4081-C13E7AB4D1F9}" dt="2023-06-22T10:02:54.387" v="0" actId="20577"/>
          <ac:spMkLst>
            <pc:docMk/>
            <pc:sldMk cId="4220742767" sldId="299"/>
            <ac:spMk id="8" creationId="{FCCD1FC9-B33F-BF7A-53A2-DDD4D226936F}"/>
          </ac:spMkLst>
        </pc:spChg>
        <pc:spChg chg="mod">
          <ac:chgData name="Linh Chi" userId="S::linhchi@mvv.edu.vn::6e4d5954-9aff-4001-8393-b981ad73e263" providerId="AD" clId="Web-{98CBEC5A-631A-0EA0-4081-C13E7AB4D1F9}" dt="2023-06-22T10:02:54.403" v="1" actId="20577"/>
          <ac:spMkLst>
            <pc:docMk/>
            <pc:sldMk cId="4220742767" sldId="299"/>
            <ac:spMk id="9" creationId="{CA7C50C3-836F-4D2B-4B41-FA378CBEE18F}"/>
          </ac:spMkLst>
        </pc:spChg>
      </pc:sldChg>
    </pc:docChg>
  </pc:docChgLst>
  <pc:docChgLst>
    <pc:chgData name="Tô Bảo Ngọc" userId="S::baongoc.to@mvv.edu.vn::ffbd197a-2c3e-43ba-9b45-743108139d0b" providerId="AD" clId="Web-{F2B3BA39-2F4B-19B6-B81C-41319AF194F2}"/>
    <pc:docChg chg="modSld">
      <pc:chgData name="Tô Bảo Ngọc" userId="S::baongoc.to@mvv.edu.vn::ffbd197a-2c3e-43ba-9b45-743108139d0b" providerId="AD" clId="Web-{F2B3BA39-2F4B-19B6-B81C-41319AF194F2}" dt="2023-06-22T07:58:56.852" v="3"/>
      <pc:docMkLst>
        <pc:docMk/>
      </pc:docMkLst>
      <pc:sldChg chg="addSp delSp">
        <pc:chgData name="Tô Bảo Ngọc" userId="S::baongoc.to@mvv.edu.vn::ffbd197a-2c3e-43ba-9b45-743108139d0b" providerId="AD" clId="Web-{F2B3BA39-2F4B-19B6-B81C-41319AF194F2}" dt="2023-06-22T07:58:56.852" v="3"/>
        <pc:sldMkLst>
          <pc:docMk/>
          <pc:sldMk cId="1893086513" sldId="301"/>
        </pc:sldMkLst>
        <pc:spChg chg="add del">
          <ac:chgData name="Tô Bảo Ngọc" userId="S::baongoc.to@mvv.edu.vn::ffbd197a-2c3e-43ba-9b45-743108139d0b" providerId="AD" clId="Web-{F2B3BA39-2F4B-19B6-B81C-41319AF194F2}" dt="2023-06-22T07:58:56.852" v="3"/>
          <ac:spMkLst>
            <pc:docMk/>
            <pc:sldMk cId="1893086513" sldId="301"/>
            <ac:spMk id="35" creationId="{5FAC3A2F-B7FD-4B72-ADA3-7621EDEE05AE}"/>
          </ac:spMkLst>
        </pc:spChg>
        <pc:picChg chg="add del">
          <ac:chgData name="Tô Bảo Ngọc" userId="S::baongoc.to@mvv.edu.vn::ffbd197a-2c3e-43ba-9b45-743108139d0b" providerId="AD" clId="Web-{F2B3BA39-2F4B-19B6-B81C-41319AF194F2}" dt="2023-06-22T07:58:55.352" v="2"/>
          <ac:picMkLst>
            <pc:docMk/>
            <pc:sldMk cId="1893086513" sldId="301"/>
            <ac:picMk id="36" creationId="{292712EF-4236-45E6-BD57-824C220D60FF}"/>
          </ac:picMkLst>
        </pc:picChg>
      </pc:sldChg>
    </pc:docChg>
  </pc:docChgLst>
  <pc:docChgLst>
    <pc:chgData name="Linh Chi" userId="S::linhchi@mvv.edu.vn::6e4d5954-9aff-4001-8393-b981ad73e263" providerId="AD" clId="Web-{2EA829DC-3DE3-B3DC-5F0E-97E14B406BBE}"/>
    <pc:docChg chg="addSld modSld sldOrd">
      <pc:chgData name="Linh Chi" userId="S::linhchi@mvv.edu.vn::6e4d5954-9aff-4001-8393-b981ad73e263" providerId="AD" clId="Web-{2EA829DC-3DE3-B3DC-5F0E-97E14B406BBE}" dt="2023-06-20T05:02:21.597" v="166"/>
      <pc:docMkLst>
        <pc:docMk/>
      </pc:docMkLst>
      <pc:sldChg chg="addSp delSp modSp">
        <pc:chgData name="Linh Chi" userId="S::linhchi@mvv.edu.vn::6e4d5954-9aff-4001-8393-b981ad73e263" providerId="AD" clId="Web-{2EA829DC-3DE3-B3DC-5F0E-97E14B406BBE}" dt="2023-06-20T03:00:06.906" v="81"/>
        <pc:sldMkLst>
          <pc:docMk/>
          <pc:sldMk cId="710692111" sldId="292"/>
        </pc:sldMkLst>
        <pc:spChg chg="del">
          <ac:chgData name="Linh Chi" userId="S::linhchi@mvv.edu.vn::6e4d5954-9aff-4001-8393-b981ad73e263" providerId="AD" clId="Web-{2EA829DC-3DE3-B3DC-5F0E-97E14B406BBE}" dt="2023-06-20T03:00:06.187" v="80"/>
          <ac:spMkLst>
            <pc:docMk/>
            <pc:sldMk cId="710692111" sldId="292"/>
            <ac:spMk id="4" creationId="{EB75CF16-EE93-48B5-95E6-685A463EE1FF}"/>
          </ac:spMkLst>
        </pc:spChg>
        <pc:spChg chg="add">
          <ac:chgData name="Linh Chi" userId="S::linhchi@mvv.edu.vn::6e4d5954-9aff-4001-8393-b981ad73e263" providerId="AD" clId="Web-{2EA829DC-3DE3-B3DC-5F0E-97E14B406BBE}" dt="2023-06-20T03:00:06.906" v="81"/>
          <ac:spMkLst>
            <pc:docMk/>
            <pc:sldMk cId="710692111" sldId="292"/>
            <ac:spMk id="12" creationId="{5F26E58F-9B15-C923-373F-B76C20E25F68}"/>
          </ac:spMkLst>
        </pc:spChg>
        <pc:spChg chg="add">
          <ac:chgData name="Linh Chi" userId="S::linhchi@mvv.edu.vn::6e4d5954-9aff-4001-8393-b981ad73e263" providerId="AD" clId="Web-{2EA829DC-3DE3-B3DC-5F0E-97E14B406BBE}" dt="2023-06-20T03:00:06.906" v="81"/>
          <ac:spMkLst>
            <pc:docMk/>
            <pc:sldMk cId="710692111" sldId="292"/>
            <ac:spMk id="13" creationId="{8C12087E-0E1C-267C-BFEE-C235634E7108}"/>
          </ac:spMkLst>
        </pc:spChg>
        <pc:spChg chg="add">
          <ac:chgData name="Linh Chi" userId="S::linhchi@mvv.edu.vn::6e4d5954-9aff-4001-8393-b981ad73e263" providerId="AD" clId="Web-{2EA829DC-3DE3-B3DC-5F0E-97E14B406BBE}" dt="2023-06-20T03:00:06.906" v="81"/>
          <ac:spMkLst>
            <pc:docMk/>
            <pc:sldMk cId="710692111" sldId="292"/>
            <ac:spMk id="15" creationId="{0B34C443-F807-1766-5E20-A8159EF171E8}"/>
          </ac:spMkLst>
        </pc:spChg>
        <pc:spChg chg="add">
          <ac:chgData name="Linh Chi" userId="S::linhchi@mvv.edu.vn::6e4d5954-9aff-4001-8393-b981ad73e263" providerId="AD" clId="Web-{2EA829DC-3DE3-B3DC-5F0E-97E14B406BBE}" dt="2023-06-20T03:00:06.906" v="81"/>
          <ac:spMkLst>
            <pc:docMk/>
            <pc:sldMk cId="710692111" sldId="292"/>
            <ac:spMk id="17" creationId="{6D722FFB-A7B6-8A87-D87F-6C393C77D54A}"/>
          </ac:spMkLst>
        </pc:spChg>
        <pc:spChg chg="add">
          <ac:chgData name="Linh Chi" userId="S::linhchi@mvv.edu.vn::6e4d5954-9aff-4001-8393-b981ad73e263" providerId="AD" clId="Web-{2EA829DC-3DE3-B3DC-5F0E-97E14B406BBE}" dt="2023-06-20T03:00:06.906" v="81"/>
          <ac:spMkLst>
            <pc:docMk/>
            <pc:sldMk cId="710692111" sldId="292"/>
            <ac:spMk id="18" creationId="{9CFA3AA3-94A2-43C4-818C-75B806FF874A}"/>
          </ac:spMkLst>
        </pc:spChg>
        <pc:spChg chg="add">
          <ac:chgData name="Linh Chi" userId="S::linhchi@mvv.edu.vn::6e4d5954-9aff-4001-8393-b981ad73e263" providerId="AD" clId="Web-{2EA829DC-3DE3-B3DC-5F0E-97E14B406BBE}" dt="2023-06-20T03:00:06.906" v="81"/>
          <ac:spMkLst>
            <pc:docMk/>
            <pc:sldMk cId="710692111" sldId="292"/>
            <ac:spMk id="19" creationId="{482F27C1-051D-DAB5-1051-FE5F95C6219C}"/>
          </ac:spMkLst>
        </pc:spChg>
        <pc:spChg chg="add">
          <ac:chgData name="Linh Chi" userId="S::linhchi@mvv.edu.vn::6e4d5954-9aff-4001-8393-b981ad73e263" providerId="AD" clId="Web-{2EA829DC-3DE3-B3DC-5F0E-97E14B406BBE}" dt="2023-06-20T03:00:06.906" v="81"/>
          <ac:spMkLst>
            <pc:docMk/>
            <pc:sldMk cId="710692111" sldId="292"/>
            <ac:spMk id="20" creationId="{9A69E18C-7EBE-CA2E-A8F4-3B20699F1B45}"/>
          </ac:spMkLst>
        </pc:spChg>
        <pc:spChg chg="add">
          <ac:chgData name="Linh Chi" userId="S::linhchi@mvv.edu.vn::6e4d5954-9aff-4001-8393-b981ad73e263" providerId="AD" clId="Web-{2EA829DC-3DE3-B3DC-5F0E-97E14B406BBE}" dt="2023-06-20T03:00:06.906" v="81"/>
          <ac:spMkLst>
            <pc:docMk/>
            <pc:sldMk cId="710692111" sldId="292"/>
            <ac:spMk id="21" creationId="{541BE79E-111B-8944-4C20-95BF22EC371F}"/>
          </ac:spMkLst>
        </pc:spChg>
        <pc:spChg chg="mod">
          <ac:chgData name="Linh Chi" userId="S::linhchi@mvv.edu.vn::6e4d5954-9aff-4001-8393-b981ad73e263" providerId="AD" clId="Web-{2EA829DC-3DE3-B3DC-5F0E-97E14B406BBE}" dt="2023-06-20T02:49:25.027" v="9" actId="20577"/>
          <ac:spMkLst>
            <pc:docMk/>
            <pc:sldMk cId="710692111" sldId="292"/>
            <ac:spMk id="24" creationId="{841EED32-5081-4E3C-9569-9A530D3DA0E7}"/>
          </ac:spMkLst>
        </pc:spChg>
        <pc:spChg chg="mod">
          <ac:chgData name="Linh Chi" userId="S::linhchi@mvv.edu.vn::6e4d5954-9aff-4001-8393-b981ad73e263" providerId="AD" clId="Web-{2EA829DC-3DE3-B3DC-5F0E-97E14B406BBE}" dt="2023-06-20T02:49:49.903" v="16" actId="14100"/>
          <ac:spMkLst>
            <pc:docMk/>
            <pc:sldMk cId="710692111" sldId="292"/>
            <ac:spMk id="25" creationId="{67A8111C-04D2-4AEE-B4A1-32B1F3A3B128}"/>
          </ac:spMkLst>
        </pc:spChg>
        <pc:spChg chg="mod">
          <ac:chgData name="Linh Chi" userId="S::linhchi@mvv.edu.vn::6e4d5954-9aff-4001-8393-b981ad73e263" providerId="AD" clId="Web-{2EA829DC-3DE3-B3DC-5F0E-97E14B406BBE}" dt="2023-06-20T02:49:34.606" v="11" actId="20577"/>
          <ac:spMkLst>
            <pc:docMk/>
            <pc:sldMk cId="710692111" sldId="292"/>
            <ac:spMk id="26" creationId="{EBBFAC26-928D-4C63-9421-9514965CC935}"/>
          </ac:spMkLst>
        </pc:spChg>
        <pc:spChg chg="mod">
          <ac:chgData name="Linh Chi" userId="S::linhchi@mvv.edu.vn::6e4d5954-9aff-4001-8393-b981ad73e263" providerId="AD" clId="Web-{2EA829DC-3DE3-B3DC-5F0E-97E14B406BBE}" dt="2023-06-20T02:49:49.809" v="15" actId="14100"/>
          <ac:spMkLst>
            <pc:docMk/>
            <pc:sldMk cId="710692111" sldId="292"/>
            <ac:spMk id="27" creationId="{DE1B7ABD-328D-4AC8-8363-8F205CE8D289}"/>
          </ac:spMkLst>
        </pc:spChg>
        <pc:spChg chg="mod">
          <ac:chgData name="Linh Chi" userId="S::linhchi@mvv.edu.vn::6e4d5954-9aff-4001-8393-b981ad73e263" providerId="AD" clId="Web-{2EA829DC-3DE3-B3DC-5F0E-97E14B406BBE}" dt="2023-06-20T02:49:18.839" v="5" actId="20577"/>
          <ac:spMkLst>
            <pc:docMk/>
            <pc:sldMk cId="710692111" sldId="292"/>
            <ac:spMk id="31" creationId="{5FD3E65C-1DC8-4783-B784-2AD921A4B9D5}"/>
          </ac:spMkLst>
        </pc:spChg>
        <pc:spChg chg="mod">
          <ac:chgData name="Linh Chi" userId="S::linhchi@mvv.edu.vn::6e4d5954-9aff-4001-8393-b981ad73e263" providerId="AD" clId="Web-{2EA829DC-3DE3-B3DC-5F0E-97E14B406BBE}" dt="2023-06-20T02:49:38.512" v="14" actId="20577"/>
          <ac:spMkLst>
            <pc:docMk/>
            <pc:sldMk cId="710692111" sldId="292"/>
            <ac:spMk id="32" creationId="{E61D7461-DF33-4BB5-B9D3-64D5DB1EB45A}"/>
          </ac:spMkLst>
        </pc:spChg>
        <pc:spChg chg="add">
          <ac:chgData name="Linh Chi" userId="S::linhchi@mvv.edu.vn::6e4d5954-9aff-4001-8393-b981ad73e263" providerId="AD" clId="Web-{2EA829DC-3DE3-B3DC-5F0E-97E14B406BBE}" dt="2023-06-20T03:00:06.906" v="81"/>
          <ac:spMkLst>
            <pc:docMk/>
            <pc:sldMk cId="710692111" sldId="292"/>
            <ac:spMk id="34" creationId="{0829D175-B9C6-C11F-4C99-1E91796169FB}"/>
          </ac:spMkLst>
        </pc:spChg>
        <pc:spChg chg="add">
          <ac:chgData name="Linh Chi" userId="S::linhchi@mvv.edu.vn::6e4d5954-9aff-4001-8393-b981ad73e263" providerId="AD" clId="Web-{2EA829DC-3DE3-B3DC-5F0E-97E14B406BBE}" dt="2023-06-20T03:00:06.906" v="81"/>
          <ac:spMkLst>
            <pc:docMk/>
            <pc:sldMk cId="710692111" sldId="292"/>
            <ac:spMk id="35" creationId="{3E471794-FF53-6B90-E4B7-5487A6B54FA3}"/>
          </ac:spMkLst>
        </pc:spChg>
        <pc:spChg chg="add">
          <ac:chgData name="Linh Chi" userId="S::linhchi@mvv.edu.vn::6e4d5954-9aff-4001-8393-b981ad73e263" providerId="AD" clId="Web-{2EA829DC-3DE3-B3DC-5F0E-97E14B406BBE}" dt="2023-06-20T03:00:06.906" v="81"/>
          <ac:spMkLst>
            <pc:docMk/>
            <pc:sldMk cId="710692111" sldId="292"/>
            <ac:spMk id="36" creationId="{0937EA9D-31DF-D9F9-D5C9-4E2BDC1C5C95}"/>
          </ac:spMkLst>
        </pc:spChg>
        <pc:spChg chg="add">
          <ac:chgData name="Linh Chi" userId="S::linhchi@mvv.edu.vn::6e4d5954-9aff-4001-8393-b981ad73e263" providerId="AD" clId="Web-{2EA829DC-3DE3-B3DC-5F0E-97E14B406BBE}" dt="2023-06-20T03:00:06.906" v="81"/>
          <ac:spMkLst>
            <pc:docMk/>
            <pc:sldMk cId="710692111" sldId="292"/>
            <ac:spMk id="37" creationId="{78C62B61-C88A-A9A8-B37C-7AB7E726DB1F}"/>
          </ac:spMkLst>
        </pc:spChg>
        <pc:spChg chg="add">
          <ac:chgData name="Linh Chi" userId="S::linhchi@mvv.edu.vn::6e4d5954-9aff-4001-8393-b981ad73e263" providerId="AD" clId="Web-{2EA829DC-3DE3-B3DC-5F0E-97E14B406BBE}" dt="2023-06-20T03:00:06.906" v="81"/>
          <ac:spMkLst>
            <pc:docMk/>
            <pc:sldMk cId="710692111" sldId="292"/>
            <ac:spMk id="38" creationId="{6FD5BAC7-5435-6C94-2CC7-31C59DFF866B}"/>
          </ac:spMkLst>
        </pc:spChg>
        <pc:spChg chg="add">
          <ac:chgData name="Linh Chi" userId="S::linhchi@mvv.edu.vn::6e4d5954-9aff-4001-8393-b981ad73e263" providerId="AD" clId="Web-{2EA829DC-3DE3-B3DC-5F0E-97E14B406BBE}" dt="2023-06-20T03:00:06.906" v="81"/>
          <ac:spMkLst>
            <pc:docMk/>
            <pc:sldMk cId="710692111" sldId="292"/>
            <ac:spMk id="39" creationId="{B50CF4F5-99D3-D991-AE41-26DAF9CF6FFA}"/>
          </ac:spMkLst>
        </pc:spChg>
        <pc:grpChg chg="add">
          <ac:chgData name="Linh Chi" userId="S::linhchi@mvv.edu.vn::6e4d5954-9aff-4001-8393-b981ad73e263" providerId="AD" clId="Web-{2EA829DC-3DE3-B3DC-5F0E-97E14B406BBE}" dt="2023-06-20T03:00:06.906" v="81"/>
          <ac:grpSpMkLst>
            <pc:docMk/>
            <pc:sldMk cId="710692111" sldId="292"/>
            <ac:grpSpMk id="3" creationId="{2C2D39BA-3D4D-6A3D-C478-6F4918EEB9D9}"/>
          </ac:grpSpMkLst>
        </pc:grpChg>
        <pc:grpChg chg="add">
          <ac:chgData name="Linh Chi" userId="S::linhchi@mvv.edu.vn::6e4d5954-9aff-4001-8393-b981ad73e263" providerId="AD" clId="Web-{2EA829DC-3DE3-B3DC-5F0E-97E14B406BBE}" dt="2023-06-20T03:00:06.906" v="81"/>
          <ac:grpSpMkLst>
            <pc:docMk/>
            <pc:sldMk cId="710692111" sldId="292"/>
            <ac:grpSpMk id="5" creationId="{E3FF3950-6A51-9AAC-9CD0-E0DB2D697F02}"/>
          </ac:grpSpMkLst>
        </pc:grpChg>
        <pc:grpChg chg="add">
          <ac:chgData name="Linh Chi" userId="S::linhchi@mvv.edu.vn::6e4d5954-9aff-4001-8393-b981ad73e263" providerId="AD" clId="Web-{2EA829DC-3DE3-B3DC-5F0E-97E14B406BBE}" dt="2023-06-20T03:00:06.906" v="81"/>
          <ac:grpSpMkLst>
            <pc:docMk/>
            <pc:sldMk cId="710692111" sldId="292"/>
            <ac:grpSpMk id="6" creationId="{0B0AB752-FB6F-1C78-1EE1-48037D93056F}"/>
          </ac:grpSpMkLst>
        </pc:grpChg>
        <pc:grpChg chg="add">
          <ac:chgData name="Linh Chi" userId="S::linhchi@mvv.edu.vn::6e4d5954-9aff-4001-8393-b981ad73e263" providerId="AD" clId="Web-{2EA829DC-3DE3-B3DC-5F0E-97E14B406BBE}" dt="2023-06-20T03:00:06.906" v="81"/>
          <ac:grpSpMkLst>
            <pc:docMk/>
            <pc:sldMk cId="710692111" sldId="292"/>
            <ac:grpSpMk id="7" creationId="{81D81B5C-0817-CDBA-C796-0A48EF196DFE}"/>
          </ac:grpSpMkLst>
        </pc:grpChg>
        <pc:grpChg chg="add">
          <ac:chgData name="Linh Chi" userId="S::linhchi@mvv.edu.vn::6e4d5954-9aff-4001-8393-b981ad73e263" providerId="AD" clId="Web-{2EA829DC-3DE3-B3DC-5F0E-97E14B406BBE}" dt="2023-06-20T03:00:06.906" v="81"/>
          <ac:grpSpMkLst>
            <pc:docMk/>
            <pc:sldMk cId="710692111" sldId="292"/>
            <ac:grpSpMk id="8" creationId="{ABD817D7-9A10-3887-EE8A-42D386968F28}"/>
          </ac:grpSpMkLst>
        </pc:grpChg>
        <pc:grpChg chg="add">
          <ac:chgData name="Linh Chi" userId="S::linhchi@mvv.edu.vn::6e4d5954-9aff-4001-8393-b981ad73e263" providerId="AD" clId="Web-{2EA829DC-3DE3-B3DC-5F0E-97E14B406BBE}" dt="2023-06-20T03:00:06.906" v="81"/>
          <ac:grpSpMkLst>
            <pc:docMk/>
            <pc:sldMk cId="710692111" sldId="292"/>
            <ac:grpSpMk id="10" creationId="{FEBB1831-F067-2053-5943-18A27394F3D9}"/>
          </ac:grpSpMkLst>
        </pc:grpChg>
        <pc:grpChg chg="add">
          <ac:chgData name="Linh Chi" userId="S::linhchi@mvv.edu.vn::6e4d5954-9aff-4001-8393-b981ad73e263" providerId="AD" clId="Web-{2EA829DC-3DE3-B3DC-5F0E-97E14B406BBE}" dt="2023-06-20T03:00:06.906" v="81"/>
          <ac:grpSpMkLst>
            <pc:docMk/>
            <pc:sldMk cId="710692111" sldId="292"/>
            <ac:grpSpMk id="11" creationId="{67E3DAC2-0DA5-E5C1-742D-4A5CCB21D44E}"/>
          </ac:grpSpMkLst>
        </pc:grpChg>
        <pc:grpChg chg="del mod">
          <ac:chgData name="Linh Chi" userId="S::linhchi@mvv.edu.vn::6e4d5954-9aff-4001-8393-b981ad73e263" providerId="AD" clId="Web-{2EA829DC-3DE3-B3DC-5F0E-97E14B406BBE}" dt="2023-06-20T03:00:06.109" v="78"/>
          <ac:grpSpMkLst>
            <pc:docMk/>
            <pc:sldMk cId="710692111" sldId="292"/>
            <ac:grpSpMk id="22" creationId="{F095D4FC-203D-44C3-B688-59E70C00EA06}"/>
          </ac:grpSpMkLst>
        </pc:grpChg>
        <pc:picChg chg="del">
          <ac:chgData name="Linh Chi" userId="S::linhchi@mvv.edu.vn::6e4d5954-9aff-4001-8393-b981ad73e263" providerId="AD" clId="Web-{2EA829DC-3DE3-B3DC-5F0E-97E14B406BBE}" dt="2023-06-20T03:00:06.187" v="79"/>
          <ac:picMkLst>
            <pc:docMk/>
            <pc:sldMk cId="710692111" sldId="292"/>
            <ac:picMk id="33" creationId="{8B93744D-B604-44B2-8E68-E752D77EA4CE}"/>
          </ac:picMkLst>
        </pc:picChg>
      </pc:sldChg>
      <pc:sldChg chg="addSp delSp modSp">
        <pc:chgData name="Linh Chi" userId="S::linhchi@mvv.edu.vn::6e4d5954-9aff-4001-8393-b981ad73e263" providerId="AD" clId="Web-{2EA829DC-3DE3-B3DC-5F0E-97E14B406BBE}" dt="2023-06-20T04:53:43.238" v="165" actId="1076"/>
        <pc:sldMkLst>
          <pc:docMk/>
          <pc:sldMk cId="2034922939" sldId="311"/>
        </pc:sldMkLst>
        <pc:spChg chg="add">
          <ac:chgData name="Linh Chi" userId="S::linhchi@mvv.edu.vn::6e4d5954-9aff-4001-8393-b981ad73e263" providerId="AD" clId="Web-{2EA829DC-3DE3-B3DC-5F0E-97E14B406BBE}" dt="2023-06-20T04:53:33.144" v="162"/>
          <ac:spMkLst>
            <pc:docMk/>
            <pc:sldMk cId="2034922939" sldId="311"/>
            <ac:spMk id="3" creationId="{3D67D62B-67B8-EBBE-77AF-330882A8047B}"/>
          </ac:spMkLst>
        </pc:spChg>
        <pc:spChg chg="add">
          <ac:chgData name="Linh Chi" userId="S::linhchi@mvv.edu.vn::6e4d5954-9aff-4001-8393-b981ad73e263" providerId="AD" clId="Web-{2EA829DC-3DE3-B3DC-5F0E-97E14B406BBE}" dt="2023-06-20T04:53:33.144" v="162"/>
          <ac:spMkLst>
            <pc:docMk/>
            <pc:sldMk cId="2034922939" sldId="311"/>
            <ac:spMk id="4" creationId="{D91855F3-54FF-C496-A4E7-BE5E8D291472}"/>
          </ac:spMkLst>
        </pc:spChg>
        <pc:spChg chg="add">
          <ac:chgData name="Linh Chi" userId="S::linhchi@mvv.edu.vn::6e4d5954-9aff-4001-8393-b981ad73e263" providerId="AD" clId="Web-{2EA829DC-3DE3-B3DC-5F0E-97E14B406BBE}" dt="2023-06-20T04:53:34.831" v="163"/>
          <ac:spMkLst>
            <pc:docMk/>
            <pc:sldMk cId="2034922939" sldId="311"/>
            <ac:spMk id="6" creationId="{CB23B970-9047-C74B-FA2D-9AA08385DE25}"/>
          </ac:spMkLst>
        </pc:spChg>
        <pc:spChg chg="add">
          <ac:chgData name="Linh Chi" userId="S::linhchi@mvv.edu.vn::6e4d5954-9aff-4001-8393-b981ad73e263" providerId="AD" clId="Web-{2EA829DC-3DE3-B3DC-5F0E-97E14B406BBE}" dt="2023-06-20T04:53:34.831" v="163"/>
          <ac:spMkLst>
            <pc:docMk/>
            <pc:sldMk cId="2034922939" sldId="311"/>
            <ac:spMk id="7" creationId="{3CF2553A-2B81-2178-3BF2-78706F9DAF79}"/>
          </ac:spMkLst>
        </pc:spChg>
        <pc:spChg chg="mod">
          <ac:chgData name="Linh Chi" userId="S::linhchi@mvv.edu.vn::6e4d5954-9aff-4001-8393-b981ad73e263" providerId="AD" clId="Web-{2EA829DC-3DE3-B3DC-5F0E-97E14B406BBE}" dt="2023-06-20T04:53:43.238" v="165" actId="1076"/>
          <ac:spMkLst>
            <pc:docMk/>
            <pc:sldMk cId="2034922939" sldId="311"/>
            <ac:spMk id="13" creationId="{32114802-8957-408C-B807-B4850BFBCC1A}"/>
          </ac:spMkLst>
        </pc:spChg>
        <pc:spChg chg="del">
          <ac:chgData name="Linh Chi" userId="S::linhchi@mvv.edu.vn::6e4d5954-9aff-4001-8393-b981ad73e263" providerId="AD" clId="Web-{2EA829DC-3DE3-B3DC-5F0E-97E14B406BBE}" dt="2023-06-20T04:53:27.190" v="161"/>
          <ac:spMkLst>
            <pc:docMk/>
            <pc:sldMk cId="2034922939" sldId="311"/>
            <ac:spMk id="52" creationId="{B0D30089-C232-43FB-B849-8491FF7859BF}"/>
          </ac:spMkLst>
        </pc:spChg>
        <pc:grpChg chg="add">
          <ac:chgData name="Linh Chi" userId="S::linhchi@mvv.edu.vn::6e4d5954-9aff-4001-8393-b981ad73e263" providerId="AD" clId="Web-{2EA829DC-3DE3-B3DC-5F0E-97E14B406BBE}" dt="2023-06-20T04:53:33.144" v="162"/>
          <ac:grpSpMkLst>
            <pc:docMk/>
            <pc:sldMk cId="2034922939" sldId="311"/>
            <ac:grpSpMk id="2" creationId="{7B6BF4A2-8E40-D599-3F8D-A0BBD1EC5865}"/>
          </ac:grpSpMkLst>
        </pc:grpChg>
        <pc:grpChg chg="add">
          <ac:chgData name="Linh Chi" userId="S::linhchi@mvv.edu.vn::6e4d5954-9aff-4001-8393-b981ad73e263" providerId="AD" clId="Web-{2EA829DC-3DE3-B3DC-5F0E-97E14B406BBE}" dt="2023-06-20T04:53:34.831" v="163"/>
          <ac:grpSpMkLst>
            <pc:docMk/>
            <pc:sldMk cId="2034922939" sldId="311"/>
            <ac:grpSpMk id="5" creationId="{D893465D-EB27-783F-24C0-0D11EF96F458}"/>
          </ac:grpSpMkLst>
        </pc:grpChg>
        <pc:grpChg chg="del">
          <ac:chgData name="Linh Chi" userId="S::linhchi@mvv.edu.vn::6e4d5954-9aff-4001-8393-b981ad73e263" providerId="AD" clId="Web-{2EA829DC-3DE3-B3DC-5F0E-97E14B406BBE}" dt="2023-06-20T04:53:17.159" v="160"/>
          <ac:grpSpMkLst>
            <pc:docMk/>
            <pc:sldMk cId="2034922939" sldId="311"/>
            <ac:grpSpMk id="46" creationId="{27C2BA14-CB65-4253-9FE2-CDC15FBB3E20}"/>
          </ac:grpSpMkLst>
        </pc:grpChg>
        <pc:picChg chg="del">
          <ac:chgData name="Linh Chi" userId="S::linhchi@mvv.edu.vn::6e4d5954-9aff-4001-8393-b981ad73e263" providerId="AD" clId="Web-{2EA829DC-3DE3-B3DC-5F0E-97E14B406BBE}" dt="2023-06-20T04:53:17.159" v="159"/>
          <ac:picMkLst>
            <pc:docMk/>
            <pc:sldMk cId="2034922939" sldId="311"/>
            <ac:picMk id="53" creationId="{2B624E03-9532-4AD0-92A4-536327DCE0CC}"/>
          </ac:picMkLst>
        </pc:picChg>
      </pc:sldChg>
      <pc:sldChg chg="addSp delSp modSp">
        <pc:chgData name="Linh Chi" userId="S::linhchi@mvv.edu.vn::6e4d5954-9aff-4001-8393-b981ad73e263" providerId="AD" clId="Web-{2EA829DC-3DE3-B3DC-5F0E-97E14B406BBE}" dt="2023-06-20T03:05:33.291" v="134" actId="20577"/>
        <pc:sldMkLst>
          <pc:docMk/>
          <pc:sldMk cId="19365172" sldId="314"/>
        </pc:sldMkLst>
        <pc:spChg chg="add del mod">
          <ac:chgData name="Linh Chi" userId="S::linhchi@mvv.edu.vn::6e4d5954-9aff-4001-8393-b981ad73e263" providerId="AD" clId="Web-{2EA829DC-3DE3-B3DC-5F0E-97E14B406BBE}" dt="2023-06-20T02:51:44.078" v="44"/>
          <ac:spMkLst>
            <pc:docMk/>
            <pc:sldMk cId="19365172" sldId="314"/>
            <ac:spMk id="3" creationId="{3B523D61-34AA-AB24-DDB9-BCB080381A7E}"/>
          </ac:spMkLst>
        </pc:spChg>
        <pc:spChg chg="add del">
          <ac:chgData name="Linh Chi" userId="S::linhchi@mvv.edu.vn::6e4d5954-9aff-4001-8393-b981ad73e263" providerId="AD" clId="Web-{2EA829DC-3DE3-B3DC-5F0E-97E14B406BBE}" dt="2023-06-20T02:50:48.608" v="27"/>
          <ac:spMkLst>
            <pc:docMk/>
            <pc:sldMk cId="19365172" sldId="314"/>
            <ac:spMk id="5" creationId="{F1262AC7-818B-CAC6-0DA0-1B6D78D881B3}"/>
          </ac:spMkLst>
        </pc:spChg>
        <pc:spChg chg="add del">
          <ac:chgData name="Linh Chi" userId="S::linhchi@mvv.edu.vn::6e4d5954-9aff-4001-8393-b981ad73e263" providerId="AD" clId="Web-{2EA829DC-3DE3-B3DC-5F0E-97E14B406BBE}" dt="2023-06-20T02:50:48.795" v="30"/>
          <ac:spMkLst>
            <pc:docMk/>
            <pc:sldMk cId="19365172" sldId="314"/>
            <ac:spMk id="7" creationId="{0AE287BA-F5DA-B890-1371-4AF54D8D413D}"/>
          </ac:spMkLst>
        </pc:spChg>
        <pc:spChg chg="add del">
          <ac:chgData name="Linh Chi" userId="S::linhchi@mvv.edu.vn::6e4d5954-9aff-4001-8393-b981ad73e263" providerId="AD" clId="Web-{2EA829DC-3DE3-B3DC-5F0E-97E14B406BBE}" dt="2023-06-20T02:50:48.967" v="32"/>
          <ac:spMkLst>
            <pc:docMk/>
            <pc:sldMk cId="19365172" sldId="314"/>
            <ac:spMk id="9" creationId="{29AD7A67-3AB4-D942-1815-40081786F886}"/>
          </ac:spMkLst>
        </pc:spChg>
        <pc:spChg chg="add del mod">
          <ac:chgData name="Linh Chi" userId="S::linhchi@mvv.edu.vn::6e4d5954-9aff-4001-8393-b981ad73e263" providerId="AD" clId="Web-{2EA829DC-3DE3-B3DC-5F0E-97E14B406BBE}" dt="2023-06-20T02:51:44.078" v="43"/>
          <ac:spMkLst>
            <pc:docMk/>
            <pc:sldMk cId="19365172" sldId="314"/>
            <ac:spMk id="11" creationId="{AF8C5D49-4F1A-9DFC-C6B7-E4439B118DB0}"/>
          </ac:spMkLst>
        </pc:spChg>
        <pc:spChg chg="mod">
          <ac:chgData name="Linh Chi" userId="S::linhchi@mvv.edu.vn::6e4d5954-9aff-4001-8393-b981ad73e263" providerId="AD" clId="Web-{2EA829DC-3DE3-B3DC-5F0E-97E14B406BBE}" dt="2023-06-20T03:02:21.129" v="103"/>
          <ac:spMkLst>
            <pc:docMk/>
            <pc:sldMk cId="19365172" sldId="314"/>
            <ac:spMk id="12" creationId="{8431BD7C-D777-4688-8D84-40F149114703}"/>
          </ac:spMkLst>
        </pc:spChg>
        <pc:spChg chg="mod">
          <ac:chgData name="Linh Chi" userId="S::linhchi@mvv.edu.vn::6e4d5954-9aff-4001-8393-b981ad73e263" providerId="AD" clId="Web-{2EA829DC-3DE3-B3DC-5F0E-97E14B406BBE}" dt="2023-06-20T03:02:21.145" v="104"/>
          <ac:spMkLst>
            <pc:docMk/>
            <pc:sldMk cId="19365172" sldId="314"/>
            <ac:spMk id="13" creationId="{32114802-8957-408C-B807-B4850BFBCC1A}"/>
          </ac:spMkLst>
        </pc:spChg>
        <pc:spChg chg="add del mod">
          <ac:chgData name="Linh Chi" userId="S::linhchi@mvv.edu.vn::6e4d5954-9aff-4001-8393-b981ad73e263" providerId="AD" clId="Web-{2EA829DC-3DE3-B3DC-5F0E-97E14B406BBE}" dt="2023-06-20T02:51:44.078" v="42"/>
          <ac:spMkLst>
            <pc:docMk/>
            <pc:sldMk cId="19365172" sldId="314"/>
            <ac:spMk id="28" creationId="{6857D17F-36B8-0BE6-A67A-BD312F0211F2}"/>
          </ac:spMkLst>
        </pc:spChg>
        <pc:spChg chg="mod">
          <ac:chgData name="Linh Chi" userId="S::linhchi@mvv.edu.vn::6e4d5954-9aff-4001-8393-b981ad73e263" providerId="AD" clId="Web-{2EA829DC-3DE3-B3DC-5F0E-97E14B406BBE}" dt="2023-06-20T03:02:46.473" v="120" actId="1076"/>
          <ac:spMkLst>
            <pc:docMk/>
            <pc:sldMk cId="19365172" sldId="314"/>
            <ac:spMk id="32" creationId="{F621676F-6999-4314-A796-4D6447DE64F7}"/>
          </ac:spMkLst>
        </pc:spChg>
        <pc:spChg chg="add mod">
          <ac:chgData name="Linh Chi" userId="S::linhchi@mvv.edu.vn::6e4d5954-9aff-4001-8393-b981ad73e263" providerId="AD" clId="Web-{2EA829DC-3DE3-B3DC-5F0E-97E14B406BBE}" dt="2023-06-20T03:02:46.473" v="121" actId="1076"/>
          <ac:spMkLst>
            <pc:docMk/>
            <pc:sldMk cId="19365172" sldId="314"/>
            <ac:spMk id="37" creationId="{B48D7B12-AEB5-0D74-E817-DE5F57B3E374}"/>
          </ac:spMkLst>
        </pc:spChg>
        <pc:spChg chg="add del mod">
          <ac:chgData name="Linh Chi" userId="S::linhchi@mvv.edu.vn::6e4d5954-9aff-4001-8393-b981ad73e263" providerId="AD" clId="Web-{2EA829DC-3DE3-B3DC-5F0E-97E14B406BBE}" dt="2023-06-20T02:52:04.579" v="74"/>
          <ac:spMkLst>
            <pc:docMk/>
            <pc:sldMk cId="19365172" sldId="314"/>
            <ac:spMk id="39" creationId="{FC1F864E-8ADA-4162-01AE-77779F59F1E9}"/>
          </ac:spMkLst>
        </pc:spChg>
        <pc:spChg chg="add del mod">
          <ac:chgData name="Linh Chi" userId="S::linhchi@mvv.edu.vn::6e4d5954-9aff-4001-8393-b981ad73e263" providerId="AD" clId="Web-{2EA829DC-3DE3-B3DC-5F0E-97E14B406BBE}" dt="2023-06-20T02:52:10.204" v="75"/>
          <ac:spMkLst>
            <pc:docMk/>
            <pc:sldMk cId="19365172" sldId="314"/>
            <ac:spMk id="41" creationId="{84928D5B-937C-907F-F177-EF56B37009A7}"/>
          </ac:spMkLst>
        </pc:spChg>
        <pc:spChg chg="add del mod">
          <ac:chgData name="Linh Chi" userId="S::linhchi@mvv.edu.vn::6e4d5954-9aff-4001-8393-b981ad73e263" providerId="AD" clId="Web-{2EA829DC-3DE3-B3DC-5F0E-97E14B406BBE}" dt="2023-06-20T02:52:15.470" v="76"/>
          <ac:spMkLst>
            <pc:docMk/>
            <pc:sldMk cId="19365172" sldId="314"/>
            <ac:spMk id="43" creationId="{24CFDEEC-C949-F31A-94FF-7CF98D9F7716}"/>
          </ac:spMkLst>
        </pc:spChg>
        <pc:spChg chg="add mod">
          <ac:chgData name="Linh Chi" userId="S::linhchi@mvv.edu.vn::6e4d5954-9aff-4001-8393-b981ad73e263" providerId="AD" clId="Web-{2EA829DC-3DE3-B3DC-5F0E-97E14B406BBE}" dt="2023-06-20T03:02:46.489" v="122" actId="1076"/>
          <ac:spMkLst>
            <pc:docMk/>
            <pc:sldMk cId="19365172" sldId="314"/>
            <ac:spMk id="45" creationId="{C533A500-4076-A64D-F02E-C371C7970D87}"/>
          </ac:spMkLst>
        </pc:spChg>
        <pc:spChg chg="add mod">
          <ac:chgData name="Linh Chi" userId="S::linhchi@mvv.edu.vn::6e4d5954-9aff-4001-8393-b981ad73e263" providerId="AD" clId="Web-{2EA829DC-3DE3-B3DC-5F0E-97E14B406BBE}" dt="2023-06-20T03:02:46.505" v="123" actId="1076"/>
          <ac:spMkLst>
            <pc:docMk/>
            <pc:sldMk cId="19365172" sldId="314"/>
            <ac:spMk id="47" creationId="{6239013F-15C9-4377-0842-8FF1075E60E4}"/>
          </ac:spMkLst>
        </pc:spChg>
        <pc:spChg chg="add mod">
          <ac:chgData name="Linh Chi" userId="S::linhchi@mvv.edu.vn::6e4d5954-9aff-4001-8393-b981ad73e263" providerId="AD" clId="Web-{2EA829DC-3DE3-B3DC-5F0E-97E14B406BBE}" dt="2023-06-20T03:05:33.041" v="128" actId="20577"/>
          <ac:spMkLst>
            <pc:docMk/>
            <pc:sldMk cId="19365172" sldId="314"/>
            <ac:spMk id="55" creationId="{A9E3605A-AE23-885E-A3DE-1451C4B8D1A0}"/>
          </ac:spMkLst>
        </pc:spChg>
        <pc:spChg chg="add mod">
          <ac:chgData name="Linh Chi" userId="S::linhchi@mvv.edu.vn::6e4d5954-9aff-4001-8393-b981ad73e263" providerId="AD" clId="Web-{2EA829DC-3DE3-B3DC-5F0E-97E14B406BBE}" dt="2023-06-20T03:05:33.072" v="129" actId="20577"/>
          <ac:spMkLst>
            <pc:docMk/>
            <pc:sldMk cId="19365172" sldId="314"/>
            <ac:spMk id="56" creationId="{47C5F59D-590A-F811-7B6B-014B4BEE1CE6}"/>
          </ac:spMkLst>
        </pc:spChg>
        <pc:spChg chg="add mod">
          <ac:chgData name="Linh Chi" userId="S::linhchi@mvv.edu.vn::6e4d5954-9aff-4001-8393-b981ad73e263" providerId="AD" clId="Web-{2EA829DC-3DE3-B3DC-5F0E-97E14B406BBE}" dt="2023-06-20T03:05:33.119" v="130" actId="20577"/>
          <ac:spMkLst>
            <pc:docMk/>
            <pc:sldMk cId="19365172" sldId="314"/>
            <ac:spMk id="57" creationId="{45AC456E-4D6B-C364-E293-5218AE19C3E7}"/>
          </ac:spMkLst>
        </pc:spChg>
        <pc:spChg chg="add mod">
          <ac:chgData name="Linh Chi" userId="S::linhchi@mvv.edu.vn::6e4d5954-9aff-4001-8393-b981ad73e263" providerId="AD" clId="Web-{2EA829DC-3DE3-B3DC-5F0E-97E14B406BBE}" dt="2023-06-20T03:05:33.166" v="131" actId="20577"/>
          <ac:spMkLst>
            <pc:docMk/>
            <pc:sldMk cId="19365172" sldId="314"/>
            <ac:spMk id="58" creationId="{82C443DD-9FA5-86E7-14E9-E3E7FC71CEA5}"/>
          </ac:spMkLst>
        </pc:spChg>
        <pc:spChg chg="add mod">
          <ac:chgData name="Linh Chi" userId="S::linhchi@mvv.edu.vn::6e4d5954-9aff-4001-8393-b981ad73e263" providerId="AD" clId="Web-{2EA829DC-3DE3-B3DC-5F0E-97E14B406BBE}" dt="2023-06-20T03:05:33.197" v="132" actId="20577"/>
          <ac:spMkLst>
            <pc:docMk/>
            <pc:sldMk cId="19365172" sldId="314"/>
            <ac:spMk id="59" creationId="{043D5DE7-955B-0A88-D82F-93116CDDBFD1}"/>
          </ac:spMkLst>
        </pc:spChg>
        <pc:spChg chg="add mod">
          <ac:chgData name="Linh Chi" userId="S::linhchi@mvv.edu.vn::6e4d5954-9aff-4001-8393-b981ad73e263" providerId="AD" clId="Web-{2EA829DC-3DE3-B3DC-5F0E-97E14B406BBE}" dt="2023-06-20T03:05:33.244" v="133" actId="20577"/>
          <ac:spMkLst>
            <pc:docMk/>
            <pc:sldMk cId="19365172" sldId="314"/>
            <ac:spMk id="63" creationId="{322B09E5-88AA-0A79-14BE-A8F7C0D8196A}"/>
          </ac:spMkLst>
        </pc:spChg>
        <pc:spChg chg="add mod">
          <ac:chgData name="Linh Chi" userId="S::linhchi@mvv.edu.vn::6e4d5954-9aff-4001-8393-b981ad73e263" providerId="AD" clId="Web-{2EA829DC-3DE3-B3DC-5F0E-97E14B406BBE}" dt="2023-06-20T03:05:33.291" v="134" actId="20577"/>
          <ac:spMkLst>
            <pc:docMk/>
            <pc:sldMk cId="19365172" sldId="314"/>
            <ac:spMk id="64" creationId="{DC5E7C98-967F-EBC2-3441-54D0FD92AA16}"/>
          </ac:spMkLst>
        </pc:spChg>
        <pc:grpChg chg="mod">
          <ac:chgData name="Linh Chi" userId="S::linhchi@mvv.edu.vn::6e4d5954-9aff-4001-8393-b981ad73e263" providerId="AD" clId="Web-{2EA829DC-3DE3-B3DC-5F0E-97E14B406BBE}" dt="2023-06-20T03:02:46.458" v="119" actId="1076"/>
          <ac:grpSpMkLst>
            <pc:docMk/>
            <pc:sldMk cId="19365172" sldId="314"/>
            <ac:grpSpMk id="14" creationId="{F3D99940-46BA-433E-9237-B75618B892E4}"/>
          </ac:grpSpMkLst>
        </pc:grpChg>
        <pc:grpChg chg="del">
          <ac:chgData name="Linh Chi" userId="S::linhchi@mvv.edu.vn::6e4d5954-9aff-4001-8393-b981ad73e263" providerId="AD" clId="Web-{2EA829DC-3DE3-B3DC-5F0E-97E14B406BBE}" dt="2023-06-20T02:50:10.825" v="17"/>
          <ac:grpSpMkLst>
            <pc:docMk/>
            <pc:sldMk cId="19365172" sldId="314"/>
            <ac:grpSpMk id="16" creationId="{94CF641B-1311-48E9-8346-C7845880AFE6}"/>
          </ac:grpSpMkLst>
        </pc:grpChg>
        <pc:grpChg chg="add">
          <ac:chgData name="Linh Chi" userId="S::linhchi@mvv.edu.vn::6e4d5954-9aff-4001-8393-b981ad73e263" providerId="AD" clId="Web-{2EA829DC-3DE3-B3DC-5F0E-97E14B406BBE}" dt="2023-06-20T03:02:07.550" v="88"/>
          <ac:grpSpMkLst>
            <pc:docMk/>
            <pc:sldMk cId="19365172" sldId="314"/>
            <ac:grpSpMk id="54" creationId="{5AE52C00-AE27-2793-7FFF-A31CFB3DBF0C}"/>
          </ac:grpSpMkLst>
        </pc:grpChg>
        <pc:picChg chg="add del">
          <ac:chgData name="Linh Chi" userId="S::linhchi@mvv.edu.vn::6e4d5954-9aff-4001-8393-b981ad73e263" providerId="AD" clId="Web-{2EA829DC-3DE3-B3DC-5F0E-97E14B406BBE}" dt="2023-06-20T02:50:48.764" v="29"/>
          <ac:picMkLst>
            <pc:docMk/>
            <pc:sldMk cId="19365172" sldId="314"/>
            <ac:picMk id="30" creationId="{E0758468-69E4-F735-11C1-063416EB8C1B}"/>
          </ac:picMkLst>
        </pc:picChg>
        <pc:picChg chg="add del">
          <ac:chgData name="Linh Chi" userId="S::linhchi@mvv.edu.vn::6e4d5954-9aff-4001-8393-b981ad73e263" providerId="AD" clId="Web-{2EA829DC-3DE3-B3DC-5F0E-97E14B406BBE}" dt="2023-06-20T02:50:48.733" v="28"/>
          <ac:picMkLst>
            <pc:docMk/>
            <pc:sldMk cId="19365172" sldId="314"/>
            <ac:picMk id="33" creationId="{503DFE2E-46F7-9E18-9DE9-26C6E4A40261}"/>
          </ac:picMkLst>
        </pc:picChg>
        <pc:picChg chg="add del">
          <ac:chgData name="Linh Chi" userId="S::linhchi@mvv.edu.vn::6e4d5954-9aff-4001-8393-b981ad73e263" providerId="AD" clId="Web-{2EA829DC-3DE3-B3DC-5F0E-97E14B406BBE}" dt="2023-06-20T02:50:48.936" v="31"/>
          <ac:picMkLst>
            <pc:docMk/>
            <pc:sldMk cId="19365172" sldId="314"/>
            <ac:picMk id="35" creationId="{8E2AFDEB-011A-0951-7351-51B8D7E5C041}"/>
          </ac:picMkLst>
        </pc:picChg>
        <pc:picChg chg="add mod">
          <ac:chgData name="Linh Chi" userId="S::linhchi@mvv.edu.vn::6e4d5954-9aff-4001-8393-b981ad73e263" providerId="AD" clId="Web-{2EA829DC-3DE3-B3DC-5F0E-97E14B406BBE}" dt="2023-06-20T03:02:46.505" v="124" actId="1076"/>
          <ac:picMkLst>
            <pc:docMk/>
            <pc:sldMk cId="19365172" sldId="314"/>
            <ac:picMk id="49" creationId="{C9946682-82B6-327F-70D6-6C3278CA9CDD}"/>
          </ac:picMkLst>
        </pc:picChg>
        <pc:picChg chg="add mod">
          <ac:chgData name="Linh Chi" userId="S::linhchi@mvv.edu.vn::6e4d5954-9aff-4001-8393-b981ad73e263" providerId="AD" clId="Web-{2EA829DC-3DE3-B3DC-5F0E-97E14B406BBE}" dt="2023-06-20T03:02:46.520" v="125" actId="1076"/>
          <ac:picMkLst>
            <pc:docMk/>
            <pc:sldMk cId="19365172" sldId="314"/>
            <ac:picMk id="51" creationId="{A0F1A9D7-173E-D5FE-261C-442A2B9C3F36}"/>
          </ac:picMkLst>
        </pc:picChg>
        <pc:picChg chg="add mod">
          <ac:chgData name="Linh Chi" userId="S::linhchi@mvv.edu.vn::6e4d5954-9aff-4001-8393-b981ad73e263" providerId="AD" clId="Web-{2EA829DC-3DE3-B3DC-5F0E-97E14B406BBE}" dt="2023-06-20T03:02:46.536" v="126" actId="1076"/>
          <ac:picMkLst>
            <pc:docMk/>
            <pc:sldMk cId="19365172" sldId="314"/>
            <ac:picMk id="53" creationId="{B74B6DC9-92CB-571C-472E-32CC0F1EB363}"/>
          </ac:picMkLst>
        </pc:picChg>
        <pc:picChg chg="add">
          <ac:chgData name="Linh Chi" userId="S::linhchi@mvv.edu.vn::6e4d5954-9aff-4001-8393-b981ad73e263" providerId="AD" clId="Web-{2EA829DC-3DE3-B3DC-5F0E-97E14B406BBE}" dt="2023-06-20T03:02:07.550" v="88"/>
          <ac:picMkLst>
            <pc:docMk/>
            <pc:sldMk cId="19365172" sldId="314"/>
            <ac:picMk id="60" creationId="{06D02C24-CD17-EB23-E189-57FCFB4A7AFD}"/>
          </ac:picMkLst>
        </pc:picChg>
        <pc:picChg chg="add">
          <ac:chgData name="Linh Chi" userId="S::linhchi@mvv.edu.vn::6e4d5954-9aff-4001-8393-b981ad73e263" providerId="AD" clId="Web-{2EA829DC-3DE3-B3DC-5F0E-97E14B406BBE}" dt="2023-06-20T03:02:07.550" v="88"/>
          <ac:picMkLst>
            <pc:docMk/>
            <pc:sldMk cId="19365172" sldId="314"/>
            <ac:picMk id="61" creationId="{8D2B8784-898A-D113-85D1-18CC831A2BE2}"/>
          </ac:picMkLst>
        </pc:picChg>
        <pc:picChg chg="add">
          <ac:chgData name="Linh Chi" userId="S::linhchi@mvv.edu.vn::6e4d5954-9aff-4001-8393-b981ad73e263" providerId="AD" clId="Web-{2EA829DC-3DE3-B3DC-5F0E-97E14B406BBE}" dt="2023-06-20T03:02:07.550" v="88"/>
          <ac:picMkLst>
            <pc:docMk/>
            <pc:sldMk cId="19365172" sldId="314"/>
            <ac:picMk id="62" creationId="{2DC91D49-4A77-8163-A9DF-96FE54507601}"/>
          </ac:picMkLst>
        </pc:picChg>
      </pc:sldChg>
      <pc:sldChg chg="modSp">
        <pc:chgData name="Linh Chi" userId="S::linhchi@mvv.edu.vn::6e4d5954-9aff-4001-8393-b981ad73e263" providerId="AD" clId="Web-{2EA829DC-3DE3-B3DC-5F0E-97E14B406BBE}" dt="2023-06-20T03:02:01.410" v="87" actId="20577"/>
        <pc:sldMkLst>
          <pc:docMk/>
          <pc:sldMk cId="3027373180" sldId="315"/>
        </pc:sldMkLst>
        <pc:spChg chg="mod">
          <ac:chgData name="Linh Chi" userId="S::linhchi@mvv.edu.vn::6e4d5954-9aff-4001-8393-b981ad73e263" providerId="AD" clId="Web-{2EA829DC-3DE3-B3DC-5F0E-97E14B406BBE}" dt="2023-06-20T03:02:01.410" v="87" actId="20577"/>
          <ac:spMkLst>
            <pc:docMk/>
            <pc:sldMk cId="3027373180" sldId="315"/>
            <ac:spMk id="2" creationId="{00000000-0000-0000-0000-000000000000}"/>
          </ac:spMkLst>
        </pc:spChg>
      </pc:sldChg>
      <pc:sldChg chg="modSp">
        <pc:chgData name="Linh Chi" userId="S::linhchi@mvv.edu.vn::6e4d5954-9aff-4001-8393-b981ad73e263" providerId="AD" clId="Web-{2EA829DC-3DE3-B3DC-5F0E-97E14B406BBE}" dt="2023-06-20T03:00:30.860" v="83" actId="20577"/>
        <pc:sldMkLst>
          <pc:docMk/>
          <pc:sldMk cId="3922633809" sldId="317"/>
        </pc:sldMkLst>
        <pc:spChg chg="mod">
          <ac:chgData name="Linh Chi" userId="S::linhchi@mvv.edu.vn::6e4d5954-9aff-4001-8393-b981ad73e263" providerId="AD" clId="Web-{2EA829DC-3DE3-B3DC-5F0E-97E14B406BBE}" dt="2023-06-20T03:00:30.860" v="83" actId="20577"/>
          <ac:spMkLst>
            <pc:docMk/>
            <pc:sldMk cId="3922633809" sldId="317"/>
            <ac:spMk id="16" creationId="{E294613E-E90D-4C1E-8ADC-29C24440FB0F}"/>
          </ac:spMkLst>
        </pc:spChg>
      </pc:sldChg>
      <pc:sldChg chg="addSp delSp modSp add ord replId">
        <pc:chgData name="Linh Chi" userId="S::linhchi@mvv.edu.vn::6e4d5954-9aff-4001-8393-b981ad73e263" providerId="AD" clId="Web-{2EA829DC-3DE3-B3DC-5F0E-97E14B406BBE}" dt="2023-06-20T04:07:05.755" v="158" actId="20577"/>
        <pc:sldMkLst>
          <pc:docMk/>
          <pc:sldMk cId="373509452" sldId="320"/>
        </pc:sldMkLst>
        <pc:spChg chg="add mod">
          <ac:chgData name="Linh Chi" userId="S::linhchi@mvv.edu.vn::6e4d5954-9aff-4001-8393-b981ad73e263" providerId="AD" clId="Web-{2EA829DC-3DE3-B3DC-5F0E-97E14B406BBE}" dt="2023-06-20T04:07:05.755" v="158" actId="20577"/>
          <ac:spMkLst>
            <pc:docMk/>
            <pc:sldMk cId="373509452" sldId="320"/>
            <ac:spMk id="8" creationId="{257AC8AD-5F9C-67B7-3CC9-440EDF808C91}"/>
          </ac:spMkLst>
        </pc:spChg>
        <pc:spChg chg="del mod">
          <ac:chgData name="Linh Chi" userId="S::linhchi@mvv.edu.vn::6e4d5954-9aff-4001-8393-b981ad73e263" providerId="AD" clId="Web-{2EA829DC-3DE3-B3DC-5F0E-97E14B406BBE}" dt="2023-06-20T04:06:23.473" v="146"/>
          <ac:spMkLst>
            <pc:docMk/>
            <pc:sldMk cId="373509452" sldId="320"/>
            <ac:spMk id="15" creationId="{6C28B61A-1290-4A3D-B8FB-4C51BD255292}"/>
          </ac:spMkLst>
        </pc:spChg>
        <pc:spChg chg="mod">
          <ac:chgData name="Linh Chi" userId="S::linhchi@mvv.edu.vn::6e4d5954-9aff-4001-8393-b981ad73e263" providerId="AD" clId="Web-{2EA829DC-3DE3-B3DC-5F0E-97E14B406BBE}" dt="2023-06-20T04:06:19.238" v="145" actId="20577"/>
          <ac:spMkLst>
            <pc:docMk/>
            <pc:sldMk cId="373509452" sldId="320"/>
            <ac:spMk id="16" creationId="{C52FF545-D040-4405-A75E-6B1156ADF966}"/>
          </ac:spMkLst>
        </pc:spChg>
        <pc:grpChg chg="add">
          <ac:chgData name="Linh Chi" userId="S::linhchi@mvv.edu.vn::6e4d5954-9aff-4001-8393-b981ad73e263" providerId="AD" clId="Web-{2EA829DC-3DE3-B3DC-5F0E-97E14B406BBE}" dt="2023-06-20T04:05:01.923" v="140"/>
          <ac:grpSpMkLst>
            <pc:docMk/>
            <pc:sldMk cId="373509452" sldId="320"/>
            <ac:grpSpMk id="5" creationId="{ABD8BBA0-DBF5-AF34-7538-99F503982273}"/>
          </ac:grpSpMkLst>
        </pc:grpChg>
        <pc:picChg chg="add del mod">
          <ac:chgData name="Linh Chi" userId="S::linhchi@mvv.edu.vn::6e4d5954-9aff-4001-8393-b981ad73e263" providerId="AD" clId="Web-{2EA829DC-3DE3-B3DC-5F0E-97E14B406BBE}" dt="2023-06-20T04:06:44.130" v="147"/>
          <ac:picMkLst>
            <pc:docMk/>
            <pc:sldMk cId="373509452" sldId="320"/>
            <ac:picMk id="7" creationId="{51509436-8A44-FFAF-650A-35278898A9BD}"/>
          </ac:picMkLst>
        </pc:picChg>
        <pc:picChg chg="del">
          <ac:chgData name="Linh Chi" userId="S::linhchi@mvv.edu.vn::6e4d5954-9aff-4001-8393-b981ad73e263" providerId="AD" clId="Web-{2EA829DC-3DE3-B3DC-5F0E-97E14B406BBE}" dt="2023-06-20T04:05:04.626" v="141"/>
          <ac:picMkLst>
            <pc:docMk/>
            <pc:sldMk cId="373509452" sldId="320"/>
            <ac:picMk id="2050" creationId="{BF5B36D7-BDBD-41AB-ADC2-D2B88985ADF5}"/>
          </ac:picMkLst>
        </pc:picChg>
      </pc:sldChg>
      <pc:sldChg chg="add">
        <pc:chgData name="Linh Chi" userId="S::linhchi@mvv.edu.vn::6e4d5954-9aff-4001-8393-b981ad73e263" providerId="AD" clId="Web-{2EA829DC-3DE3-B3DC-5F0E-97E14B406BBE}" dt="2023-06-20T05:02:21.597" v="166"/>
        <pc:sldMkLst>
          <pc:docMk/>
          <pc:sldMk cId="2329022104" sldId="321"/>
        </pc:sldMkLst>
      </pc:sldChg>
    </pc:docChg>
  </pc:docChgLst>
  <pc:docChgLst>
    <pc:chgData name=" " userId="6e4d5954-9aff-4001-8393-b981ad73e263" providerId="ADAL" clId="{85703B73-A51A-4130-A766-5CC3F3A086F1}"/>
    <pc:docChg chg="undo custSel addSld delSld modSld">
      <pc:chgData name=" " userId="6e4d5954-9aff-4001-8393-b981ad73e263" providerId="ADAL" clId="{85703B73-A51A-4130-A766-5CC3F3A086F1}" dt="2023-05-15T03:12:06.830" v="722" actId="207"/>
      <pc:docMkLst>
        <pc:docMk/>
      </pc:docMkLst>
      <pc:sldChg chg="modSp">
        <pc:chgData name=" " userId="6e4d5954-9aff-4001-8393-b981ad73e263" providerId="ADAL" clId="{85703B73-A51A-4130-A766-5CC3F3A086F1}" dt="2023-05-15T03:04:14.715" v="645" actId="20577"/>
        <pc:sldMkLst>
          <pc:docMk/>
          <pc:sldMk cId="637623855" sldId="293"/>
        </pc:sldMkLst>
        <pc:spChg chg="mod">
          <ac:chgData name=" " userId="6e4d5954-9aff-4001-8393-b981ad73e263" providerId="ADAL" clId="{85703B73-A51A-4130-A766-5CC3F3A086F1}" dt="2023-05-15T03:04:14.715" v="645" actId="20577"/>
          <ac:spMkLst>
            <pc:docMk/>
            <pc:sldMk cId="637623855" sldId="293"/>
            <ac:spMk id="14" creationId="{80E546B5-A641-428D-B706-15D425FA8F7B}"/>
          </ac:spMkLst>
        </pc:spChg>
      </pc:sldChg>
      <pc:sldChg chg="addSp delSp modSp modNotesTx">
        <pc:chgData name=" " userId="6e4d5954-9aff-4001-8393-b981ad73e263" providerId="ADAL" clId="{85703B73-A51A-4130-A766-5CC3F3A086F1}" dt="2023-05-15T03:05:16.881" v="655" actId="113"/>
        <pc:sldMkLst>
          <pc:docMk/>
          <pc:sldMk cId="276285981" sldId="295"/>
        </pc:sldMkLst>
        <pc:spChg chg="mod">
          <ac:chgData name=" " userId="6e4d5954-9aff-4001-8393-b981ad73e263" providerId="ADAL" clId="{85703B73-A51A-4130-A766-5CC3F3A086F1}" dt="2023-05-10T09:39:16.491" v="7" actId="14100"/>
          <ac:spMkLst>
            <pc:docMk/>
            <pc:sldMk cId="276285981" sldId="295"/>
            <ac:spMk id="15" creationId="{1303EA10-29D1-41D1-B515-009D4D8FA6F7}"/>
          </ac:spMkLst>
        </pc:spChg>
        <pc:spChg chg="mod">
          <ac:chgData name=" " userId="6e4d5954-9aff-4001-8393-b981ad73e263" providerId="ADAL" clId="{85703B73-A51A-4130-A766-5CC3F3A086F1}" dt="2023-05-10T09:39:07.915" v="5"/>
          <ac:spMkLst>
            <pc:docMk/>
            <pc:sldMk cId="276285981" sldId="295"/>
            <ac:spMk id="16" creationId="{0703F258-A5C6-4EE5-A766-213AE897A368}"/>
          </ac:spMkLst>
        </pc:spChg>
        <pc:spChg chg="del mod">
          <ac:chgData name=" " userId="6e4d5954-9aff-4001-8393-b981ad73e263" providerId="ADAL" clId="{85703B73-A51A-4130-A766-5CC3F3A086F1}" dt="2023-05-10T09:46:49.823" v="125" actId="478"/>
          <ac:spMkLst>
            <pc:docMk/>
            <pc:sldMk cId="276285981" sldId="295"/>
            <ac:spMk id="17" creationId="{FD86A7C8-2465-4EEC-96E7-EA8A54CD829D}"/>
          </ac:spMkLst>
        </pc:spChg>
        <pc:spChg chg="add mod">
          <ac:chgData name=" " userId="6e4d5954-9aff-4001-8393-b981ad73e263" providerId="ADAL" clId="{85703B73-A51A-4130-A766-5CC3F3A086F1}" dt="2023-05-15T03:04:32.493" v="646" actId="948"/>
          <ac:spMkLst>
            <pc:docMk/>
            <pc:sldMk cId="276285981" sldId="295"/>
            <ac:spMk id="19" creationId="{81D47FA2-60DE-471D-AC36-C16AFFCEF832}"/>
          </ac:spMkLst>
        </pc:spChg>
        <pc:spChg chg="mod">
          <ac:chgData name=" " userId="6e4d5954-9aff-4001-8393-b981ad73e263" providerId="ADAL" clId="{85703B73-A51A-4130-A766-5CC3F3A086F1}" dt="2023-05-15T03:05:16.881" v="655" actId="113"/>
          <ac:spMkLst>
            <pc:docMk/>
            <pc:sldMk cId="276285981" sldId="295"/>
            <ac:spMk id="21" creationId="{B7C07E4E-2F21-4E41-88A0-5D2103C7BAA7}"/>
          </ac:spMkLst>
        </pc:spChg>
        <pc:grpChg chg="del mod">
          <ac:chgData name=" " userId="6e4d5954-9aff-4001-8393-b981ad73e263" providerId="ADAL" clId="{85703B73-A51A-4130-A766-5CC3F3A086F1}" dt="2023-05-10T09:46:54.786" v="127" actId="478"/>
          <ac:grpSpMkLst>
            <pc:docMk/>
            <pc:sldMk cId="276285981" sldId="295"/>
            <ac:grpSpMk id="14" creationId="{54306BEB-EC2C-47CB-AF8F-F55B5888AA15}"/>
          </ac:grpSpMkLst>
        </pc:grpChg>
        <pc:grpChg chg="add">
          <ac:chgData name=" " userId="6e4d5954-9aff-4001-8393-b981ad73e263" providerId="ADAL" clId="{85703B73-A51A-4130-A766-5CC3F3A086F1}" dt="2023-05-10T09:46:57.381" v="128"/>
          <ac:grpSpMkLst>
            <pc:docMk/>
            <pc:sldMk cId="276285981" sldId="295"/>
            <ac:grpSpMk id="20" creationId="{42298600-2D82-4380-8C7E-A24F054B4ACE}"/>
          </ac:grpSpMkLst>
        </pc:grpChg>
        <pc:picChg chg="mod">
          <ac:chgData name=" " userId="6e4d5954-9aff-4001-8393-b981ad73e263" providerId="ADAL" clId="{85703B73-A51A-4130-A766-5CC3F3A086F1}" dt="2023-05-10T09:47:16.961" v="140" actId="1035"/>
          <ac:picMkLst>
            <pc:docMk/>
            <pc:sldMk cId="276285981" sldId="295"/>
            <ac:picMk id="22" creationId="{C73B940B-6ACD-4AED-BF49-258B3FB7CABA}"/>
          </ac:picMkLst>
        </pc:picChg>
      </pc:sldChg>
      <pc:sldChg chg="addSp delSp modSp">
        <pc:chgData name=" " userId="6e4d5954-9aff-4001-8393-b981ad73e263" providerId="ADAL" clId="{85703B73-A51A-4130-A766-5CC3F3A086F1}" dt="2023-05-11T03:47:48.208" v="579" actId="20577"/>
        <pc:sldMkLst>
          <pc:docMk/>
          <pc:sldMk cId="1798200229" sldId="296"/>
        </pc:sldMkLst>
        <pc:spChg chg="mod">
          <ac:chgData name=" " userId="6e4d5954-9aff-4001-8393-b981ad73e263" providerId="ADAL" clId="{85703B73-A51A-4130-A766-5CC3F3A086F1}" dt="2023-05-11T03:47:48.208" v="579" actId="20577"/>
          <ac:spMkLst>
            <pc:docMk/>
            <pc:sldMk cId="1798200229" sldId="296"/>
            <ac:spMk id="37" creationId="{11B5DC76-9F7E-4CB8-9F63-B895BB5C8ED5}"/>
          </ac:spMkLst>
        </pc:spChg>
        <pc:picChg chg="add del">
          <ac:chgData name=" " userId="6e4d5954-9aff-4001-8393-b981ad73e263" providerId="ADAL" clId="{85703B73-A51A-4130-A766-5CC3F3A086F1}" dt="2023-05-10T10:02:50.415" v="330" actId="21"/>
          <ac:picMkLst>
            <pc:docMk/>
            <pc:sldMk cId="1798200229" sldId="296"/>
            <ac:picMk id="53" creationId="{91471476-CF32-473A-9308-441ABA5FADA7}"/>
          </ac:picMkLst>
        </pc:picChg>
      </pc:sldChg>
      <pc:sldChg chg="addSp delSp modSp">
        <pc:chgData name=" " userId="6e4d5954-9aff-4001-8393-b981ad73e263" providerId="ADAL" clId="{85703B73-A51A-4130-A766-5CC3F3A086F1}" dt="2023-05-15T03:08:48.323" v="702" actId="14100"/>
        <pc:sldMkLst>
          <pc:docMk/>
          <pc:sldMk cId="4220742767" sldId="299"/>
        </pc:sldMkLst>
        <pc:spChg chg="add mod">
          <ac:chgData name=" " userId="6e4d5954-9aff-4001-8393-b981ad73e263" providerId="ADAL" clId="{85703B73-A51A-4130-A766-5CC3F3A086F1}" dt="2023-05-15T03:06:49.790" v="670" actId="113"/>
          <ac:spMkLst>
            <pc:docMk/>
            <pc:sldMk cId="4220742767" sldId="299"/>
            <ac:spMk id="2" creationId="{2E3CA44A-043A-4051-866C-3A871F89C2AA}"/>
          </ac:spMkLst>
        </pc:spChg>
        <pc:spChg chg="add mod">
          <ac:chgData name=" " userId="6e4d5954-9aff-4001-8393-b981ad73e263" providerId="ADAL" clId="{85703B73-A51A-4130-A766-5CC3F3A086F1}" dt="2023-05-15T03:06:57.771" v="672" actId="1076"/>
          <ac:spMkLst>
            <pc:docMk/>
            <pc:sldMk cId="4220742767" sldId="299"/>
            <ac:spMk id="3" creationId="{6FE05051-61B5-442C-B23A-ADE30EC9EB67}"/>
          </ac:spMkLst>
        </pc:spChg>
        <pc:spChg chg="mod">
          <ac:chgData name=" " userId="6e4d5954-9aff-4001-8393-b981ad73e263" providerId="ADAL" clId="{85703B73-A51A-4130-A766-5CC3F3A086F1}" dt="2023-05-15T03:08:48.323" v="702" actId="14100"/>
          <ac:spMkLst>
            <pc:docMk/>
            <pc:sldMk cId="4220742767" sldId="299"/>
            <ac:spMk id="15" creationId="{CD1238EF-9EA4-4596-9908-1837AECDE46B}"/>
          </ac:spMkLst>
        </pc:spChg>
        <pc:spChg chg="mod">
          <ac:chgData name=" " userId="6e4d5954-9aff-4001-8393-b981ad73e263" providerId="ADAL" clId="{85703B73-A51A-4130-A766-5CC3F3A086F1}" dt="2023-05-15T03:08:41.629" v="698" actId="14100"/>
          <ac:spMkLst>
            <pc:docMk/>
            <pc:sldMk cId="4220742767" sldId="299"/>
            <ac:spMk id="16" creationId="{8EA54841-0A08-461D-B447-E06D98C98C2F}"/>
          </ac:spMkLst>
        </pc:spChg>
        <pc:spChg chg="del mod">
          <ac:chgData name=" " userId="6e4d5954-9aff-4001-8393-b981ad73e263" providerId="ADAL" clId="{85703B73-A51A-4130-A766-5CC3F3A086F1}" dt="2023-05-15T03:05:49.983" v="658" actId="478"/>
          <ac:spMkLst>
            <pc:docMk/>
            <pc:sldMk cId="4220742767" sldId="299"/>
            <ac:spMk id="17" creationId="{4E4D8DBC-3708-4CA1-B0A4-DF70D09D6D08}"/>
          </ac:spMkLst>
        </pc:spChg>
        <pc:spChg chg="del mod">
          <ac:chgData name=" " userId="6e4d5954-9aff-4001-8393-b981ad73e263" providerId="ADAL" clId="{85703B73-A51A-4130-A766-5CC3F3A086F1}" dt="2023-05-10T09:52:31.919" v="200" actId="478"/>
          <ac:spMkLst>
            <pc:docMk/>
            <pc:sldMk cId="4220742767" sldId="299"/>
            <ac:spMk id="18" creationId="{F14116DA-26D8-4AA6-B7AB-86AE0843BD4F}"/>
          </ac:spMkLst>
        </pc:spChg>
        <pc:spChg chg="add del mod">
          <ac:chgData name=" " userId="6e4d5954-9aff-4001-8393-b981ad73e263" providerId="ADAL" clId="{85703B73-A51A-4130-A766-5CC3F3A086F1}" dt="2023-05-15T03:05:49.983" v="658" actId="478"/>
          <ac:spMkLst>
            <pc:docMk/>
            <pc:sldMk cId="4220742767" sldId="299"/>
            <ac:spMk id="19" creationId="{7CA719F4-0FF7-4019-8218-D6095CE3B56E}"/>
          </ac:spMkLst>
        </pc:spChg>
        <pc:spChg chg="add del mod">
          <ac:chgData name=" " userId="6e4d5954-9aff-4001-8393-b981ad73e263" providerId="ADAL" clId="{85703B73-A51A-4130-A766-5CC3F3A086F1}" dt="2023-05-15T03:05:49.983" v="658" actId="478"/>
          <ac:spMkLst>
            <pc:docMk/>
            <pc:sldMk cId="4220742767" sldId="299"/>
            <ac:spMk id="21" creationId="{AC4803D0-DB93-4184-A6A7-E17802037836}"/>
          </ac:spMkLst>
        </pc:spChg>
        <pc:picChg chg="mod">
          <ac:chgData name=" " userId="6e4d5954-9aff-4001-8393-b981ad73e263" providerId="ADAL" clId="{85703B73-A51A-4130-A766-5CC3F3A086F1}" dt="2023-05-15T03:06:12.271" v="660" actId="1076"/>
          <ac:picMkLst>
            <pc:docMk/>
            <pc:sldMk cId="4220742767" sldId="299"/>
            <ac:picMk id="20" creationId="{1BE51D02-5022-4703-A95B-1A0607584701}"/>
          </ac:picMkLst>
        </pc:picChg>
      </pc:sldChg>
      <pc:sldChg chg="addSp delSp modSp">
        <pc:chgData name=" " userId="6e4d5954-9aff-4001-8393-b981ad73e263" providerId="ADAL" clId="{85703B73-A51A-4130-A766-5CC3F3A086F1}" dt="2023-05-11T03:47:28.157" v="577" actId="14100"/>
        <pc:sldMkLst>
          <pc:docMk/>
          <pc:sldMk cId="2587724362" sldId="300"/>
        </pc:sldMkLst>
        <pc:spChg chg="mod">
          <ac:chgData name=" " userId="6e4d5954-9aff-4001-8393-b981ad73e263" providerId="ADAL" clId="{85703B73-A51A-4130-A766-5CC3F3A086F1}" dt="2023-05-10T09:56:09.291" v="258" actId="14100"/>
          <ac:spMkLst>
            <pc:docMk/>
            <pc:sldMk cId="2587724362" sldId="300"/>
            <ac:spMk id="2" creationId="{58709D1F-64B9-47F3-A5D8-42BAEC33D24A}"/>
          </ac:spMkLst>
        </pc:spChg>
        <pc:spChg chg="add del">
          <ac:chgData name=" " userId="6e4d5954-9aff-4001-8393-b981ad73e263" providerId="ADAL" clId="{85703B73-A51A-4130-A766-5CC3F3A086F1}" dt="2023-05-10T09:53:46.287" v="221" actId="478"/>
          <ac:spMkLst>
            <pc:docMk/>
            <pc:sldMk cId="2587724362" sldId="300"/>
            <ac:spMk id="15" creationId="{CD1238EF-9EA4-4596-9908-1837AECDE46B}"/>
          </ac:spMkLst>
        </pc:spChg>
        <pc:spChg chg="add del">
          <ac:chgData name=" " userId="6e4d5954-9aff-4001-8393-b981ad73e263" providerId="ADAL" clId="{85703B73-A51A-4130-A766-5CC3F3A086F1}" dt="2023-05-10T09:53:48.034" v="222" actId="478"/>
          <ac:spMkLst>
            <pc:docMk/>
            <pc:sldMk cId="2587724362" sldId="300"/>
            <ac:spMk id="16" creationId="{8EA54841-0A08-461D-B447-E06D98C98C2F}"/>
          </ac:spMkLst>
        </pc:spChg>
        <pc:spChg chg="del mod">
          <ac:chgData name=" " userId="6e4d5954-9aff-4001-8393-b981ad73e263" providerId="ADAL" clId="{85703B73-A51A-4130-A766-5CC3F3A086F1}" dt="2023-05-10T09:53:41.850" v="218" actId="478"/>
          <ac:spMkLst>
            <pc:docMk/>
            <pc:sldMk cId="2587724362" sldId="300"/>
            <ac:spMk id="17" creationId="{4E4D8DBC-3708-4CA1-B0A4-DF70D09D6D08}"/>
          </ac:spMkLst>
        </pc:spChg>
        <pc:spChg chg="del mod">
          <ac:chgData name=" " userId="6e4d5954-9aff-4001-8393-b981ad73e263" providerId="ADAL" clId="{85703B73-A51A-4130-A766-5CC3F3A086F1}" dt="2023-05-10T09:53:03.300" v="204" actId="478"/>
          <ac:spMkLst>
            <pc:docMk/>
            <pc:sldMk cId="2587724362" sldId="300"/>
            <ac:spMk id="18" creationId="{F14116DA-26D8-4AA6-B7AB-86AE0843BD4F}"/>
          </ac:spMkLst>
        </pc:spChg>
        <pc:spChg chg="mod">
          <ac:chgData name=" " userId="6e4d5954-9aff-4001-8393-b981ad73e263" providerId="ADAL" clId="{85703B73-A51A-4130-A766-5CC3F3A086F1}" dt="2023-05-10T09:55:23.014" v="249" actId="164"/>
          <ac:spMkLst>
            <pc:docMk/>
            <pc:sldMk cId="2587724362" sldId="300"/>
            <ac:spMk id="19" creationId="{31CA6F8E-79F7-44EC-B84D-7F9B937B72BE}"/>
          </ac:spMkLst>
        </pc:spChg>
        <pc:spChg chg="mod">
          <ac:chgData name=" " userId="6e4d5954-9aff-4001-8393-b981ad73e263" providerId="ADAL" clId="{85703B73-A51A-4130-A766-5CC3F3A086F1}" dt="2023-05-10T09:55:23.014" v="249" actId="164"/>
          <ac:spMkLst>
            <pc:docMk/>
            <pc:sldMk cId="2587724362" sldId="300"/>
            <ac:spMk id="21" creationId="{79C26EFE-91AF-4CEE-BE04-C13EDF6A2F3A}"/>
          </ac:spMkLst>
        </pc:spChg>
        <pc:spChg chg="mod">
          <ac:chgData name=" " userId="6e4d5954-9aff-4001-8393-b981ad73e263" providerId="ADAL" clId="{85703B73-A51A-4130-A766-5CC3F3A086F1}" dt="2023-05-10T09:57:15.123" v="268" actId="1076"/>
          <ac:spMkLst>
            <pc:docMk/>
            <pc:sldMk cId="2587724362" sldId="300"/>
            <ac:spMk id="23" creationId="{0E542A10-9E96-40D7-A063-2329587ABE4B}"/>
          </ac:spMkLst>
        </pc:spChg>
        <pc:spChg chg="mod">
          <ac:chgData name=" " userId="6e4d5954-9aff-4001-8393-b981ad73e263" providerId="ADAL" clId="{85703B73-A51A-4130-A766-5CC3F3A086F1}" dt="2023-05-10T09:57:15.123" v="268" actId="1076"/>
          <ac:spMkLst>
            <pc:docMk/>
            <pc:sldMk cId="2587724362" sldId="300"/>
            <ac:spMk id="24" creationId="{3F43998F-F0FD-4FC8-BBA0-93A9A7F0C5F5}"/>
          </ac:spMkLst>
        </pc:spChg>
        <pc:spChg chg="mod">
          <ac:chgData name=" " userId="6e4d5954-9aff-4001-8393-b981ad73e263" providerId="ADAL" clId="{85703B73-A51A-4130-A766-5CC3F3A086F1}" dt="2023-05-10T09:57:15.123" v="268" actId="1076"/>
          <ac:spMkLst>
            <pc:docMk/>
            <pc:sldMk cId="2587724362" sldId="300"/>
            <ac:spMk id="25" creationId="{7732525A-0FAE-4436-BF5F-5D2D2599C155}"/>
          </ac:spMkLst>
        </pc:spChg>
        <pc:spChg chg="mod">
          <ac:chgData name=" " userId="6e4d5954-9aff-4001-8393-b981ad73e263" providerId="ADAL" clId="{85703B73-A51A-4130-A766-5CC3F3A086F1}" dt="2023-05-11T03:47:28.157" v="577" actId="14100"/>
          <ac:spMkLst>
            <pc:docMk/>
            <pc:sldMk cId="2587724362" sldId="300"/>
            <ac:spMk id="26" creationId="{6AC603F1-8534-4D78-A285-641F07EC8A02}"/>
          </ac:spMkLst>
        </pc:spChg>
        <pc:spChg chg="mod">
          <ac:chgData name=" " userId="6e4d5954-9aff-4001-8393-b981ad73e263" providerId="ADAL" clId="{85703B73-A51A-4130-A766-5CC3F3A086F1}" dt="2023-05-10T09:55:23.014" v="249" actId="164"/>
          <ac:spMkLst>
            <pc:docMk/>
            <pc:sldMk cId="2587724362" sldId="300"/>
            <ac:spMk id="27" creationId="{D7E020E3-08C9-44D5-B799-4E921732DD29}"/>
          </ac:spMkLst>
        </pc:spChg>
        <pc:spChg chg="del mod">
          <ac:chgData name=" " userId="6e4d5954-9aff-4001-8393-b981ad73e263" providerId="ADAL" clId="{85703B73-A51A-4130-A766-5CC3F3A086F1}" dt="2023-05-10T09:53:04.009" v="205" actId="478"/>
          <ac:spMkLst>
            <pc:docMk/>
            <pc:sldMk cId="2587724362" sldId="300"/>
            <ac:spMk id="28" creationId="{59D89016-3F72-4857-A1C2-D657282176F8}"/>
          </ac:spMkLst>
        </pc:spChg>
        <pc:grpChg chg="add mod">
          <ac:chgData name=" " userId="6e4d5954-9aff-4001-8393-b981ad73e263" providerId="ADAL" clId="{85703B73-A51A-4130-A766-5CC3F3A086F1}" dt="2023-05-10T09:57:15.123" v="268" actId="1076"/>
          <ac:grpSpMkLst>
            <pc:docMk/>
            <pc:sldMk cId="2587724362" sldId="300"/>
            <ac:grpSpMk id="3" creationId="{FD1046F4-CFAB-4291-8FDF-705118343C2B}"/>
          </ac:grpSpMkLst>
        </pc:grpChg>
      </pc:sldChg>
      <pc:sldChg chg="addSp delSp modSp">
        <pc:chgData name=" " userId="6e4d5954-9aff-4001-8393-b981ad73e263" providerId="ADAL" clId="{85703B73-A51A-4130-A766-5CC3F3A086F1}" dt="2023-05-10T10:04:01.554" v="353" actId="1076"/>
        <pc:sldMkLst>
          <pc:docMk/>
          <pc:sldMk cId="1893086513" sldId="301"/>
        </pc:sldMkLst>
        <pc:spChg chg="mod">
          <ac:chgData name=" " userId="6e4d5954-9aff-4001-8393-b981ad73e263" providerId="ADAL" clId="{85703B73-A51A-4130-A766-5CC3F3A086F1}" dt="2023-05-10T10:03:36.339" v="350" actId="14100"/>
          <ac:spMkLst>
            <pc:docMk/>
            <pc:sldMk cId="1893086513" sldId="301"/>
            <ac:spMk id="52" creationId="{C056B1E0-6CEC-4B6F-9EDF-4A6483466A22}"/>
          </ac:spMkLst>
        </pc:spChg>
        <pc:spChg chg="del">
          <ac:chgData name=" " userId="6e4d5954-9aff-4001-8393-b981ad73e263" providerId="ADAL" clId="{85703B73-A51A-4130-A766-5CC3F3A086F1}" dt="2023-05-10T09:58:14.432" v="282" actId="478"/>
          <ac:spMkLst>
            <pc:docMk/>
            <pc:sldMk cId="1893086513" sldId="301"/>
            <ac:spMk id="58" creationId="{7BAFE18E-C7DD-40A8-AF54-A0B2EA6B339C}"/>
          </ac:spMkLst>
        </pc:spChg>
        <pc:grpChg chg="del">
          <ac:chgData name=" " userId="6e4d5954-9aff-4001-8393-b981ad73e263" providerId="ADAL" clId="{85703B73-A51A-4130-A766-5CC3F3A086F1}" dt="2023-05-10T10:02:53.864" v="331" actId="478"/>
          <ac:grpSpMkLst>
            <pc:docMk/>
            <pc:sldMk cId="1893086513" sldId="301"/>
            <ac:grpSpMk id="29" creationId="{AF2E4CFB-1DC4-401B-A1F4-272819C756A1}"/>
          </ac:grpSpMkLst>
        </pc:grpChg>
        <pc:picChg chg="mod">
          <ac:chgData name=" " userId="6e4d5954-9aff-4001-8393-b981ad73e263" providerId="ADAL" clId="{85703B73-A51A-4130-A766-5CC3F3A086F1}" dt="2023-05-10T10:03:49.619" v="351" actId="14100"/>
          <ac:picMkLst>
            <pc:docMk/>
            <pc:sldMk cId="1893086513" sldId="301"/>
            <ac:picMk id="17" creationId="{BE93DF8E-054B-8AFF-FC99-CB80755F979C}"/>
          </ac:picMkLst>
        </pc:picChg>
        <pc:picChg chg="mod">
          <ac:chgData name=" " userId="6e4d5954-9aff-4001-8393-b981ad73e263" providerId="ADAL" clId="{85703B73-A51A-4130-A766-5CC3F3A086F1}" dt="2023-05-10T10:03:49.619" v="351" actId="14100"/>
          <ac:picMkLst>
            <pc:docMk/>
            <pc:sldMk cId="1893086513" sldId="301"/>
            <ac:picMk id="53" creationId="{1B3DC96A-04B3-4A33-AC4F-0B0C78C258F4}"/>
          </ac:picMkLst>
        </pc:picChg>
        <pc:picChg chg="add mod ord">
          <ac:chgData name=" " userId="6e4d5954-9aff-4001-8393-b981ad73e263" providerId="ADAL" clId="{85703B73-A51A-4130-A766-5CC3F3A086F1}" dt="2023-05-10T10:04:01.554" v="353" actId="1076"/>
          <ac:picMkLst>
            <pc:docMk/>
            <pc:sldMk cId="1893086513" sldId="301"/>
            <ac:picMk id="54" creationId="{11F0D1B7-FD3B-49D0-AE86-90D7DC41260C}"/>
          </ac:picMkLst>
        </pc:picChg>
        <pc:picChg chg="mod">
          <ac:chgData name=" " userId="6e4d5954-9aff-4001-8393-b981ad73e263" providerId="ADAL" clId="{85703B73-A51A-4130-A766-5CC3F3A086F1}" dt="2023-05-10T10:03:49.619" v="351" actId="14100"/>
          <ac:picMkLst>
            <pc:docMk/>
            <pc:sldMk cId="1893086513" sldId="301"/>
            <ac:picMk id="55" creationId="{27977A62-28E0-4A88-8AB0-E0C45F11F7B2}"/>
          </ac:picMkLst>
        </pc:picChg>
        <pc:picChg chg="mod">
          <ac:chgData name=" " userId="6e4d5954-9aff-4001-8393-b981ad73e263" providerId="ADAL" clId="{85703B73-A51A-4130-A766-5CC3F3A086F1}" dt="2023-05-10T10:03:49.619" v="351" actId="14100"/>
          <ac:picMkLst>
            <pc:docMk/>
            <pc:sldMk cId="1893086513" sldId="301"/>
            <ac:picMk id="56" creationId="{680D5931-C627-4272-B92F-74A7C4429F01}"/>
          </ac:picMkLst>
        </pc:picChg>
        <pc:picChg chg="mod">
          <ac:chgData name=" " userId="6e4d5954-9aff-4001-8393-b981ad73e263" providerId="ADAL" clId="{85703B73-A51A-4130-A766-5CC3F3A086F1}" dt="2023-05-10T10:03:49.619" v="351" actId="14100"/>
          <ac:picMkLst>
            <pc:docMk/>
            <pc:sldMk cId="1893086513" sldId="301"/>
            <ac:picMk id="57" creationId="{761B09E9-8AF4-4AAE-9C8E-AE3C27F7FA43}"/>
          </ac:picMkLst>
        </pc:picChg>
      </pc:sldChg>
      <pc:sldChg chg="modSp">
        <pc:chgData name=" " userId="6e4d5954-9aff-4001-8393-b981ad73e263" providerId="ADAL" clId="{85703B73-A51A-4130-A766-5CC3F3A086F1}" dt="2023-05-15T03:09:27.221" v="711" actId="207"/>
        <pc:sldMkLst>
          <pc:docMk/>
          <pc:sldMk cId="2231572465" sldId="302"/>
        </pc:sldMkLst>
        <pc:spChg chg="mod">
          <ac:chgData name=" " userId="6e4d5954-9aff-4001-8393-b981ad73e263" providerId="ADAL" clId="{85703B73-A51A-4130-A766-5CC3F3A086F1}" dt="2023-05-15T03:09:27.221" v="711" actId="207"/>
          <ac:spMkLst>
            <pc:docMk/>
            <pc:sldMk cId="2231572465" sldId="302"/>
            <ac:spMk id="66" creationId="{DE90E5D8-75D3-43B2-B394-2A218BD42CC3}"/>
          </ac:spMkLst>
        </pc:spChg>
        <pc:picChg chg="mod">
          <ac:chgData name=" " userId="6e4d5954-9aff-4001-8393-b981ad73e263" providerId="ADAL" clId="{85703B73-A51A-4130-A766-5CC3F3A086F1}" dt="2023-05-11T03:52:14.108" v="623" actId="1076"/>
          <ac:picMkLst>
            <pc:docMk/>
            <pc:sldMk cId="2231572465" sldId="302"/>
            <ac:picMk id="17" creationId="{87B2CAFF-A538-4B25-8772-A09E97F5EC4C}"/>
          </ac:picMkLst>
        </pc:picChg>
      </pc:sldChg>
      <pc:sldChg chg="addSp delSp modSp">
        <pc:chgData name=" " userId="6e4d5954-9aff-4001-8393-b981ad73e263" providerId="ADAL" clId="{85703B73-A51A-4130-A766-5CC3F3A086F1}" dt="2023-05-15T03:09:21.470" v="710" actId="207"/>
        <pc:sldMkLst>
          <pc:docMk/>
          <pc:sldMk cId="2197929239" sldId="303"/>
        </pc:sldMkLst>
        <pc:spChg chg="del mod">
          <ac:chgData name=" " userId="6e4d5954-9aff-4001-8393-b981ad73e263" providerId="ADAL" clId="{85703B73-A51A-4130-A766-5CC3F3A086F1}" dt="2023-05-11T03:38:15.747" v="470" actId="478"/>
          <ac:spMkLst>
            <pc:docMk/>
            <pc:sldMk cId="2197929239" sldId="303"/>
            <ac:spMk id="19" creationId="{EA27B297-7AC5-41C1-B6ED-9787BEF2115D}"/>
          </ac:spMkLst>
        </pc:spChg>
        <pc:spChg chg="mod">
          <ac:chgData name=" " userId="6e4d5954-9aff-4001-8393-b981ad73e263" providerId="ADAL" clId="{85703B73-A51A-4130-A766-5CC3F3A086F1}" dt="2023-05-15T03:09:21.470" v="710" actId="207"/>
          <ac:spMkLst>
            <pc:docMk/>
            <pc:sldMk cId="2197929239" sldId="303"/>
            <ac:spMk id="20" creationId="{9CB3D3EC-B4AE-4491-B4A7-AB16FB2D7E44}"/>
          </ac:spMkLst>
        </pc:spChg>
        <pc:picChg chg="add mod">
          <ac:chgData name=" " userId="6e4d5954-9aff-4001-8393-b981ad73e263" providerId="ADAL" clId="{85703B73-A51A-4130-A766-5CC3F3A086F1}" dt="2023-05-11T03:52:00.557" v="621" actId="1076"/>
          <ac:picMkLst>
            <pc:docMk/>
            <pc:sldMk cId="2197929239" sldId="303"/>
            <ac:picMk id="1026" creationId="{8F2822AC-899C-4CA5-9F5C-F5007FDC8817}"/>
          </ac:picMkLst>
        </pc:picChg>
        <pc:cxnChg chg="mod">
          <ac:chgData name=" " userId="6e4d5954-9aff-4001-8393-b981ad73e263" providerId="ADAL" clId="{85703B73-A51A-4130-A766-5CC3F3A086F1}" dt="2023-05-11T03:39:22.125" v="496" actId="1076"/>
          <ac:cxnSpMkLst>
            <pc:docMk/>
            <pc:sldMk cId="2197929239" sldId="303"/>
            <ac:cxnSpMk id="21" creationId="{4A0980B5-1BAC-4910-B3A9-64561A5F4970}"/>
          </ac:cxnSpMkLst>
        </pc:cxnChg>
      </pc:sldChg>
      <pc:sldChg chg="addSp delSp modSp">
        <pc:chgData name=" " userId="6e4d5954-9aff-4001-8393-b981ad73e263" providerId="ADAL" clId="{85703B73-A51A-4130-A766-5CC3F3A086F1}" dt="2023-05-11T03:50:34.935" v="595" actId="1076"/>
        <pc:sldMkLst>
          <pc:docMk/>
          <pc:sldMk cId="2831706901" sldId="306"/>
        </pc:sldMkLst>
        <pc:spChg chg="mod">
          <ac:chgData name=" " userId="6e4d5954-9aff-4001-8393-b981ad73e263" providerId="ADAL" clId="{85703B73-A51A-4130-A766-5CC3F3A086F1}" dt="2023-05-11T03:10:41.925" v="367" actId="403"/>
          <ac:spMkLst>
            <pc:docMk/>
            <pc:sldMk cId="2831706901" sldId="306"/>
            <ac:spMk id="14" creationId="{0B7797B9-50E6-4708-A409-4F5E300D7DD7}"/>
          </ac:spMkLst>
        </pc:spChg>
        <pc:spChg chg="mod">
          <ac:chgData name=" " userId="6e4d5954-9aff-4001-8393-b981ad73e263" providerId="ADAL" clId="{85703B73-A51A-4130-A766-5CC3F3A086F1}" dt="2023-05-11T03:32:02.644" v="385" actId="403"/>
          <ac:spMkLst>
            <pc:docMk/>
            <pc:sldMk cId="2831706901" sldId="306"/>
            <ac:spMk id="17" creationId="{4E4D8DBC-3708-4CA1-B0A4-DF70D09D6D08}"/>
          </ac:spMkLst>
        </pc:spChg>
        <pc:spChg chg="del">
          <ac:chgData name=" " userId="6e4d5954-9aff-4001-8393-b981ad73e263" providerId="ADAL" clId="{85703B73-A51A-4130-A766-5CC3F3A086F1}" dt="2023-05-11T03:09:51.356" v="358" actId="478"/>
          <ac:spMkLst>
            <pc:docMk/>
            <pc:sldMk cId="2831706901" sldId="306"/>
            <ac:spMk id="21" creationId="{B6E775CE-7B8A-4C87-B47F-5DE6AC4546B2}"/>
          </ac:spMkLst>
        </pc:spChg>
        <pc:spChg chg="mod">
          <ac:chgData name=" " userId="6e4d5954-9aff-4001-8393-b981ad73e263" providerId="ADAL" clId="{85703B73-A51A-4130-A766-5CC3F3A086F1}" dt="2023-05-11T03:10:51.852" v="368" actId="20577"/>
          <ac:spMkLst>
            <pc:docMk/>
            <pc:sldMk cId="2831706901" sldId="306"/>
            <ac:spMk id="22" creationId="{7343D9AD-6D4D-46A2-BF76-4F530E3B242F}"/>
          </ac:spMkLst>
        </pc:spChg>
        <pc:spChg chg="del">
          <ac:chgData name=" " userId="6e4d5954-9aff-4001-8393-b981ad73e263" providerId="ADAL" clId="{85703B73-A51A-4130-A766-5CC3F3A086F1}" dt="2023-05-11T03:09:51.356" v="358" actId="478"/>
          <ac:spMkLst>
            <pc:docMk/>
            <pc:sldMk cId="2831706901" sldId="306"/>
            <ac:spMk id="23" creationId="{213995CE-A552-4E72-82E5-F887A768A774}"/>
          </ac:spMkLst>
        </pc:spChg>
        <pc:spChg chg="mod">
          <ac:chgData name=" " userId="6e4d5954-9aff-4001-8393-b981ad73e263" providerId="ADAL" clId="{85703B73-A51A-4130-A766-5CC3F3A086F1}" dt="2023-05-11T03:10:41.925" v="367" actId="403"/>
          <ac:spMkLst>
            <pc:docMk/>
            <pc:sldMk cId="2831706901" sldId="306"/>
            <ac:spMk id="24" creationId="{4631E3C1-EFC2-4BEE-A98F-975666C85B49}"/>
          </ac:spMkLst>
        </pc:spChg>
        <pc:spChg chg="del">
          <ac:chgData name=" " userId="6e4d5954-9aff-4001-8393-b981ad73e263" providerId="ADAL" clId="{85703B73-A51A-4130-A766-5CC3F3A086F1}" dt="2023-05-11T03:09:51.356" v="358" actId="478"/>
          <ac:spMkLst>
            <pc:docMk/>
            <pc:sldMk cId="2831706901" sldId="306"/>
            <ac:spMk id="25" creationId="{E7D63E6B-0747-4D98-B6ED-66F9F4CBC82C}"/>
          </ac:spMkLst>
        </pc:spChg>
        <pc:spChg chg="mod">
          <ac:chgData name=" " userId="6e4d5954-9aff-4001-8393-b981ad73e263" providerId="ADAL" clId="{85703B73-A51A-4130-A766-5CC3F3A086F1}" dt="2023-05-11T03:10:41.925" v="367" actId="403"/>
          <ac:spMkLst>
            <pc:docMk/>
            <pc:sldMk cId="2831706901" sldId="306"/>
            <ac:spMk id="26" creationId="{9DAB6568-C4F8-461B-80CD-803BC17EAEF0}"/>
          </ac:spMkLst>
        </pc:spChg>
        <pc:spChg chg="add del">
          <ac:chgData name=" " userId="6e4d5954-9aff-4001-8393-b981ad73e263" providerId="ADAL" clId="{85703B73-A51A-4130-A766-5CC3F3A086F1}" dt="2023-05-11T03:09:34.052" v="355"/>
          <ac:spMkLst>
            <pc:docMk/>
            <pc:sldMk cId="2831706901" sldId="306"/>
            <ac:spMk id="27" creationId="{C8E17847-CFE1-42E2-A9DF-25D69BB23BAA}"/>
          </ac:spMkLst>
        </pc:spChg>
        <pc:spChg chg="del">
          <ac:chgData name=" " userId="6e4d5954-9aff-4001-8393-b981ad73e263" providerId="ADAL" clId="{85703B73-A51A-4130-A766-5CC3F3A086F1}" dt="2023-05-11T03:09:51.356" v="358" actId="478"/>
          <ac:spMkLst>
            <pc:docMk/>
            <pc:sldMk cId="2831706901" sldId="306"/>
            <ac:spMk id="28" creationId="{CB9BEA22-7DB2-46C4-A31B-5E5020FD2361}"/>
          </ac:spMkLst>
        </pc:spChg>
        <pc:spChg chg="mod">
          <ac:chgData name=" " userId="6e4d5954-9aff-4001-8393-b981ad73e263" providerId="ADAL" clId="{85703B73-A51A-4130-A766-5CC3F3A086F1}" dt="2023-05-11T03:10:41.925" v="367" actId="403"/>
          <ac:spMkLst>
            <pc:docMk/>
            <pc:sldMk cId="2831706901" sldId="306"/>
            <ac:spMk id="29" creationId="{B641ECC1-9EEF-45FC-9F13-8B0D47ADBDC2}"/>
          </ac:spMkLst>
        </pc:spChg>
        <pc:spChg chg="del">
          <ac:chgData name=" " userId="6e4d5954-9aff-4001-8393-b981ad73e263" providerId="ADAL" clId="{85703B73-A51A-4130-A766-5CC3F3A086F1}" dt="2023-05-11T03:09:45.183" v="357" actId="478"/>
          <ac:spMkLst>
            <pc:docMk/>
            <pc:sldMk cId="2831706901" sldId="306"/>
            <ac:spMk id="30" creationId="{573AE8A8-CD17-4532-BD00-53B9DD46A005}"/>
          </ac:spMkLst>
        </pc:spChg>
        <pc:spChg chg="add del">
          <ac:chgData name=" " userId="6e4d5954-9aff-4001-8393-b981ad73e263" providerId="ADAL" clId="{85703B73-A51A-4130-A766-5CC3F3A086F1}" dt="2023-05-11T03:09:34.052" v="355"/>
          <ac:spMkLst>
            <pc:docMk/>
            <pc:sldMk cId="2831706901" sldId="306"/>
            <ac:spMk id="32" creationId="{214008DB-AD38-4459-9055-5C1EAD9AC40E}"/>
          </ac:spMkLst>
        </pc:spChg>
        <pc:spChg chg="add del">
          <ac:chgData name=" " userId="6e4d5954-9aff-4001-8393-b981ad73e263" providerId="ADAL" clId="{85703B73-A51A-4130-A766-5CC3F3A086F1}" dt="2023-05-11T03:09:34.052" v="355"/>
          <ac:spMkLst>
            <pc:docMk/>
            <pc:sldMk cId="2831706901" sldId="306"/>
            <ac:spMk id="33" creationId="{1ADCBD9F-0E7C-4885-9738-743E22512B25}"/>
          </ac:spMkLst>
        </pc:spChg>
        <pc:spChg chg="add del">
          <ac:chgData name=" " userId="6e4d5954-9aff-4001-8393-b981ad73e263" providerId="ADAL" clId="{85703B73-A51A-4130-A766-5CC3F3A086F1}" dt="2023-05-11T03:09:34.052" v="355"/>
          <ac:spMkLst>
            <pc:docMk/>
            <pc:sldMk cId="2831706901" sldId="306"/>
            <ac:spMk id="34" creationId="{F3B1B664-EA4F-4EC8-AD92-BAF0ABD50AD1}"/>
          </ac:spMkLst>
        </pc:spChg>
        <pc:spChg chg="add del">
          <ac:chgData name=" " userId="6e4d5954-9aff-4001-8393-b981ad73e263" providerId="ADAL" clId="{85703B73-A51A-4130-A766-5CC3F3A086F1}" dt="2023-05-11T03:09:34.052" v="355"/>
          <ac:spMkLst>
            <pc:docMk/>
            <pc:sldMk cId="2831706901" sldId="306"/>
            <ac:spMk id="35" creationId="{92B6D931-6233-47A1-8DDF-B83252A94873}"/>
          </ac:spMkLst>
        </pc:spChg>
        <pc:spChg chg="add del">
          <ac:chgData name=" " userId="6e4d5954-9aff-4001-8393-b981ad73e263" providerId="ADAL" clId="{85703B73-A51A-4130-A766-5CC3F3A086F1}" dt="2023-05-11T03:09:34.052" v="355"/>
          <ac:spMkLst>
            <pc:docMk/>
            <pc:sldMk cId="2831706901" sldId="306"/>
            <ac:spMk id="36" creationId="{008D501D-3D48-415F-BA7A-4D43CFEB583B}"/>
          </ac:spMkLst>
        </pc:spChg>
        <pc:spChg chg="add del">
          <ac:chgData name=" " userId="6e4d5954-9aff-4001-8393-b981ad73e263" providerId="ADAL" clId="{85703B73-A51A-4130-A766-5CC3F3A086F1}" dt="2023-05-11T03:09:34.052" v="355"/>
          <ac:spMkLst>
            <pc:docMk/>
            <pc:sldMk cId="2831706901" sldId="306"/>
            <ac:spMk id="37" creationId="{D5B97651-308A-475A-829D-A80F45F6163D}"/>
          </ac:spMkLst>
        </pc:spChg>
        <pc:spChg chg="add del">
          <ac:chgData name=" " userId="6e4d5954-9aff-4001-8393-b981ad73e263" providerId="ADAL" clId="{85703B73-A51A-4130-A766-5CC3F3A086F1}" dt="2023-05-11T03:09:34.052" v="355"/>
          <ac:spMkLst>
            <pc:docMk/>
            <pc:sldMk cId="2831706901" sldId="306"/>
            <ac:spMk id="38" creationId="{05112E2D-70D5-4824-B46A-00087CDDA982}"/>
          </ac:spMkLst>
        </pc:spChg>
        <pc:spChg chg="add del">
          <ac:chgData name=" " userId="6e4d5954-9aff-4001-8393-b981ad73e263" providerId="ADAL" clId="{85703B73-A51A-4130-A766-5CC3F3A086F1}" dt="2023-05-11T03:09:34.052" v="355"/>
          <ac:spMkLst>
            <pc:docMk/>
            <pc:sldMk cId="2831706901" sldId="306"/>
            <ac:spMk id="39" creationId="{912D273A-8A07-4592-ACA9-FAA60C5CA718}"/>
          </ac:spMkLst>
        </pc:spChg>
        <pc:spChg chg="add del">
          <ac:chgData name=" " userId="6e4d5954-9aff-4001-8393-b981ad73e263" providerId="ADAL" clId="{85703B73-A51A-4130-A766-5CC3F3A086F1}" dt="2023-05-11T03:09:34.052" v="355"/>
          <ac:spMkLst>
            <pc:docMk/>
            <pc:sldMk cId="2831706901" sldId="306"/>
            <ac:spMk id="40" creationId="{4189C3B1-4CD8-4B4A-8896-E6308EFB8158}"/>
          </ac:spMkLst>
        </pc:spChg>
        <pc:spChg chg="add del mod">
          <ac:chgData name=" " userId="6e4d5954-9aff-4001-8393-b981ad73e263" providerId="ADAL" clId="{85703B73-A51A-4130-A766-5CC3F3A086F1}" dt="2023-05-11T03:09:45.183" v="357" actId="478"/>
          <ac:spMkLst>
            <pc:docMk/>
            <pc:sldMk cId="2831706901" sldId="306"/>
            <ac:spMk id="42" creationId="{3F8ECD0F-F71A-467C-BACC-F491496C152D}"/>
          </ac:spMkLst>
        </pc:spChg>
        <pc:spChg chg="add del mod">
          <ac:chgData name=" " userId="6e4d5954-9aff-4001-8393-b981ad73e263" providerId="ADAL" clId="{85703B73-A51A-4130-A766-5CC3F3A086F1}" dt="2023-05-11T03:09:45.183" v="357" actId="478"/>
          <ac:spMkLst>
            <pc:docMk/>
            <pc:sldMk cId="2831706901" sldId="306"/>
            <ac:spMk id="43" creationId="{5BF04C8E-9F15-4ACC-9AFB-69B41DD90109}"/>
          </ac:spMkLst>
        </pc:spChg>
        <pc:spChg chg="add del mod">
          <ac:chgData name=" " userId="6e4d5954-9aff-4001-8393-b981ad73e263" providerId="ADAL" clId="{85703B73-A51A-4130-A766-5CC3F3A086F1}" dt="2023-05-11T03:09:45.183" v="357" actId="478"/>
          <ac:spMkLst>
            <pc:docMk/>
            <pc:sldMk cId="2831706901" sldId="306"/>
            <ac:spMk id="44" creationId="{0364B118-6699-4D1A-B3CB-863F795D2402}"/>
          </ac:spMkLst>
        </pc:spChg>
        <pc:spChg chg="add del mod">
          <ac:chgData name=" " userId="6e4d5954-9aff-4001-8393-b981ad73e263" providerId="ADAL" clId="{85703B73-A51A-4130-A766-5CC3F3A086F1}" dt="2023-05-11T03:09:45.183" v="357" actId="478"/>
          <ac:spMkLst>
            <pc:docMk/>
            <pc:sldMk cId="2831706901" sldId="306"/>
            <ac:spMk id="45" creationId="{239FE513-F797-4274-AFF9-D24CDA1AD154}"/>
          </ac:spMkLst>
        </pc:spChg>
        <pc:grpChg chg="add mod">
          <ac:chgData name=" " userId="6e4d5954-9aff-4001-8393-b981ad73e263" providerId="ADAL" clId="{85703B73-A51A-4130-A766-5CC3F3A086F1}" dt="2023-05-11T03:32:04.967" v="386" actId="1076"/>
          <ac:grpSpMkLst>
            <pc:docMk/>
            <pc:sldMk cId="2831706901" sldId="306"/>
            <ac:grpSpMk id="46" creationId="{7AF89905-E981-457A-84A2-DC9958BD9D0F}"/>
          </ac:grpSpMkLst>
        </pc:grpChg>
        <pc:picChg chg="add mod">
          <ac:chgData name=" " userId="6e4d5954-9aff-4001-8393-b981ad73e263" providerId="ADAL" clId="{85703B73-A51A-4130-A766-5CC3F3A086F1}" dt="2023-05-11T03:50:34.935" v="595" actId="1076"/>
          <ac:picMkLst>
            <pc:docMk/>
            <pc:sldMk cId="2831706901" sldId="306"/>
            <ac:picMk id="49" creationId="{A8B1ABC2-C358-4702-98B4-9ED87C99779E}"/>
          </ac:picMkLst>
        </pc:picChg>
        <pc:cxnChg chg="del">
          <ac:chgData name=" " userId="6e4d5954-9aff-4001-8393-b981ad73e263" providerId="ADAL" clId="{85703B73-A51A-4130-A766-5CC3F3A086F1}" dt="2023-05-11T03:40:00.676" v="505" actId="478"/>
          <ac:cxnSpMkLst>
            <pc:docMk/>
            <pc:sldMk cId="2831706901" sldId="306"/>
            <ac:cxnSpMk id="31" creationId="{4F02A04F-0B67-495E-94D7-6FDC02B1C6A1}"/>
          </ac:cxnSpMkLst>
        </pc:cxnChg>
        <pc:cxnChg chg="add del">
          <ac:chgData name=" " userId="6e4d5954-9aff-4001-8393-b981ad73e263" providerId="ADAL" clId="{85703B73-A51A-4130-A766-5CC3F3A086F1}" dt="2023-05-11T03:09:34.052" v="355"/>
          <ac:cxnSpMkLst>
            <pc:docMk/>
            <pc:sldMk cId="2831706901" sldId="306"/>
            <ac:cxnSpMk id="41" creationId="{C8798B68-64A3-480E-BE4E-3AA603FC3CCE}"/>
          </ac:cxnSpMkLst>
        </pc:cxnChg>
      </pc:sldChg>
      <pc:sldChg chg="delSp modSp">
        <pc:chgData name=" " userId="6e4d5954-9aff-4001-8393-b981ad73e263" providerId="ADAL" clId="{85703B73-A51A-4130-A766-5CC3F3A086F1}" dt="2023-05-15T03:10:01.815" v="716" actId="207"/>
        <pc:sldMkLst>
          <pc:docMk/>
          <pc:sldMk cId="1288409368" sldId="307"/>
        </pc:sldMkLst>
        <pc:spChg chg="mod">
          <ac:chgData name=" " userId="6e4d5954-9aff-4001-8393-b981ad73e263" providerId="ADAL" clId="{85703B73-A51A-4130-A766-5CC3F3A086F1}" dt="2023-05-15T03:10:01.815" v="716" actId="207"/>
          <ac:spMkLst>
            <pc:docMk/>
            <pc:sldMk cId="1288409368" sldId="307"/>
            <ac:spMk id="23" creationId="{362E215B-3BA3-49CF-98A1-C96C86896BD1}"/>
          </ac:spMkLst>
        </pc:spChg>
        <pc:picChg chg="del">
          <ac:chgData name=" " userId="6e4d5954-9aff-4001-8393-b981ad73e263" providerId="ADAL" clId="{85703B73-A51A-4130-A766-5CC3F3A086F1}" dt="2023-05-10T10:01:45.059" v="329" actId="478"/>
          <ac:picMkLst>
            <pc:docMk/>
            <pc:sldMk cId="1288409368" sldId="307"/>
            <ac:picMk id="3" creationId="{3D66A814-27FC-4DD0-8DA9-CC90BD4280B0}"/>
          </ac:picMkLst>
        </pc:picChg>
      </pc:sldChg>
      <pc:sldChg chg="addSp delSp modSp">
        <pc:chgData name=" " userId="6e4d5954-9aff-4001-8393-b981ad73e263" providerId="ADAL" clId="{85703B73-A51A-4130-A766-5CC3F3A086F1}" dt="2023-05-15T03:11:56.070" v="720" actId="207"/>
        <pc:sldMkLst>
          <pc:docMk/>
          <pc:sldMk cId="1505633265" sldId="308"/>
        </pc:sldMkLst>
        <pc:spChg chg="del mod">
          <ac:chgData name=" " userId="6e4d5954-9aff-4001-8393-b981ad73e263" providerId="ADAL" clId="{85703B73-A51A-4130-A766-5CC3F3A086F1}" dt="2023-05-11T03:40:26.811" v="508" actId="478"/>
          <ac:spMkLst>
            <pc:docMk/>
            <pc:sldMk cId="1505633265" sldId="308"/>
            <ac:spMk id="14" creationId="{00000000-0000-0000-0000-000000000000}"/>
          </ac:spMkLst>
        </pc:spChg>
        <pc:spChg chg="mod">
          <ac:chgData name=" " userId="6e4d5954-9aff-4001-8393-b981ad73e263" providerId="ADAL" clId="{85703B73-A51A-4130-A766-5CC3F3A086F1}" dt="2023-05-15T03:11:56.070" v="720" actId="207"/>
          <ac:spMkLst>
            <pc:docMk/>
            <pc:sldMk cId="1505633265" sldId="308"/>
            <ac:spMk id="15" creationId="{6C28B61A-1290-4A3D-B8FB-4C51BD255292}"/>
          </ac:spMkLst>
        </pc:spChg>
        <pc:spChg chg="add mod">
          <ac:chgData name=" " userId="6e4d5954-9aff-4001-8393-b981ad73e263" providerId="ADAL" clId="{85703B73-A51A-4130-A766-5CC3F3A086F1}" dt="2023-05-11T03:45:26.369" v="558" actId="5793"/>
          <ac:spMkLst>
            <pc:docMk/>
            <pc:sldMk cId="1505633265" sldId="308"/>
            <ac:spMk id="16" creationId="{C52FF545-D040-4405-A75E-6B1156ADF966}"/>
          </ac:spMkLst>
        </pc:spChg>
        <pc:spChg chg="del mod">
          <ac:chgData name=" " userId="6e4d5954-9aff-4001-8393-b981ad73e263" providerId="ADAL" clId="{85703B73-A51A-4130-A766-5CC3F3A086F1}" dt="2023-05-11T03:40:47.625" v="516" actId="478"/>
          <ac:spMkLst>
            <pc:docMk/>
            <pc:sldMk cId="1505633265" sldId="308"/>
            <ac:spMk id="18" creationId="{2C2321A7-D710-4690-9ECF-86D8CF653B7E}"/>
          </ac:spMkLst>
        </pc:spChg>
        <pc:spChg chg="del">
          <ac:chgData name=" " userId="6e4d5954-9aff-4001-8393-b981ad73e263" providerId="ADAL" clId="{85703B73-A51A-4130-A766-5CC3F3A086F1}" dt="2023-05-11T03:40:27.751" v="509" actId="478"/>
          <ac:spMkLst>
            <pc:docMk/>
            <pc:sldMk cId="1505633265" sldId="308"/>
            <ac:spMk id="19" creationId="{6F54C5CD-52ED-7658-467D-EA2FEAD3775D}"/>
          </ac:spMkLst>
        </pc:spChg>
        <pc:spChg chg="add del mod">
          <ac:chgData name=" " userId="6e4d5954-9aff-4001-8393-b981ad73e263" providerId="ADAL" clId="{85703B73-A51A-4130-A766-5CC3F3A086F1}" dt="2023-05-11T03:41:13.885" v="524"/>
          <ac:spMkLst>
            <pc:docMk/>
            <pc:sldMk cId="1505633265" sldId="308"/>
            <ac:spMk id="21" creationId="{D624887F-D1B4-4136-B2FD-F343E55D0B5C}"/>
          </ac:spMkLst>
        </pc:spChg>
        <pc:picChg chg="add del">
          <ac:chgData name=" " userId="6e4d5954-9aff-4001-8393-b981ad73e263" providerId="ADAL" clId="{85703B73-A51A-4130-A766-5CC3F3A086F1}" dt="2023-05-11T03:41:14.515" v="525"/>
          <ac:picMkLst>
            <pc:docMk/>
            <pc:sldMk cId="1505633265" sldId="308"/>
            <ac:picMk id="20" creationId="{D2616667-B26F-43F1-B86B-03159A37403C}"/>
          </ac:picMkLst>
        </pc:picChg>
        <pc:picChg chg="add del mod">
          <ac:chgData name=" " userId="6e4d5954-9aff-4001-8393-b981ad73e263" providerId="ADAL" clId="{85703B73-A51A-4130-A766-5CC3F3A086F1}" dt="2023-05-11T03:50:24.731" v="591" actId="21"/>
          <ac:picMkLst>
            <pc:docMk/>
            <pc:sldMk cId="1505633265" sldId="308"/>
            <ac:picMk id="22" creationId="{5FCADC85-BCE5-4739-8434-B8799CC576A6}"/>
          </ac:picMkLst>
        </pc:picChg>
        <pc:picChg chg="add mod">
          <ac:chgData name=" " userId="6e4d5954-9aff-4001-8393-b981ad73e263" providerId="ADAL" clId="{85703B73-A51A-4130-A766-5CC3F3A086F1}" dt="2023-05-11T03:45:29.581" v="559" actId="1076"/>
          <ac:picMkLst>
            <pc:docMk/>
            <pc:sldMk cId="1505633265" sldId="308"/>
            <ac:picMk id="2050" creationId="{BF5B36D7-BDBD-41AB-ADC2-D2B88985ADF5}"/>
          </ac:picMkLst>
        </pc:picChg>
      </pc:sldChg>
      <pc:sldChg chg="modSp">
        <pc:chgData name=" " userId="6e4d5954-9aff-4001-8393-b981ad73e263" providerId="ADAL" clId="{85703B73-A51A-4130-A766-5CC3F3A086F1}" dt="2023-05-15T03:11:53.648" v="719" actId="207"/>
        <pc:sldMkLst>
          <pc:docMk/>
          <pc:sldMk cId="1892708341" sldId="309"/>
        </pc:sldMkLst>
        <pc:spChg chg="mod">
          <ac:chgData name=" " userId="6e4d5954-9aff-4001-8393-b981ad73e263" providerId="ADAL" clId="{85703B73-A51A-4130-A766-5CC3F3A086F1}" dt="2023-05-15T03:11:53.648" v="719" actId="207"/>
          <ac:spMkLst>
            <pc:docMk/>
            <pc:sldMk cId="1892708341" sldId="309"/>
            <ac:spMk id="15" creationId="{6C28B61A-1290-4A3D-B8FB-4C51BD255292}"/>
          </ac:spMkLst>
        </pc:spChg>
        <pc:spChg chg="mod">
          <ac:chgData name=" " userId="6e4d5954-9aff-4001-8393-b981ad73e263" providerId="ADAL" clId="{85703B73-A51A-4130-A766-5CC3F3A086F1}" dt="2023-05-11T03:44:38.237" v="551" actId="14100"/>
          <ac:spMkLst>
            <pc:docMk/>
            <pc:sldMk cId="1892708341" sldId="309"/>
            <ac:spMk id="18" creationId="{2C2321A7-D710-4690-9ECF-86D8CF653B7E}"/>
          </ac:spMkLst>
        </pc:spChg>
      </pc:sldChg>
      <pc:sldChg chg="modSp">
        <pc:chgData name=" " userId="6e4d5954-9aff-4001-8393-b981ad73e263" providerId="ADAL" clId="{85703B73-A51A-4130-A766-5CC3F3A086F1}" dt="2023-05-15T03:11:58.830" v="721" actId="207"/>
        <pc:sldMkLst>
          <pc:docMk/>
          <pc:sldMk cId="1172522858" sldId="310"/>
        </pc:sldMkLst>
        <pc:spChg chg="mod">
          <ac:chgData name=" " userId="6e4d5954-9aff-4001-8393-b981ad73e263" providerId="ADAL" clId="{85703B73-A51A-4130-A766-5CC3F3A086F1}" dt="2023-05-15T03:11:58.830" v="721" actId="207"/>
          <ac:spMkLst>
            <pc:docMk/>
            <pc:sldMk cId="1172522858" sldId="310"/>
            <ac:spMk id="15" creationId="{6C28B61A-1290-4A3D-B8FB-4C51BD255292}"/>
          </ac:spMkLst>
        </pc:spChg>
        <pc:spChg chg="mod">
          <ac:chgData name=" " userId="6e4d5954-9aff-4001-8393-b981ad73e263" providerId="ADAL" clId="{85703B73-A51A-4130-A766-5CC3F3A086F1}" dt="2023-05-11T03:45:51.378" v="562" actId="14100"/>
          <ac:spMkLst>
            <pc:docMk/>
            <pc:sldMk cId="1172522858" sldId="310"/>
            <ac:spMk id="18" creationId="{2C2321A7-D710-4690-9ECF-86D8CF653B7E}"/>
          </ac:spMkLst>
        </pc:spChg>
        <pc:spChg chg="mod">
          <ac:chgData name=" " userId="6e4d5954-9aff-4001-8393-b981ad73e263" providerId="ADAL" clId="{85703B73-A51A-4130-A766-5CC3F3A086F1}" dt="2023-05-11T03:45:56.885" v="564" actId="14100"/>
          <ac:spMkLst>
            <pc:docMk/>
            <pc:sldMk cId="1172522858" sldId="310"/>
            <ac:spMk id="21" creationId="{46CA693F-B8C0-4576-BE2F-876D7384D003}"/>
          </ac:spMkLst>
        </pc:spChg>
        <pc:picChg chg="mod">
          <ac:chgData name=" " userId="6e4d5954-9aff-4001-8393-b981ad73e263" providerId="ADAL" clId="{85703B73-A51A-4130-A766-5CC3F3A086F1}" dt="2023-05-11T03:46:03.629" v="567" actId="1076"/>
          <ac:picMkLst>
            <pc:docMk/>
            <pc:sldMk cId="1172522858" sldId="310"/>
            <ac:picMk id="19" creationId="{85EE1736-9BE4-47C8-860A-C9E97513CF56}"/>
          </ac:picMkLst>
        </pc:picChg>
      </pc:sldChg>
      <pc:sldChg chg="delSp modSp">
        <pc:chgData name=" " userId="6e4d5954-9aff-4001-8393-b981ad73e263" providerId="ADAL" clId="{85703B73-A51A-4130-A766-5CC3F3A086F1}" dt="2023-05-15T03:12:06.830" v="722" actId="207"/>
        <pc:sldMkLst>
          <pc:docMk/>
          <pc:sldMk cId="2237217699" sldId="313"/>
        </pc:sldMkLst>
        <pc:spChg chg="mod">
          <ac:chgData name=" " userId="6e4d5954-9aff-4001-8393-b981ad73e263" providerId="ADAL" clId="{85703B73-A51A-4130-A766-5CC3F3A086F1}" dt="2023-05-15T03:12:06.830" v="722" actId="207"/>
          <ac:spMkLst>
            <pc:docMk/>
            <pc:sldMk cId="2237217699" sldId="313"/>
            <ac:spMk id="15" creationId="{6C28B61A-1290-4A3D-B8FB-4C51BD255292}"/>
          </ac:spMkLst>
        </pc:spChg>
        <pc:spChg chg="del mod">
          <ac:chgData name=" " userId="6e4d5954-9aff-4001-8393-b981ad73e263" providerId="ADAL" clId="{85703B73-A51A-4130-A766-5CC3F3A086F1}" dt="2023-05-11T03:46:52.476" v="575" actId="478"/>
          <ac:spMkLst>
            <pc:docMk/>
            <pc:sldMk cId="2237217699" sldId="313"/>
            <ac:spMk id="18" creationId="{2C2321A7-D710-4690-9ECF-86D8CF653B7E}"/>
          </ac:spMkLst>
        </pc:spChg>
        <pc:spChg chg="mod">
          <ac:chgData name=" " userId="6e4d5954-9aff-4001-8393-b981ad73e263" providerId="ADAL" clId="{85703B73-A51A-4130-A766-5CC3F3A086F1}" dt="2023-05-11T03:46:43.693" v="573" actId="14100"/>
          <ac:spMkLst>
            <pc:docMk/>
            <pc:sldMk cId="2237217699" sldId="313"/>
            <ac:spMk id="35" creationId="{6130D360-969A-4722-B75E-A367E3DD4976}"/>
          </ac:spMkLst>
        </pc:spChg>
        <pc:spChg chg="mod">
          <ac:chgData name=" " userId="6e4d5954-9aff-4001-8393-b981ad73e263" providerId="ADAL" clId="{85703B73-A51A-4130-A766-5CC3F3A086F1}" dt="2023-05-11T03:54:07.933" v="643" actId="14100"/>
          <ac:spMkLst>
            <pc:docMk/>
            <pc:sldMk cId="2237217699" sldId="313"/>
            <ac:spMk id="36" creationId="{9DCB4AA8-1B74-4387-94C3-51969890DCA8}"/>
          </ac:spMkLst>
        </pc:spChg>
        <pc:spChg chg="mod">
          <ac:chgData name=" " userId="6e4d5954-9aff-4001-8393-b981ad73e263" providerId="ADAL" clId="{85703B73-A51A-4130-A766-5CC3F3A086F1}" dt="2023-05-11T03:46:46.861" v="574" actId="14100"/>
          <ac:spMkLst>
            <pc:docMk/>
            <pc:sldMk cId="2237217699" sldId="313"/>
            <ac:spMk id="37" creationId="{F8A667A1-5BA6-4AA4-AD51-6286E015E1A5}"/>
          </ac:spMkLst>
        </pc:spChg>
      </pc:sldChg>
      <pc:sldChg chg="addSp delSp modSp add">
        <pc:chgData name=" " userId="6e4d5954-9aff-4001-8393-b981ad73e263" providerId="ADAL" clId="{85703B73-A51A-4130-A766-5CC3F3A086F1}" dt="2023-05-15T03:08:55.395" v="703" actId="1076"/>
        <pc:sldMkLst>
          <pc:docMk/>
          <pc:sldMk cId="2842596532" sldId="316"/>
        </pc:sldMkLst>
        <pc:spChg chg="del">
          <ac:chgData name=" " userId="6e4d5954-9aff-4001-8393-b981ad73e263" providerId="ADAL" clId="{85703B73-A51A-4130-A766-5CC3F3A086F1}" dt="2023-05-15T03:07:07.729" v="673" actId="478"/>
          <ac:spMkLst>
            <pc:docMk/>
            <pc:sldMk cId="2842596532" sldId="316"/>
            <ac:spMk id="2" creationId="{2E3CA44A-043A-4051-866C-3A871F89C2AA}"/>
          </ac:spMkLst>
        </pc:spChg>
        <pc:spChg chg="del mod">
          <ac:chgData name=" " userId="6e4d5954-9aff-4001-8393-b981ad73e263" providerId="ADAL" clId="{85703B73-A51A-4130-A766-5CC3F3A086F1}" dt="2023-05-15T03:08:31.434" v="694" actId="478"/>
          <ac:spMkLst>
            <pc:docMk/>
            <pc:sldMk cId="2842596532" sldId="316"/>
            <ac:spMk id="15" creationId="{CD1238EF-9EA4-4596-9908-1837AECDE46B}"/>
          </ac:spMkLst>
        </pc:spChg>
        <pc:spChg chg="del mod">
          <ac:chgData name=" " userId="6e4d5954-9aff-4001-8393-b981ad73e263" providerId="ADAL" clId="{85703B73-A51A-4130-A766-5CC3F3A086F1}" dt="2023-05-15T03:08:31.434" v="694" actId="478"/>
          <ac:spMkLst>
            <pc:docMk/>
            <pc:sldMk cId="2842596532" sldId="316"/>
            <ac:spMk id="16" creationId="{8EA54841-0A08-461D-B447-E06D98C98C2F}"/>
          </ac:spMkLst>
        </pc:spChg>
        <pc:spChg chg="mod">
          <ac:chgData name=" " userId="6e4d5954-9aff-4001-8393-b981ad73e263" providerId="ADAL" clId="{85703B73-A51A-4130-A766-5CC3F3A086F1}" dt="2023-05-15T03:08:55.395" v="703" actId="1076"/>
          <ac:spMkLst>
            <pc:docMk/>
            <pc:sldMk cId="2842596532" sldId="316"/>
            <ac:spMk id="17" creationId="{4E4D8DBC-3708-4CA1-B0A4-DF70D09D6D08}"/>
          </ac:spMkLst>
        </pc:spChg>
        <pc:spChg chg="mod">
          <ac:chgData name=" " userId="6e4d5954-9aff-4001-8393-b981ad73e263" providerId="ADAL" clId="{85703B73-A51A-4130-A766-5CC3F3A086F1}" dt="2023-05-15T03:07:50.564" v="681" actId="14100"/>
          <ac:spMkLst>
            <pc:docMk/>
            <pc:sldMk cId="2842596532" sldId="316"/>
            <ac:spMk id="19" creationId="{7CA719F4-0FF7-4019-8218-D6095CE3B56E}"/>
          </ac:spMkLst>
        </pc:spChg>
        <pc:spChg chg="mod">
          <ac:chgData name=" " userId="6e4d5954-9aff-4001-8393-b981ad73e263" providerId="ADAL" clId="{85703B73-A51A-4130-A766-5CC3F3A086F1}" dt="2023-05-15T03:07:47.371" v="680" actId="1076"/>
          <ac:spMkLst>
            <pc:docMk/>
            <pc:sldMk cId="2842596532" sldId="316"/>
            <ac:spMk id="21" creationId="{AC4803D0-DB93-4184-A6A7-E17802037836}"/>
          </ac:spMkLst>
        </pc:spChg>
        <pc:spChg chg="add">
          <ac:chgData name=" " userId="6e4d5954-9aff-4001-8393-b981ad73e263" providerId="ADAL" clId="{85703B73-A51A-4130-A766-5CC3F3A086F1}" dt="2023-05-15T03:08:31.894" v="695"/>
          <ac:spMkLst>
            <pc:docMk/>
            <pc:sldMk cId="2842596532" sldId="316"/>
            <ac:spMk id="23" creationId="{08F568FB-7D54-475A-9482-6B79D48AC7CD}"/>
          </ac:spMkLst>
        </pc:spChg>
        <pc:spChg chg="add">
          <ac:chgData name=" " userId="6e4d5954-9aff-4001-8393-b981ad73e263" providerId="ADAL" clId="{85703B73-A51A-4130-A766-5CC3F3A086F1}" dt="2023-05-15T03:08:31.894" v="695"/>
          <ac:spMkLst>
            <pc:docMk/>
            <pc:sldMk cId="2842596532" sldId="316"/>
            <ac:spMk id="24" creationId="{26EDF6A7-AE56-4833-90EA-F34B07252B42}"/>
          </ac:spMkLst>
        </pc:spChg>
        <pc:picChg chg="del">
          <ac:chgData name=" " userId="6e4d5954-9aff-4001-8393-b981ad73e263" providerId="ADAL" clId="{85703B73-A51A-4130-A766-5CC3F3A086F1}" dt="2023-05-15T03:07:07.729" v="673" actId="478"/>
          <ac:picMkLst>
            <pc:docMk/>
            <pc:sldMk cId="2842596532" sldId="316"/>
            <ac:picMk id="20" creationId="{1BE51D02-5022-4703-A95B-1A0607584701}"/>
          </ac:picMkLst>
        </pc:picChg>
        <pc:picChg chg="add mod">
          <ac:chgData name=" " userId="6e4d5954-9aff-4001-8393-b981ad73e263" providerId="ADAL" clId="{85703B73-A51A-4130-A766-5CC3F3A086F1}" dt="2023-05-15T03:08:10.044" v="689" actId="1076"/>
          <ac:picMkLst>
            <pc:docMk/>
            <pc:sldMk cId="2842596532" sldId="316"/>
            <ac:picMk id="22" creationId="{6A65E302-241E-491B-A272-89352D44A6D1}"/>
          </ac:picMkLst>
        </pc:picChg>
      </pc:sldChg>
    </pc:docChg>
  </pc:docChgLst>
  <pc:docChgLst>
    <pc:chgData name="Linh Chi" userId="S::linhchi@mvv.edu.vn::6e4d5954-9aff-4001-8393-b981ad73e263" providerId="AD" clId="Web-{D9C82418-6FD6-C54C-D667-6889E7DE9E65}"/>
    <pc:docChg chg="modSld">
      <pc:chgData name="Linh Chi" userId="S::linhchi@mvv.edu.vn::6e4d5954-9aff-4001-8393-b981ad73e263" providerId="AD" clId="Web-{D9C82418-6FD6-C54C-D667-6889E7DE9E65}" dt="2023-06-21T06:48:27.893" v="4"/>
      <pc:docMkLst>
        <pc:docMk/>
      </pc:docMkLst>
      <pc:sldChg chg="modSp">
        <pc:chgData name="Linh Chi" userId="S::linhchi@mvv.edu.vn::6e4d5954-9aff-4001-8393-b981ad73e263" providerId="AD" clId="Web-{D9C82418-6FD6-C54C-D667-6889E7DE9E65}" dt="2023-06-21T06:48:27.893" v="4"/>
        <pc:sldMkLst>
          <pc:docMk/>
          <pc:sldMk cId="3922633809" sldId="317"/>
        </pc:sldMkLst>
        <pc:spChg chg="mod">
          <ac:chgData name="Linh Chi" userId="S::linhchi@mvv.edu.vn::6e4d5954-9aff-4001-8393-b981ad73e263" providerId="AD" clId="Web-{D9C82418-6FD6-C54C-D667-6889E7DE9E65}" dt="2023-06-21T06:48:27.893" v="4"/>
          <ac:spMkLst>
            <pc:docMk/>
            <pc:sldMk cId="3922633809" sldId="317"/>
            <ac:spMk id="28" creationId="{326C7947-C8AB-4112-88CE-B64B7CF25CC5}"/>
          </ac:spMkLst>
        </pc:spChg>
        <pc:spChg chg="mod">
          <ac:chgData name="Linh Chi" userId="S::linhchi@mvv.edu.vn::6e4d5954-9aff-4001-8393-b981ad73e263" providerId="AD" clId="Web-{D9C82418-6FD6-C54C-D667-6889E7DE9E65}" dt="2023-06-21T06:47:24.282" v="2" actId="20577"/>
          <ac:spMkLst>
            <pc:docMk/>
            <pc:sldMk cId="3922633809" sldId="317"/>
            <ac:spMk id="29" creationId="{620EC134-770B-4483-AA52-0849CE24EA82}"/>
          </ac:spMkLst>
        </pc:spChg>
        <pc:spChg chg="mod">
          <ac:chgData name="Linh Chi" userId="S::linhchi@mvv.edu.vn::6e4d5954-9aff-4001-8393-b981ad73e263" providerId="AD" clId="Web-{D9C82418-6FD6-C54C-D667-6889E7DE9E65}" dt="2023-06-21T06:47:32.126" v="3" actId="20577"/>
          <ac:spMkLst>
            <pc:docMk/>
            <pc:sldMk cId="3922633809" sldId="317"/>
            <ac:spMk id="32" creationId="{4BFB6E1C-9F64-43E9-8FDD-F9AE1D88648F}"/>
          </ac:spMkLst>
        </pc:spChg>
      </pc:sldChg>
    </pc:docChg>
  </pc:docChgLst>
  <pc:docChgLst>
    <pc:chgData name="Linh Chi" userId="S::linhchi@mvv.edu.vn::6e4d5954-9aff-4001-8393-b981ad73e263" providerId="AD" clId="Web-{267B6BA3-F668-D69F-156C-F4E0A841F924}"/>
    <pc:docChg chg="modSld">
      <pc:chgData name="Linh Chi" userId="S::linhchi@mvv.edu.vn::6e4d5954-9aff-4001-8393-b981ad73e263" providerId="AD" clId="Web-{267B6BA3-F668-D69F-156C-F4E0A841F924}" dt="2023-06-22T08:34:38.653" v="120" actId="1076"/>
      <pc:docMkLst>
        <pc:docMk/>
      </pc:docMkLst>
      <pc:sldChg chg="addSp delSp">
        <pc:chgData name="Linh Chi" userId="S::linhchi@mvv.edu.vn::6e4d5954-9aff-4001-8393-b981ad73e263" providerId="AD" clId="Web-{267B6BA3-F668-D69F-156C-F4E0A841F924}" dt="2023-06-22T08:22:37.847" v="2"/>
        <pc:sldMkLst>
          <pc:docMk/>
          <pc:sldMk cId="276285981" sldId="295"/>
        </pc:sldMkLst>
        <pc:grpChg chg="add">
          <ac:chgData name="Linh Chi" userId="S::linhchi@mvv.edu.vn::6e4d5954-9aff-4001-8393-b981ad73e263" providerId="AD" clId="Web-{267B6BA3-F668-D69F-156C-F4E0A841F924}" dt="2023-06-22T08:22:37.847" v="2"/>
          <ac:grpSpMkLst>
            <pc:docMk/>
            <pc:sldMk cId="276285981" sldId="295"/>
            <ac:grpSpMk id="6" creationId="{5C3AC54E-C64F-4B56-CD79-E26D725A8DF8}"/>
          </ac:grpSpMkLst>
        </pc:grpChg>
        <pc:grpChg chg="del">
          <ac:chgData name="Linh Chi" userId="S::linhchi@mvv.edu.vn::6e4d5954-9aff-4001-8393-b981ad73e263" providerId="AD" clId="Web-{267B6BA3-F668-D69F-156C-F4E0A841F924}" dt="2023-06-22T08:22:34.581" v="1"/>
          <ac:grpSpMkLst>
            <pc:docMk/>
            <pc:sldMk cId="276285981" sldId="295"/>
            <ac:grpSpMk id="20" creationId="{42298600-2D82-4380-8C7E-A24F054B4ACE}"/>
          </ac:grpSpMkLst>
        </pc:grpChg>
      </pc:sldChg>
      <pc:sldChg chg="modSp">
        <pc:chgData name="Linh Chi" userId="S::linhchi@mvv.edu.vn::6e4d5954-9aff-4001-8393-b981ad73e263" providerId="AD" clId="Web-{267B6BA3-F668-D69F-156C-F4E0A841F924}" dt="2023-06-22T08:32:52.930" v="90" actId="1076"/>
        <pc:sldMkLst>
          <pc:docMk/>
          <pc:sldMk cId="1798200229" sldId="296"/>
        </pc:sldMkLst>
        <pc:spChg chg="mod">
          <ac:chgData name="Linh Chi" userId="S::linhchi@mvv.edu.vn::6e4d5954-9aff-4001-8393-b981ad73e263" providerId="AD" clId="Web-{267B6BA3-F668-D69F-156C-F4E0A841F924}" dt="2023-06-22T08:32:52.477" v="69" actId="1076"/>
          <ac:spMkLst>
            <pc:docMk/>
            <pc:sldMk cId="1798200229" sldId="296"/>
            <ac:spMk id="19" creationId="{BBDAD1F3-3913-4E1A-B5DA-E3E33E807073}"/>
          </ac:spMkLst>
        </pc:spChg>
        <pc:spChg chg="mod">
          <ac:chgData name="Linh Chi" userId="S::linhchi@mvv.edu.vn::6e4d5954-9aff-4001-8393-b981ad73e263" providerId="AD" clId="Web-{267B6BA3-F668-D69F-156C-F4E0A841F924}" dt="2023-06-22T08:32:52.493" v="70" actId="1076"/>
          <ac:spMkLst>
            <pc:docMk/>
            <pc:sldMk cId="1798200229" sldId="296"/>
            <ac:spMk id="25" creationId="{66AC5AA1-D5E6-4B2E-82C4-89547ED275EC}"/>
          </ac:spMkLst>
        </pc:spChg>
        <pc:spChg chg="mod">
          <ac:chgData name="Linh Chi" userId="S::linhchi@mvv.edu.vn::6e4d5954-9aff-4001-8393-b981ad73e263" providerId="AD" clId="Web-{267B6BA3-F668-D69F-156C-F4E0A841F924}" dt="2023-06-22T08:32:52.508" v="71" actId="1076"/>
          <ac:spMkLst>
            <pc:docMk/>
            <pc:sldMk cId="1798200229" sldId="296"/>
            <ac:spMk id="26" creationId="{7FEFF76E-7481-4EB6-898C-888CB9FEF94F}"/>
          </ac:spMkLst>
        </pc:spChg>
        <pc:spChg chg="mod">
          <ac:chgData name="Linh Chi" userId="S::linhchi@mvv.edu.vn::6e4d5954-9aff-4001-8393-b981ad73e263" providerId="AD" clId="Web-{267B6BA3-F668-D69F-156C-F4E0A841F924}" dt="2023-06-22T08:32:52.540" v="72" actId="1076"/>
          <ac:spMkLst>
            <pc:docMk/>
            <pc:sldMk cId="1798200229" sldId="296"/>
            <ac:spMk id="27" creationId="{B352A9E0-DECA-4699-A743-68A0774953ED}"/>
          </ac:spMkLst>
        </pc:spChg>
        <pc:spChg chg="mod">
          <ac:chgData name="Linh Chi" userId="S::linhchi@mvv.edu.vn::6e4d5954-9aff-4001-8393-b981ad73e263" providerId="AD" clId="Web-{267B6BA3-F668-D69F-156C-F4E0A841F924}" dt="2023-06-22T08:32:52.571" v="74" actId="1076"/>
          <ac:spMkLst>
            <pc:docMk/>
            <pc:sldMk cId="1798200229" sldId="296"/>
            <ac:spMk id="30" creationId="{60087E28-586E-451E-8FF6-F5A683442B4F}"/>
          </ac:spMkLst>
        </pc:spChg>
        <pc:spChg chg="mod">
          <ac:chgData name="Linh Chi" userId="S::linhchi@mvv.edu.vn::6e4d5954-9aff-4001-8393-b981ad73e263" providerId="AD" clId="Web-{267B6BA3-F668-D69F-156C-F4E0A841F924}" dt="2023-06-22T08:32:52.618" v="76" actId="1076"/>
          <ac:spMkLst>
            <pc:docMk/>
            <pc:sldMk cId="1798200229" sldId="296"/>
            <ac:spMk id="34" creationId="{7F950A91-6C93-4C4F-9973-50ED483D81C7}"/>
          </ac:spMkLst>
        </pc:spChg>
        <pc:spChg chg="mod">
          <ac:chgData name="Linh Chi" userId="S::linhchi@mvv.edu.vn::6e4d5954-9aff-4001-8393-b981ad73e263" providerId="AD" clId="Web-{267B6BA3-F668-D69F-156C-F4E0A841F924}" dt="2023-06-22T08:32:52.743" v="82" actId="1076"/>
          <ac:spMkLst>
            <pc:docMk/>
            <pc:sldMk cId="1798200229" sldId="296"/>
            <ac:spMk id="45" creationId="{0E2C37DC-F901-44B3-B216-79436D2CAFAB}"/>
          </ac:spMkLst>
        </pc:spChg>
        <pc:spChg chg="mod">
          <ac:chgData name="Linh Chi" userId="S::linhchi@mvv.edu.vn::6e4d5954-9aff-4001-8393-b981ad73e263" providerId="AD" clId="Web-{267B6BA3-F668-D69F-156C-F4E0A841F924}" dt="2023-06-22T08:32:52.712" v="81" actId="1076"/>
          <ac:spMkLst>
            <pc:docMk/>
            <pc:sldMk cId="1798200229" sldId="296"/>
            <ac:spMk id="51" creationId="{FBDF372B-1761-4FAA-A694-DD327FA7F93C}"/>
          </ac:spMkLst>
        </pc:spChg>
        <pc:spChg chg="mod">
          <ac:chgData name="Linh Chi" userId="S::linhchi@mvv.edu.vn::6e4d5954-9aff-4001-8393-b981ad73e263" providerId="AD" clId="Web-{267B6BA3-F668-D69F-156C-F4E0A841F924}" dt="2023-06-22T08:32:52.696" v="80" actId="1076"/>
          <ac:spMkLst>
            <pc:docMk/>
            <pc:sldMk cId="1798200229" sldId="296"/>
            <ac:spMk id="58" creationId="{2872236D-34BC-4AF1-ACD1-C84B6EABEB22}"/>
          </ac:spMkLst>
        </pc:spChg>
        <pc:spChg chg="mod">
          <ac:chgData name="Linh Chi" userId="S::linhchi@mvv.edu.vn::6e4d5954-9aff-4001-8393-b981ad73e263" providerId="AD" clId="Web-{267B6BA3-F668-D69F-156C-F4E0A841F924}" dt="2023-06-22T08:32:38.430" v="68"/>
          <ac:spMkLst>
            <pc:docMk/>
            <pc:sldMk cId="1798200229" sldId="296"/>
            <ac:spMk id="59" creationId="{8086E55B-0D87-48F5-A30A-B1FB3361E2B3}"/>
          </ac:spMkLst>
        </pc:spChg>
        <pc:spChg chg="mod">
          <ac:chgData name="Linh Chi" userId="S::linhchi@mvv.edu.vn::6e4d5954-9aff-4001-8393-b981ad73e263" providerId="AD" clId="Web-{267B6BA3-F668-D69F-156C-F4E0A841F924}" dt="2023-06-22T08:32:52.680" v="79" actId="1076"/>
          <ac:spMkLst>
            <pc:docMk/>
            <pc:sldMk cId="1798200229" sldId="296"/>
            <ac:spMk id="69" creationId="{E409464D-FD46-484C-993C-0D52B66DF447}"/>
          </ac:spMkLst>
        </pc:spChg>
        <pc:spChg chg="mod">
          <ac:chgData name="Linh Chi" userId="S::linhchi@mvv.edu.vn::6e4d5954-9aff-4001-8393-b981ad73e263" providerId="AD" clId="Web-{267B6BA3-F668-D69F-156C-F4E0A841F924}" dt="2023-06-22T08:32:52.665" v="78" actId="1076"/>
          <ac:spMkLst>
            <pc:docMk/>
            <pc:sldMk cId="1798200229" sldId="296"/>
            <ac:spMk id="74" creationId="{BE0B0A43-8932-46E9-ADB2-04225D910A83}"/>
          </ac:spMkLst>
        </pc:spChg>
        <pc:spChg chg="mod">
          <ac:chgData name="Linh Chi" userId="S::linhchi@mvv.edu.vn::6e4d5954-9aff-4001-8393-b981ad73e263" providerId="AD" clId="Web-{267B6BA3-F668-D69F-156C-F4E0A841F924}" dt="2023-06-22T08:32:52.899" v="88" actId="1076"/>
          <ac:spMkLst>
            <pc:docMk/>
            <pc:sldMk cId="1798200229" sldId="296"/>
            <ac:spMk id="93" creationId="{51997E8D-6BE7-4473-AE3D-B74DA49DF74C}"/>
          </ac:spMkLst>
        </pc:spChg>
        <pc:spChg chg="mod">
          <ac:chgData name="Linh Chi" userId="S::linhchi@mvv.edu.vn::6e4d5954-9aff-4001-8393-b981ad73e263" providerId="AD" clId="Web-{267B6BA3-F668-D69F-156C-F4E0A841F924}" dt="2023-06-22T08:32:52.915" v="89" actId="1076"/>
          <ac:spMkLst>
            <pc:docMk/>
            <pc:sldMk cId="1798200229" sldId="296"/>
            <ac:spMk id="94" creationId="{F7D3AF9A-C67F-4210-972F-A4DA11C37B87}"/>
          </ac:spMkLst>
        </pc:spChg>
        <pc:spChg chg="mod">
          <ac:chgData name="Linh Chi" userId="S::linhchi@mvv.edu.vn::6e4d5954-9aff-4001-8393-b981ad73e263" providerId="AD" clId="Web-{267B6BA3-F668-D69F-156C-F4E0A841F924}" dt="2023-06-22T08:32:52.930" v="90" actId="1076"/>
          <ac:spMkLst>
            <pc:docMk/>
            <pc:sldMk cId="1798200229" sldId="296"/>
            <ac:spMk id="95" creationId="{C3313620-ACD0-446B-9436-4CC0CFA94699}"/>
          </ac:spMkLst>
        </pc:spChg>
        <pc:grpChg chg="mod">
          <ac:chgData name="Linh Chi" userId="S::linhchi@mvv.edu.vn::6e4d5954-9aff-4001-8393-b981ad73e263" providerId="AD" clId="Web-{267B6BA3-F668-D69F-156C-F4E0A841F924}" dt="2023-06-22T08:32:21.523" v="64" actId="1076"/>
          <ac:grpSpMkLst>
            <pc:docMk/>
            <pc:sldMk cId="1798200229" sldId="296"/>
            <ac:grpSpMk id="5" creationId="{2EE3EE89-8D56-72CA-F8AE-96103A8A6E71}"/>
          </ac:grpSpMkLst>
        </pc:grpChg>
        <pc:grpChg chg="mod">
          <ac:chgData name="Linh Chi" userId="S::linhchi@mvv.edu.vn::6e4d5954-9aff-4001-8393-b981ad73e263" providerId="AD" clId="Web-{267B6BA3-F668-D69F-156C-F4E0A841F924}" dt="2023-06-22T08:32:52.555" v="73" actId="1076"/>
          <ac:grpSpMkLst>
            <pc:docMk/>
            <pc:sldMk cId="1798200229" sldId="296"/>
            <ac:grpSpMk id="18" creationId="{E102C8BB-FC77-45AF-9F9C-D77C829F2794}"/>
          </ac:grpSpMkLst>
        </pc:grpChg>
        <pc:grpChg chg="mod">
          <ac:chgData name="Linh Chi" userId="S::linhchi@mvv.edu.vn::6e4d5954-9aff-4001-8393-b981ad73e263" providerId="AD" clId="Web-{267B6BA3-F668-D69F-156C-F4E0A841F924}" dt="2023-06-22T08:32:52.602" v="75" actId="1076"/>
          <ac:grpSpMkLst>
            <pc:docMk/>
            <pc:sldMk cId="1798200229" sldId="296"/>
            <ac:grpSpMk id="31" creationId="{1857B0DA-00C7-43AE-80C0-2428A6034C27}"/>
          </ac:grpSpMkLst>
        </pc:grpChg>
        <pc:grpChg chg="mod">
          <ac:chgData name="Linh Chi" userId="S::linhchi@mvv.edu.vn::6e4d5954-9aff-4001-8393-b981ad73e263" providerId="AD" clId="Web-{267B6BA3-F668-D69F-156C-F4E0A841F924}" dt="2023-06-22T08:32:52.633" v="77" actId="1076"/>
          <ac:grpSpMkLst>
            <pc:docMk/>
            <pc:sldMk cId="1798200229" sldId="296"/>
            <ac:grpSpMk id="35" creationId="{BC932A4B-DAC3-4D50-912A-C92DDA2AD9D6}"/>
          </ac:grpSpMkLst>
        </pc:grpChg>
        <pc:grpChg chg="mod">
          <ac:chgData name="Linh Chi" userId="S::linhchi@mvv.edu.vn::6e4d5954-9aff-4001-8393-b981ad73e263" providerId="AD" clId="Web-{267B6BA3-F668-D69F-156C-F4E0A841F924}" dt="2023-06-22T08:32:52.758" v="83" actId="1076"/>
          <ac:grpSpMkLst>
            <pc:docMk/>
            <pc:sldMk cId="1798200229" sldId="296"/>
            <ac:grpSpMk id="88" creationId="{6A4987B1-2DC8-437B-BD75-0878F92B623F}"/>
          </ac:grpSpMkLst>
        </pc:grpChg>
        <pc:grpChg chg="mod">
          <ac:chgData name="Linh Chi" userId="S::linhchi@mvv.edu.vn::6e4d5954-9aff-4001-8393-b981ad73e263" providerId="AD" clId="Web-{267B6BA3-F668-D69F-156C-F4E0A841F924}" dt="2023-06-22T08:32:52.790" v="84" actId="1076"/>
          <ac:grpSpMkLst>
            <pc:docMk/>
            <pc:sldMk cId="1798200229" sldId="296"/>
            <ac:grpSpMk id="89" creationId="{5B57048A-8B7A-49AF-80CC-7B9AD536C28A}"/>
          </ac:grpSpMkLst>
        </pc:grpChg>
        <pc:grpChg chg="mod">
          <ac:chgData name="Linh Chi" userId="S::linhchi@mvv.edu.vn::6e4d5954-9aff-4001-8393-b981ad73e263" providerId="AD" clId="Web-{267B6BA3-F668-D69F-156C-F4E0A841F924}" dt="2023-06-22T08:32:52.868" v="87" actId="1076"/>
          <ac:grpSpMkLst>
            <pc:docMk/>
            <pc:sldMk cId="1798200229" sldId="296"/>
            <ac:grpSpMk id="90" creationId="{229F49DD-A321-456B-8182-DDEFEF926D60}"/>
          </ac:grpSpMkLst>
        </pc:grpChg>
        <pc:grpChg chg="mod">
          <ac:chgData name="Linh Chi" userId="S::linhchi@mvv.edu.vn::6e4d5954-9aff-4001-8393-b981ad73e263" providerId="AD" clId="Web-{267B6BA3-F668-D69F-156C-F4E0A841F924}" dt="2023-06-22T08:32:52.805" v="85" actId="1076"/>
          <ac:grpSpMkLst>
            <pc:docMk/>
            <pc:sldMk cId="1798200229" sldId="296"/>
            <ac:grpSpMk id="91" creationId="{C59402D9-2C0E-4243-8D89-8F969FAF3374}"/>
          </ac:grpSpMkLst>
        </pc:grpChg>
        <pc:grpChg chg="mod">
          <ac:chgData name="Linh Chi" userId="S::linhchi@mvv.edu.vn::6e4d5954-9aff-4001-8393-b981ad73e263" providerId="AD" clId="Web-{267B6BA3-F668-D69F-156C-F4E0A841F924}" dt="2023-06-22T08:32:52.837" v="86" actId="1076"/>
          <ac:grpSpMkLst>
            <pc:docMk/>
            <pc:sldMk cId="1798200229" sldId="296"/>
            <ac:grpSpMk id="92" creationId="{0B79DA32-AA7A-4E80-91E4-042606FB6753}"/>
          </ac:grpSpMkLst>
        </pc:grpChg>
      </pc:sldChg>
      <pc:sldChg chg="addSp delSp modSp">
        <pc:chgData name="Linh Chi" userId="S::linhchi@mvv.edu.vn::6e4d5954-9aff-4001-8393-b981ad73e263" providerId="AD" clId="Web-{267B6BA3-F668-D69F-156C-F4E0A841F924}" dt="2023-06-22T08:33:38.791" v="102" actId="1076"/>
        <pc:sldMkLst>
          <pc:docMk/>
          <pc:sldMk cId="4220742767" sldId="299"/>
        </pc:sldMkLst>
        <pc:spChg chg="mod">
          <ac:chgData name="Linh Chi" userId="S::linhchi@mvv.edu.vn::6e4d5954-9aff-4001-8393-b981ad73e263" providerId="AD" clId="Web-{267B6BA3-F668-D69F-156C-F4E0A841F924}" dt="2023-06-22T08:31:51.397" v="59" actId="1076"/>
          <ac:spMkLst>
            <pc:docMk/>
            <pc:sldMk cId="4220742767" sldId="299"/>
            <ac:spMk id="2" creationId="{2E3CA44A-043A-4051-866C-3A871F89C2AA}"/>
          </ac:spMkLst>
        </pc:spChg>
        <pc:spChg chg="mod">
          <ac:chgData name="Linh Chi" userId="S::linhchi@mvv.edu.vn::6e4d5954-9aff-4001-8393-b981ad73e263" providerId="AD" clId="Web-{267B6BA3-F668-D69F-156C-F4E0A841F924}" dt="2023-06-22T08:33:03.384" v="91"/>
          <ac:spMkLst>
            <pc:docMk/>
            <pc:sldMk cId="4220742767" sldId="299"/>
            <ac:spMk id="9" creationId="{DE2253E0-DF0A-F452-FF84-AA5D4E3874C1}"/>
          </ac:spMkLst>
        </pc:spChg>
        <pc:spChg chg="add mod">
          <ac:chgData name="Linh Chi" userId="S::linhchi@mvv.edu.vn::6e4d5954-9aff-4001-8393-b981ad73e263" providerId="AD" clId="Web-{267B6BA3-F668-D69F-156C-F4E0A841F924}" dt="2023-06-22T08:33:38.791" v="102" actId="1076"/>
          <ac:spMkLst>
            <pc:docMk/>
            <pc:sldMk cId="4220742767" sldId="299"/>
            <ac:spMk id="15" creationId="{086F93D3-69C3-A48B-72B9-9166D581DABD}"/>
          </ac:spMkLst>
        </pc:spChg>
        <pc:spChg chg="del">
          <ac:chgData name="Linh Chi" userId="S::linhchi@mvv.edu.vn::6e4d5954-9aff-4001-8393-b981ad73e263" providerId="AD" clId="Web-{267B6BA3-F668-D69F-156C-F4E0A841F924}" dt="2023-06-22T08:22:44.550" v="5"/>
          <ac:spMkLst>
            <pc:docMk/>
            <pc:sldMk cId="4220742767" sldId="299"/>
            <ac:spMk id="22" creationId="{76F95539-E176-462A-A325-2EF81A0A5D00}"/>
          </ac:spMkLst>
        </pc:spChg>
        <pc:grpChg chg="add del">
          <ac:chgData name="Linh Chi" userId="S::linhchi@mvv.edu.vn::6e4d5954-9aff-4001-8393-b981ad73e263" providerId="AD" clId="Web-{267B6BA3-F668-D69F-156C-F4E0A841F924}" dt="2023-06-22T08:33:22.119" v="98"/>
          <ac:grpSpMkLst>
            <pc:docMk/>
            <pc:sldMk cId="4220742767" sldId="299"/>
            <ac:grpSpMk id="6" creationId="{6C44DB5B-4059-F73C-17B2-35682C827CD7}"/>
          </ac:grpSpMkLst>
        </pc:grpChg>
        <pc:grpChg chg="del">
          <ac:chgData name="Linh Chi" userId="S::linhchi@mvv.edu.vn::6e4d5954-9aff-4001-8393-b981ad73e263" providerId="AD" clId="Web-{267B6BA3-F668-D69F-156C-F4E0A841F924}" dt="2023-06-22T08:31:37.693" v="56"/>
          <ac:grpSpMkLst>
            <pc:docMk/>
            <pc:sldMk cId="4220742767" sldId="299"/>
            <ac:grpSpMk id="10" creationId="{27992A01-FBBF-4C5A-9CE8-5F4936A9F4F9}"/>
          </ac:grpSpMkLst>
        </pc:grpChg>
        <pc:grpChg chg="add del mod">
          <ac:chgData name="Linh Chi" userId="S::linhchi@mvv.edu.vn::6e4d5954-9aff-4001-8393-b981ad73e263" providerId="AD" clId="Web-{267B6BA3-F668-D69F-156C-F4E0A841F924}" dt="2023-06-22T08:33:34.447" v="101"/>
          <ac:grpSpMkLst>
            <pc:docMk/>
            <pc:sldMk cId="4220742767" sldId="299"/>
            <ac:grpSpMk id="13" creationId="{0C4787F6-0716-963D-B0ED-0408897A352A}"/>
          </ac:grpSpMkLst>
        </pc:grpChg>
        <pc:grpChg chg="del">
          <ac:chgData name="Linh Chi" userId="S::linhchi@mvv.edu.vn::6e4d5954-9aff-4001-8393-b981ad73e263" providerId="AD" clId="Web-{267B6BA3-F668-D69F-156C-F4E0A841F924}" dt="2023-06-22T08:22:41.644" v="4"/>
          <ac:grpSpMkLst>
            <pc:docMk/>
            <pc:sldMk cId="4220742767" sldId="299"/>
            <ac:grpSpMk id="18" creationId="{6F925445-E34F-40F6-BF68-2D3B05C3559E}"/>
          </ac:grpSpMkLst>
        </pc:grpChg>
        <pc:grpChg chg="add">
          <ac:chgData name="Linh Chi" userId="S::linhchi@mvv.edu.vn::6e4d5954-9aff-4001-8393-b981ad73e263" providerId="AD" clId="Web-{267B6BA3-F668-D69F-156C-F4E0A841F924}" dt="2023-06-22T08:33:25.635" v="99"/>
          <ac:grpSpMkLst>
            <pc:docMk/>
            <pc:sldMk cId="4220742767" sldId="299"/>
            <ac:grpSpMk id="24" creationId="{A20D2C30-7A0D-A57C-AE2D-C406DC81828D}"/>
          </ac:grpSpMkLst>
        </pc:grpChg>
        <pc:picChg chg="mod">
          <ac:chgData name="Linh Chi" userId="S::linhchi@mvv.edu.vn::6e4d5954-9aff-4001-8393-b981ad73e263" providerId="AD" clId="Web-{267B6BA3-F668-D69F-156C-F4E0A841F924}" dt="2023-06-22T08:31:51.397" v="58" actId="1076"/>
          <ac:picMkLst>
            <pc:docMk/>
            <pc:sldMk cId="4220742767" sldId="299"/>
            <ac:picMk id="20" creationId="{1BE51D02-5022-4703-A95B-1A0607584701}"/>
          </ac:picMkLst>
        </pc:picChg>
        <pc:picChg chg="del">
          <ac:chgData name="Linh Chi" userId="S::linhchi@mvv.edu.vn::6e4d5954-9aff-4001-8393-b981ad73e263" providerId="AD" clId="Web-{267B6BA3-F668-D69F-156C-F4E0A841F924}" dt="2023-06-22T08:22:41.644" v="3"/>
          <ac:picMkLst>
            <pc:docMk/>
            <pc:sldMk cId="4220742767" sldId="299"/>
            <ac:picMk id="29" creationId="{5A44AE64-9421-4027-927C-7CC72962457C}"/>
          </ac:picMkLst>
        </pc:picChg>
      </pc:sldChg>
      <pc:sldChg chg="addSp delSp modSp">
        <pc:chgData name="Linh Chi" userId="S::linhchi@mvv.edu.vn::6e4d5954-9aff-4001-8393-b981ad73e263" providerId="AD" clId="Web-{267B6BA3-F668-D69F-156C-F4E0A841F924}" dt="2023-06-22T08:34:05.058" v="113"/>
        <pc:sldMkLst>
          <pc:docMk/>
          <pc:sldMk cId="2587724362" sldId="300"/>
        </pc:sldMkLst>
        <pc:spChg chg="add mod">
          <ac:chgData name="Linh Chi" userId="S::linhchi@mvv.edu.vn::6e4d5954-9aff-4001-8393-b981ad73e263" providerId="AD" clId="Web-{267B6BA3-F668-D69F-156C-F4E0A841F924}" dt="2023-06-22T08:34:05.011" v="112" actId="20577"/>
          <ac:spMkLst>
            <pc:docMk/>
            <pc:sldMk cId="2587724362" sldId="300"/>
            <ac:spMk id="9" creationId="{89A5B05E-AE24-653B-3CBC-A735051EAB3F}"/>
          </ac:spMkLst>
        </pc:spChg>
        <pc:spChg chg="del">
          <ac:chgData name="Linh Chi" userId="S::linhchi@mvv.edu.vn::6e4d5954-9aff-4001-8393-b981ad73e263" providerId="AD" clId="Web-{267B6BA3-F668-D69F-156C-F4E0A841F924}" dt="2023-06-22T08:22:58.676" v="12"/>
          <ac:spMkLst>
            <pc:docMk/>
            <pc:sldMk cId="2587724362" sldId="300"/>
            <ac:spMk id="38" creationId="{A792EC50-C27B-4225-98B4-E1D1BC970831}"/>
          </ac:spMkLst>
        </pc:spChg>
        <pc:grpChg chg="add del">
          <ac:chgData name="Linh Chi" userId="S::linhchi@mvv.edu.vn::6e4d5954-9aff-4001-8393-b981ad73e263" providerId="AD" clId="Web-{267B6BA3-F668-D69F-156C-F4E0A841F924}" dt="2023-06-22T08:33:59.198" v="108"/>
          <ac:grpSpMkLst>
            <pc:docMk/>
            <pc:sldMk cId="2587724362" sldId="300"/>
            <ac:grpSpMk id="7" creationId="{1A0B0F4B-E6F1-9E99-3D19-0DD206F62E76}"/>
          </ac:grpSpMkLst>
        </pc:grpChg>
        <pc:grpChg chg="add">
          <ac:chgData name="Linh Chi" userId="S::linhchi@mvv.edu.vn::6e4d5954-9aff-4001-8393-b981ad73e263" providerId="AD" clId="Web-{267B6BA3-F668-D69F-156C-F4E0A841F924}" dt="2023-06-22T08:33:59.761" v="110"/>
          <ac:grpSpMkLst>
            <pc:docMk/>
            <pc:sldMk cId="2587724362" sldId="300"/>
            <ac:grpSpMk id="13" creationId="{FFA7D55F-E0CA-AFCE-57AE-AFA037CF1510}"/>
          </ac:grpSpMkLst>
        </pc:grpChg>
        <pc:grpChg chg="del">
          <ac:chgData name="Linh Chi" userId="S::linhchi@mvv.edu.vn::6e4d5954-9aff-4001-8393-b981ad73e263" providerId="AD" clId="Web-{267B6BA3-F668-D69F-156C-F4E0A841F924}" dt="2023-06-22T08:34:05.058" v="113"/>
          <ac:grpSpMkLst>
            <pc:docMk/>
            <pc:sldMk cId="2587724362" sldId="300"/>
            <ac:grpSpMk id="20" creationId="{9365DBCB-76B6-44E5-A911-C7F255BE07E3}"/>
          </ac:grpSpMkLst>
        </pc:grpChg>
        <pc:grpChg chg="del">
          <ac:chgData name="Linh Chi" userId="S::linhchi@mvv.edu.vn::6e4d5954-9aff-4001-8393-b981ad73e263" providerId="AD" clId="Web-{267B6BA3-F668-D69F-156C-F4E0A841F924}" dt="2023-06-22T08:22:58.676" v="13"/>
          <ac:grpSpMkLst>
            <pc:docMk/>
            <pc:sldMk cId="2587724362" sldId="300"/>
            <ac:grpSpMk id="35" creationId="{FB72D03E-2CF2-4006-BFB5-273A4606E9C4}"/>
          </ac:grpSpMkLst>
        </pc:grpChg>
        <pc:picChg chg="del">
          <ac:chgData name="Linh Chi" userId="S::linhchi@mvv.edu.vn::6e4d5954-9aff-4001-8393-b981ad73e263" providerId="AD" clId="Web-{267B6BA3-F668-D69F-156C-F4E0A841F924}" dt="2023-06-22T08:22:58.676" v="11"/>
          <ac:picMkLst>
            <pc:docMk/>
            <pc:sldMk cId="2587724362" sldId="300"/>
            <ac:picMk id="39" creationId="{61D4F3D6-3FC6-431B-AD91-4980F156DA83}"/>
          </ac:picMkLst>
        </pc:picChg>
      </pc:sldChg>
      <pc:sldChg chg="addSp delSp modSp">
        <pc:chgData name="Linh Chi" userId="S::linhchi@mvv.edu.vn::6e4d5954-9aff-4001-8393-b981ad73e263" providerId="AD" clId="Web-{267B6BA3-F668-D69F-156C-F4E0A841F924}" dt="2023-06-22T08:34:38.653" v="120" actId="1076"/>
        <pc:sldMkLst>
          <pc:docMk/>
          <pc:sldMk cId="1893086513" sldId="301"/>
        </pc:sldMkLst>
        <pc:spChg chg="del topLvl">
          <ac:chgData name="Linh Chi" userId="S::linhchi@mvv.edu.vn::6e4d5954-9aff-4001-8393-b981ad73e263" providerId="AD" clId="Web-{267B6BA3-F668-D69F-156C-F4E0A841F924}" dt="2023-06-22T08:34:15.605" v="115"/>
          <ac:spMkLst>
            <pc:docMk/>
            <pc:sldMk cId="1893086513" sldId="301"/>
            <ac:spMk id="4" creationId="{50701A5E-18B9-0BD8-7157-596C040CD5F8}"/>
          </ac:spMkLst>
        </pc:spChg>
        <pc:spChg chg="del topLvl">
          <ac:chgData name="Linh Chi" userId="S::linhchi@mvv.edu.vn::6e4d5954-9aff-4001-8393-b981ad73e263" providerId="AD" clId="Web-{267B6BA3-F668-D69F-156C-F4E0A841F924}" dt="2023-06-22T08:34:13.761" v="114"/>
          <ac:spMkLst>
            <pc:docMk/>
            <pc:sldMk cId="1893086513" sldId="301"/>
            <ac:spMk id="5" creationId="{9E7380D2-3EE4-C9BA-B0B7-E3C7620C4E95}"/>
          </ac:spMkLst>
        </pc:spChg>
        <pc:spChg chg="add mod">
          <ac:chgData name="Linh Chi" userId="S::linhchi@mvv.edu.vn::6e4d5954-9aff-4001-8393-b981ad73e263" providerId="AD" clId="Web-{267B6BA3-F668-D69F-156C-F4E0A841F924}" dt="2023-06-22T08:34:38.653" v="120" actId="1076"/>
          <ac:spMkLst>
            <pc:docMk/>
            <pc:sldMk cId="1893086513" sldId="301"/>
            <ac:spMk id="8" creationId="{102B9059-0DD5-80E7-FCBE-78BB86CC923E}"/>
          </ac:spMkLst>
        </pc:spChg>
        <pc:spChg chg="del">
          <ac:chgData name="Linh Chi" userId="S::linhchi@mvv.edu.vn::6e4d5954-9aff-4001-8393-b981ad73e263" providerId="AD" clId="Web-{267B6BA3-F668-D69F-156C-F4E0A841F924}" dt="2023-06-22T08:23:02.223" v="16"/>
          <ac:spMkLst>
            <pc:docMk/>
            <pc:sldMk cId="1893086513" sldId="301"/>
            <ac:spMk id="35" creationId="{5FAC3A2F-B7FD-4B72-ADA3-7621EDEE05AE}"/>
          </ac:spMkLst>
        </pc:spChg>
        <pc:grpChg chg="add del">
          <ac:chgData name="Linh Chi" userId="S::linhchi@mvv.edu.vn::6e4d5954-9aff-4001-8393-b981ad73e263" providerId="AD" clId="Web-{267B6BA3-F668-D69F-156C-F4E0A841F924}" dt="2023-06-22T08:34:13.761" v="114"/>
          <ac:grpSpMkLst>
            <pc:docMk/>
            <pc:sldMk cId="1893086513" sldId="301"/>
            <ac:grpSpMk id="6" creationId="{7CC50C18-2BD4-2307-0C15-F0EB66F5341F}"/>
          </ac:grpSpMkLst>
        </pc:grpChg>
        <pc:grpChg chg="add">
          <ac:chgData name="Linh Chi" userId="S::linhchi@mvv.edu.vn::6e4d5954-9aff-4001-8393-b981ad73e263" providerId="AD" clId="Web-{267B6BA3-F668-D69F-156C-F4E0A841F924}" dt="2023-06-22T08:34:16.496" v="117"/>
          <ac:grpSpMkLst>
            <pc:docMk/>
            <pc:sldMk cId="1893086513" sldId="301"/>
            <ac:grpSpMk id="12" creationId="{30FADD7F-2269-97D4-5056-D7998649E7E0}"/>
          </ac:grpSpMkLst>
        </pc:grpChg>
        <pc:grpChg chg="del mod">
          <ac:chgData name="Linh Chi" userId="S::linhchi@mvv.edu.vn::6e4d5954-9aff-4001-8393-b981ad73e263" providerId="AD" clId="Web-{267B6BA3-F668-D69F-156C-F4E0A841F924}" dt="2023-06-22T08:34:22.480" v="119"/>
          <ac:grpSpMkLst>
            <pc:docMk/>
            <pc:sldMk cId="1893086513" sldId="301"/>
            <ac:grpSpMk id="29" creationId="{ED2EEA8F-7139-41F2-8562-91AB1A999202}"/>
          </ac:grpSpMkLst>
        </pc:grpChg>
        <pc:grpChg chg="del">
          <ac:chgData name="Linh Chi" userId="S::linhchi@mvv.edu.vn::6e4d5954-9aff-4001-8393-b981ad73e263" providerId="AD" clId="Web-{267B6BA3-F668-D69F-156C-F4E0A841F924}" dt="2023-06-22T08:23:02.223" v="17"/>
          <ac:grpSpMkLst>
            <pc:docMk/>
            <pc:sldMk cId="1893086513" sldId="301"/>
            <ac:grpSpMk id="32" creationId="{DD39502F-F512-4D33-A2E7-CF664DB59C43}"/>
          </ac:grpSpMkLst>
        </pc:grpChg>
        <pc:picChg chg="del">
          <ac:chgData name="Linh Chi" userId="S::linhchi@mvv.edu.vn::6e4d5954-9aff-4001-8393-b981ad73e263" providerId="AD" clId="Web-{267B6BA3-F668-D69F-156C-F4E0A841F924}" dt="2023-06-22T08:23:02.223" v="15"/>
          <ac:picMkLst>
            <pc:docMk/>
            <pc:sldMk cId="1893086513" sldId="301"/>
            <ac:picMk id="36" creationId="{292712EF-4236-45E6-BD57-824C220D60FF}"/>
          </ac:picMkLst>
        </pc:picChg>
      </pc:sldChg>
      <pc:sldChg chg="addSp delSp">
        <pc:chgData name="Linh Chi" userId="S::linhchi@mvv.edu.vn::6e4d5954-9aff-4001-8393-b981ad73e263" providerId="AD" clId="Web-{267B6BA3-F668-D69F-156C-F4E0A841F924}" dt="2023-06-22T08:23:12.754" v="22"/>
        <pc:sldMkLst>
          <pc:docMk/>
          <pc:sldMk cId="2231572465" sldId="302"/>
        </pc:sldMkLst>
        <pc:spChg chg="del">
          <ac:chgData name="Linh Chi" userId="S::linhchi@mvv.edu.vn::6e4d5954-9aff-4001-8393-b981ad73e263" providerId="AD" clId="Web-{267B6BA3-F668-D69F-156C-F4E0A841F924}" dt="2023-06-22T08:23:09.567" v="21"/>
          <ac:spMkLst>
            <pc:docMk/>
            <pc:sldMk cId="2231572465" sldId="302"/>
            <ac:spMk id="47" creationId="{62BC1E66-9F23-4DBD-B13C-8A7D4ED0BEAB}"/>
          </ac:spMkLst>
        </pc:spChg>
        <pc:grpChg chg="add">
          <ac:chgData name="Linh Chi" userId="S::linhchi@mvv.edu.vn::6e4d5954-9aff-4001-8393-b981ad73e263" providerId="AD" clId="Web-{267B6BA3-F668-D69F-156C-F4E0A841F924}" dt="2023-06-22T08:23:12.754" v="22"/>
          <ac:grpSpMkLst>
            <pc:docMk/>
            <pc:sldMk cId="2231572465" sldId="302"/>
            <ac:grpSpMk id="5" creationId="{820477E3-8415-20D0-E150-A861AFD4A3C1}"/>
          </ac:grpSpMkLst>
        </pc:grpChg>
        <pc:grpChg chg="del">
          <ac:chgData name="Linh Chi" userId="S::linhchi@mvv.edu.vn::6e4d5954-9aff-4001-8393-b981ad73e263" providerId="AD" clId="Web-{267B6BA3-F668-D69F-156C-F4E0A841F924}" dt="2023-06-22T08:23:06.535" v="20"/>
          <ac:grpSpMkLst>
            <pc:docMk/>
            <pc:sldMk cId="2231572465" sldId="302"/>
            <ac:grpSpMk id="44" creationId="{89E88958-5342-4E62-BC45-8865615BCB55}"/>
          </ac:grpSpMkLst>
        </pc:grpChg>
        <pc:picChg chg="del">
          <ac:chgData name="Linh Chi" userId="S::linhchi@mvv.edu.vn::6e4d5954-9aff-4001-8393-b981ad73e263" providerId="AD" clId="Web-{267B6BA3-F668-D69F-156C-F4E0A841F924}" dt="2023-06-22T08:23:06.535" v="19"/>
          <ac:picMkLst>
            <pc:docMk/>
            <pc:sldMk cId="2231572465" sldId="302"/>
            <ac:picMk id="48" creationId="{F9D288AC-F4B5-4DCD-8FD4-8EAEE937667A}"/>
          </ac:picMkLst>
        </pc:picChg>
      </pc:sldChg>
      <pc:sldChg chg="addSp delSp">
        <pc:chgData name="Linh Chi" userId="S::linhchi@mvv.edu.vn::6e4d5954-9aff-4001-8393-b981ad73e263" providerId="AD" clId="Web-{267B6BA3-F668-D69F-156C-F4E0A841F924}" dt="2023-06-22T08:23:25.223" v="30"/>
        <pc:sldMkLst>
          <pc:docMk/>
          <pc:sldMk cId="2197929239" sldId="303"/>
        </pc:sldMkLst>
        <pc:spChg chg="del">
          <ac:chgData name="Linh Chi" userId="S::linhchi@mvv.edu.vn::6e4d5954-9aff-4001-8393-b981ad73e263" providerId="AD" clId="Web-{267B6BA3-F668-D69F-156C-F4E0A841F924}" dt="2023-06-22T08:23:21.786" v="28"/>
          <ac:spMkLst>
            <pc:docMk/>
            <pc:sldMk cId="2197929239" sldId="303"/>
            <ac:spMk id="42" creationId="{42D6CDF9-3EB2-4940-8AD9-546923F10953}"/>
          </ac:spMkLst>
        </pc:spChg>
        <pc:grpChg chg="add">
          <ac:chgData name="Linh Chi" userId="S::linhchi@mvv.edu.vn::6e4d5954-9aff-4001-8393-b981ad73e263" providerId="AD" clId="Web-{267B6BA3-F668-D69F-156C-F4E0A841F924}" dt="2023-06-22T08:23:25.223" v="30"/>
          <ac:grpSpMkLst>
            <pc:docMk/>
            <pc:sldMk cId="2197929239" sldId="303"/>
            <ac:grpSpMk id="5" creationId="{D87AB0DF-F354-96F2-58E3-2246AC295B21}"/>
          </ac:grpSpMkLst>
        </pc:grpChg>
        <pc:grpChg chg="del">
          <ac:chgData name="Linh Chi" userId="S::linhchi@mvv.edu.vn::6e4d5954-9aff-4001-8393-b981ad73e263" providerId="AD" clId="Web-{267B6BA3-F668-D69F-156C-F4E0A841F924}" dt="2023-06-22T08:23:21.786" v="29"/>
          <ac:grpSpMkLst>
            <pc:docMk/>
            <pc:sldMk cId="2197929239" sldId="303"/>
            <ac:grpSpMk id="39" creationId="{3D0CD9C0-D401-4F73-A93C-46192BCFF052}"/>
          </ac:grpSpMkLst>
        </pc:grpChg>
        <pc:picChg chg="del">
          <ac:chgData name="Linh Chi" userId="S::linhchi@mvv.edu.vn::6e4d5954-9aff-4001-8393-b981ad73e263" providerId="AD" clId="Web-{267B6BA3-F668-D69F-156C-F4E0A841F924}" dt="2023-06-22T08:23:21.786" v="27"/>
          <ac:picMkLst>
            <pc:docMk/>
            <pc:sldMk cId="2197929239" sldId="303"/>
            <ac:picMk id="43" creationId="{00AB1826-8831-4346-B3C8-AEF19BB9E4D6}"/>
          </ac:picMkLst>
        </pc:picChg>
      </pc:sldChg>
      <pc:sldChg chg="delSp modSp">
        <pc:chgData name="Linh Chi" userId="S::linhchi@mvv.edu.vn::6e4d5954-9aff-4001-8393-b981ad73e263" providerId="AD" clId="Web-{267B6BA3-F668-D69F-156C-F4E0A841F924}" dt="2023-06-22T08:23:34.739" v="33" actId="1076"/>
        <pc:sldMkLst>
          <pc:docMk/>
          <pc:sldMk cId="2831706901" sldId="306"/>
        </pc:sldMkLst>
        <pc:spChg chg="del">
          <ac:chgData name="Linh Chi" userId="S::linhchi@mvv.edu.vn::6e4d5954-9aff-4001-8393-b981ad73e263" providerId="AD" clId="Web-{267B6BA3-F668-D69F-156C-F4E0A841F924}" dt="2023-06-22T08:23:28.224" v="31"/>
          <ac:spMkLst>
            <pc:docMk/>
            <pc:sldMk cId="2831706901" sldId="306"/>
            <ac:spMk id="25" creationId="{23FF1783-0C43-431A-AB06-895F04CC84C4}"/>
          </ac:spMkLst>
        </pc:spChg>
        <pc:grpChg chg="mod">
          <ac:chgData name="Linh Chi" userId="S::linhchi@mvv.edu.vn::6e4d5954-9aff-4001-8393-b981ad73e263" providerId="AD" clId="Web-{267B6BA3-F668-D69F-156C-F4E0A841F924}" dt="2023-06-22T08:23:34.739" v="33" actId="1076"/>
          <ac:grpSpMkLst>
            <pc:docMk/>
            <pc:sldMk cId="2831706901" sldId="306"/>
            <ac:grpSpMk id="28" creationId="{BA425C21-38D8-4158-8582-9C798C5CEB87}"/>
          </ac:grpSpMkLst>
        </pc:grpChg>
        <pc:picChg chg="del">
          <ac:chgData name="Linh Chi" userId="S::linhchi@mvv.edu.vn::6e4d5954-9aff-4001-8393-b981ad73e263" providerId="AD" clId="Web-{267B6BA3-F668-D69F-156C-F4E0A841F924}" dt="2023-06-22T08:23:31.536" v="32"/>
          <ac:picMkLst>
            <pc:docMk/>
            <pc:sldMk cId="2831706901" sldId="306"/>
            <ac:picMk id="27" creationId="{A62B9432-1728-4490-866A-4EE917951F7A}"/>
          </ac:picMkLst>
        </pc:picChg>
      </pc:sldChg>
      <pc:sldChg chg="addSp delSp">
        <pc:chgData name="Linh Chi" userId="S::linhchi@mvv.edu.vn::6e4d5954-9aff-4001-8393-b981ad73e263" providerId="AD" clId="Web-{267B6BA3-F668-D69F-156C-F4E0A841F924}" dt="2023-06-22T08:23:43.115" v="37"/>
        <pc:sldMkLst>
          <pc:docMk/>
          <pc:sldMk cId="1288409368" sldId="307"/>
        </pc:sldMkLst>
        <pc:spChg chg="del">
          <ac:chgData name="Linh Chi" userId="S::linhchi@mvv.edu.vn::6e4d5954-9aff-4001-8393-b981ad73e263" providerId="AD" clId="Web-{267B6BA3-F668-D69F-156C-F4E0A841F924}" dt="2023-06-22T08:23:39.786" v="35"/>
          <ac:spMkLst>
            <pc:docMk/>
            <pc:sldMk cId="1288409368" sldId="307"/>
            <ac:spMk id="26" creationId="{2666214B-7D5C-4664-B633-C3F54175B72E}"/>
          </ac:spMkLst>
        </pc:spChg>
        <pc:grpChg chg="add">
          <ac:chgData name="Linh Chi" userId="S::linhchi@mvv.edu.vn::6e4d5954-9aff-4001-8393-b981ad73e263" providerId="AD" clId="Web-{267B6BA3-F668-D69F-156C-F4E0A841F924}" dt="2023-06-22T08:23:43.115" v="37"/>
          <ac:grpSpMkLst>
            <pc:docMk/>
            <pc:sldMk cId="1288409368" sldId="307"/>
            <ac:grpSpMk id="5" creationId="{B1DE9AF0-77E8-2D89-6998-31C7E2808127}"/>
          </ac:grpSpMkLst>
        </pc:grpChg>
        <pc:grpChg chg="del">
          <ac:chgData name="Linh Chi" userId="S::linhchi@mvv.edu.vn::6e4d5954-9aff-4001-8393-b981ad73e263" providerId="AD" clId="Web-{267B6BA3-F668-D69F-156C-F4E0A841F924}" dt="2023-06-22T08:23:39.786" v="36"/>
          <ac:grpSpMkLst>
            <pc:docMk/>
            <pc:sldMk cId="1288409368" sldId="307"/>
            <ac:grpSpMk id="17" creationId="{F0E0059B-0971-43D2-A1EB-F93F93D74E6F}"/>
          </ac:grpSpMkLst>
        </pc:grpChg>
        <pc:picChg chg="del">
          <ac:chgData name="Linh Chi" userId="S::linhchi@mvv.edu.vn::6e4d5954-9aff-4001-8393-b981ad73e263" providerId="AD" clId="Web-{267B6BA3-F668-D69F-156C-F4E0A841F924}" dt="2023-06-22T08:23:39.786" v="34"/>
          <ac:picMkLst>
            <pc:docMk/>
            <pc:sldMk cId="1288409368" sldId="307"/>
            <ac:picMk id="27" creationId="{05593CBF-AA9B-4C3E-8EF3-FD4939ADC40D}"/>
          </ac:picMkLst>
        </pc:picChg>
      </pc:sldChg>
      <pc:sldChg chg="delSp modSp">
        <pc:chgData name="Linh Chi" userId="S::linhchi@mvv.edu.vn::6e4d5954-9aff-4001-8393-b981ad73e263" providerId="AD" clId="Web-{267B6BA3-F668-D69F-156C-F4E0A841F924}" dt="2023-06-22T08:23:57.912" v="40" actId="1076"/>
        <pc:sldMkLst>
          <pc:docMk/>
          <pc:sldMk cId="1505633265" sldId="308"/>
        </pc:sldMkLst>
        <pc:spChg chg="del">
          <ac:chgData name="Linh Chi" userId="S::linhchi@mvv.edu.vn::6e4d5954-9aff-4001-8393-b981ad73e263" providerId="AD" clId="Web-{267B6BA3-F668-D69F-156C-F4E0A841F924}" dt="2023-06-22T08:23:49.584" v="38"/>
          <ac:spMkLst>
            <pc:docMk/>
            <pc:sldMk cId="1505633265" sldId="308"/>
            <ac:spMk id="20" creationId="{B207F5F6-ADA4-462D-9A9A-F51AB921C1F6}"/>
          </ac:spMkLst>
        </pc:spChg>
        <pc:grpChg chg="mod">
          <ac:chgData name="Linh Chi" userId="S::linhchi@mvv.edu.vn::6e4d5954-9aff-4001-8393-b981ad73e263" providerId="AD" clId="Web-{267B6BA3-F668-D69F-156C-F4E0A841F924}" dt="2023-06-22T08:23:57.912" v="40" actId="1076"/>
          <ac:grpSpMkLst>
            <pc:docMk/>
            <pc:sldMk cId="1505633265" sldId="308"/>
            <ac:grpSpMk id="17" creationId="{2A9D0977-B90C-4511-B52A-4B6F79A6BDD4}"/>
          </ac:grpSpMkLst>
        </pc:grpChg>
        <pc:picChg chg="del">
          <ac:chgData name="Linh Chi" userId="S::linhchi@mvv.edu.vn::6e4d5954-9aff-4001-8393-b981ad73e263" providerId="AD" clId="Web-{267B6BA3-F668-D69F-156C-F4E0A841F924}" dt="2023-06-22T08:23:53.381" v="39"/>
          <ac:picMkLst>
            <pc:docMk/>
            <pc:sldMk cId="1505633265" sldId="308"/>
            <ac:picMk id="21" creationId="{9E69D59C-2875-4E17-A983-2CFE56C46A5C}"/>
          </ac:picMkLst>
        </pc:picChg>
      </pc:sldChg>
      <pc:sldChg chg="addSp delSp">
        <pc:chgData name="Linh Chi" userId="S::linhchi@mvv.edu.vn::6e4d5954-9aff-4001-8393-b981ad73e263" providerId="AD" clId="Web-{267B6BA3-F668-D69F-156C-F4E0A841F924}" dt="2023-06-22T08:25:23.806" v="44"/>
        <pc:sldMkLst>
          <pc:docMk/>
          <pc:sldMk cId="1892708341" sldId="309"/>
        </pc:sldMkLst>
        <pc:spChg chg="del">
          <ac:chgData name="Linh Chi" userId="S::linhchi@mvv.edu.vn::6e4d5954-9aff-4001-8393-b981ad73e263" providerId="AD" clId="Web-{267B6BA3-F668-D69F-156C-F4E0A841F924}" dt="2023-06-22T08:25:23.493" v="43"/>
          <ac:spMkLst>
            <pc:docMk/>
            <pc:sldMk cId="1892708341" sldId="309"/>
            <ac:spMk id="14" creationId="{90191FB1-C50A-4268-AA21-A890BA1EAE34}"/>
          </ac:spMkLst>
        </pc:spChg>
        <pc:grpChg chg="add">
          <ac:chgData name="Linh Chi" userId="S::linhchi@mvv.edu.vn::6e4d5954-9aff-4001-8393-b981ad73e263" providerId="AD" clId="Web-{267B6BA3-F668-D69F-156C-F4E0A841F924}" dt="2023-06-22T08:25:23.806" v="44"/>
          <ac:grpSpMkLst>
            <pc:docMk/>
            <pc:sldMk cId="1892708341" sldId="309"/>
            <ac:grpSpMk id="5" creationId="{036F03B8-475E-027B-7D31-1A5C270DF255}"/>
          </ac:grpSpMkLst>
        </pc:grpChg>
        <pc:grpChg chg="del">
          <ac:chgData name="Linh Chi" userId="S::linhchi@mvv.edu.vn::6e4d5954-9aff-4001-8393-b981ad73e263" providerId="AD" clId="Web-{267B6BA3-F668-D69F-156C-F4E0A841F924}" dt="2023-06-22T08:25:20.399" v="42"/>
          <ac:grpSpMkLst>
            <pc:docMk/>
            <pc:sldMk cId="1892708341" sldId="309"/>
            <ac:grpSpMk id="11" creationId="{79886BDB-3AF1-40D8-B77B-B225CAF49363}"/>
          </ac:grpSpMkLst>
        </pc:grpChg>
        <pc:picChg chg="del">
          <ac:chgData name="Linh Chi" userId="S::linhchi@mvv.edu.vn::6e4d5954-9aff-4001-8393-b981ad73e263" providerId="AD" clId="Web-{267B6BA3-F668-D69F-156C-F4E0A841F924}" dt="2023-06-22T08:25:20.399" v="41"/>
          <ac:picMkLst>
            <pc:docMk/>
            <pc:sldMk cId="1892708341" sldId="309"/>
            <ac:picMk id="24" creationId="{57DF153E-3793-4FD3-A07C-A976C471A7BF}"/>
          </ac:picMkLst>
        </pc:picChg>
      </pc:sldChg>
      <pc:sldChg chg="addSp delSp">
        <pc:chgData name="Linh Chi" userId="S::linhchi@mvv.edu.vn::6e4d5954-9aff-4001-8393-b981ad73e263" providerId="AD" clId="Web-{267B6BA3-F668-D69F-156C-F4E0A841F924}" dt="2023-06-22T08:25:32.400" v="46"/>
        <pc:sldMkLst>
          <pc:docMk/>
          <pc:sldMk cId="1172522858" sldId="310"/>
        </pc:sldMkLst>
        <pc:grpChg chg="del">
          <ac:chgData name="Linh Chi" userId="S::linhchi@mvv.edu.vn::6e4d5954-9aff-4001-8393-b981ad73e263" providerId="AD" clId="Web-{267B6BA3-F668-D69F-156C-F4E0A841F924}" dt="2023-06-22T08:25:28.290" v="45"/>
          <ac:grpSpMkLst>
            <pc:docMk/>
            <pc:sldMk cId="1172522858" sldId="310"/>
            <ac:grpSpMk id="3" creationId="{AB46E587-B38D-4353-AC6B-A98A106E830C}"/>
          </ac:grpSpMkLst>
        </pc:grpChg>
        <pc:grpChg chg="add">
          <ac:chgData name="Linh Chi" userId="S::linhchi@mvv.edu.vn::6e4d5954-9aff-4001-8393-b981ad73e263" providerId="AD" clId="Web-{267B6BA3-F668-D69F-156C-F4E0A841F924}" dt="2023-06-22T08:25:32.400" v="46"/>
          <ac:grpSpMkLst>
            <pc:docMk/>
            <pc:sldMk cId="1172522858" sldId="310"/>
            <ac:grpSpMk id="6" creationId="{558C3784-F6E0-FEF1-77B1-EF45B7FA776C}"/>
          </ac:grpSpMkLst>
        </pc:grpChg>
      </pc:sldChg>
      <pc:sldChg chg="modSp">
        <pc:chgData name="Linh Chi" userId="S::linhchi@mvv.edu.vn::6e4d5954-9aff-4001-8393-b981ad73e263" providerId="AD" clId="Web-{267B6BA3-F668-D69F-156C-F4E0A841F924}" dt="2023-06-22T08:30:57.364" v="51" actId="1076"/>
        <pc:sldMkLst>
          <pc:docMk/>
          <pc:sldMk cId="2034922939" sldId="311"/>
        </pc:sldMkLst>
        <pc:grpChg chg="mod">
          <ac:chgData name="Linh Chi" userId="S::linhchi@mvv.edu.vn::6e4d5954-9aff-4001-8393-b981ad73e263" providerId="AD" clId="Web-{267B6BA3-F668-D69F-156C-F4E0A841F924}" dt="2023-06-22T08:30:57.364" v="51" actId="1076"/>
          <ac:grpSpMkLst>
            <pc:docMk/>
            <pc:sldMk cId="2034922939" sldId="311"/>
            <ac:grpSpMk id="51" creationId="{27C83901-84AB-4784-AA0A-1FF8D433B34F}"/>
          </ac:grpSpMkLst>
        </pc:grpChg>
      </pc:sldChg>
      <pc:sldChg chg="addSp delSp">
        <pc:chgData name="Linh Chi" userId="S::linhchi@mvv.edu.vn::6e4d5954-9aff-4001-8393-b981ad73e263" providerId="AD" clId="Web-{267B6BA3-F668-D69F-156C-F4E0A841F924}" dt="2023-06-22T08:25:36.509" v="48"/>
        <pc:sldMkLst>
          <pc:docMk/>
          <pc:sldMk cId="2237217699" sldId="313"/>
        </pc:sldMkLst>
        <pc:grpChg chg="add">
          <ac:chgData name="Linh Chi" userId="S::linhchi@mvv.edu.vn::6e4d5954-9aff-4001-8393-b981ad73e263" providerId="AD" clId="Web-{267B6BA3-F668-D69F-156C-F4E0A841F924}" dt="2023-06-22T08:25:36.509" v="48"/>
          <ac:grpSpMkLst>
            <pc:docMk/>
            <pc:sldMk cId="2237217699" sldId="313"/>
            <ac:grpSpMk id="5" creationId="{95A0AAA8-33BC-5E90-2263-EB1D06CAF8F3}"/>
          </ac:grpSpMkLst>
        </pc:grpChg>
        <pc:grpChg chg="del">
          <ac:chgData name="Linh Chi" userId="S::linhchi@mvv.edu.vn::6e4d5954-9aff-4001-8393-b981ad73e263" providerId="AD" clId="Web-{267B6BA3-F668-D69F-156C-F4E0A841F924}" dt="2023-06-22T08:25:36.072" v="47"/>
          <ac:grpSpMkLst>
            <pc:docMk/>
            <pc:sldMk cId="2237217699" sldId="313"/>
            <ac:grpSpMk id="25" creationId="{CCC825D7-8C00-4736-827E-4214B8F858EF}"/>
          </ac:grpSpMkLst>
        </pc:grpChg>
      </pc:sldChg>
      <pc:sldChg chg="addSp delSp modSp">
        <pc:chgData name="Linh Chi" userId="S::linhchi@mvv.edu.vn::6e4d5954-9aff-4001-8393-b981ad73e263" providerId="AD" clId="Web-{267B6BA3-F668-D69F-156C-F4E0A841F924}" dt="2023-06-22T08:33:49.057" v="107" actId="1076"/>
        <pc:sldMkLst>
          <pc:docMk/>
          <pc:sldMk cId="2842596532" sldId="316"/>
        </pc:sldMkLst>
        <pc:spChg chg="del">
          <ac:chgData name="Linh Chi" userId="S::linhchi@mvv.edu.vn::6e4d5954-9aff-4001-8393-b981ad73e263" providerId="AD" clId="Web-{267B6BA3-F668-D69F-156C-F4E0A841F924}" dt="2023-06-22T08:22:52.207" v="8"/>
          <ac:spMkLst>
            <pc:docMk/>
            <pc:sldMk cId="2842596532" sldId="316"/>
            <ac:spMk id="17" creationId="{9A2BFBC7-A0E6-4AC7-A0E1-C1BCF1D879F3}"/>
          </ac:spMkLst>
        </pc:spChg>
        <pc:spChg chg="add">
          <ac:chgData name="Linh Chi" userId="S::linhchi@mvv.edu.vn::6e4d5954-9aff-4001-8393-b981ad73e263" providerId="AD" clId="Web-{267B6BA3-F668-D69F-156C-F4E0A841F924}" dt="2023-06-22T08:33:44.635" v="105"/>
          <ac:spMkLst>
            <pc:docMk/>
            <pc:sldMk cId="2842596532" sldId="316"/>
            <ac:spMk id="18" creationId="{7836959C-BAF0-3540-36A2-A1CD63FC2391}"/>
          </ac:spMkLst>
        </pc:spChg>
        <pc:grpChg chg="add del">
          <ac:chgData name="Linh Chi" userId="S::linhchi@mvv.edu.vn::6e4d5954-9aff-4001-8393-b981ad73e263" providerId="AD" clId="Web-{267B6BA3-F668-D69F-156C-F4E0A841F924}" dt="2023-06-22T08:33:44.073" v="104"/>
          <ac:grpSpMkLst>
            <pc:docMk/>
            <pc:sldMk cId="2842596532" sldId="316"/>
            <ac:grpSpMk id="5" creationId="{10311F58-205E-55C6-F493-73A48D6998D2}"/>
          </ac:grpSpMkLst>
        </pc:grpChg>
        <pc:grpChg chg="add del">
          <ac:chgData name="Linh Chi" userId="S::linhchi@mvv.edu.vn::6e4d5954-9aff-4001-8393-b981ad73e263" providerId="AD" clId="Web-{267B6BA3-F668-D69F-156C-F4E0A841F924}" dt="2023-06-22T08:33:44.073" v="103"/>
          <ac:grpSpMkLst>
            <pc:docMk/>
            <pc:sldMk cId="2842596532" sldId="316"/>
            <ac:grpSpMk id="9" creationId="{06883096-6D24-855E-F6F6-815391EE4188}"/>
          </ac:grpSpMkLst>
        </pc:grpChg>
        <pc:grpChg chg="del mod">
          <ac:chgData name="Linh Chi" userId="S::linhchi@mvv.edu.vn::6e4d5954-9aff-4001-8393-b981ad73e263" providerId="AD" clId="Web-{267B6BA3-F668-D69F-156C-F4E0A841F924}" dt="2023-06-22T08:31:57.272" v="61"/>
          <ac:grpSpMkLst>
            <pc:docMk/>
            <pc:sldMk cId="2842596532" sldId="316"/>
            <ac:grpSpMk id="11" creationId="{632F5805-0B6F-4E25-9ABF-15CBF4B6CE01}"/>
          </ac:grpSpMkLst>
        </pc:grpChg>
        <pc:grpChg chg="del">
          <ac:chgData name="Linh Chi" userId="S::linhchi@mvv.edu.vn::6e4d5954-9aff-4001-8393-b981ad73e263" providerId="AD" clId="Web-{267B6BA3-F668-D69F-156C-F4E0A841F924}" dt="2023-06-22T08:22:52.207" v="9"/>
          <ac:grpSpMkLst>
            <pc:docMk/>
            <pc:sldMk cId="2842596532" sldId="316"/>
            <ac:grpSpMk id="14" creationId="{21E28B60-97C4-4675-BF43-B1D5A3F59159}"/>
          </ac:grpSpMkLst>
        </pc:grpChg>
        <pc:grpChg chg="add">
          <ac:chgData name="Linh Chi" userId="S::linhchi@mvv.edu.vn::6e4d5954-9aff-4001-8393-b981ad73e263" providerId="AD" clId="Web-{267B6BA3-F668-D69F-156C-F4E0A841F924}" dt="2023-06-22T08:33:44.870" v="106"/>
          <ac:grpSpMkLst>
            <pc:docMk/>
            <pc:sldMk cId="2842596532" sldId="316"/>
            <ac:grpSpMk id="26" creationId="{CF755399-46BF-75F0-E330-BDAA1DC7DA29}"/>
          </ac:grpSpMkLst>
        </pc:grpChg>
        <pc:picChg chg="mod">
          <ac:chgData name="Linh Chi" userId="S::linhchi@mvv.edu.vn::6e4d5954-9aff-4001-8393-b981ad73e263" providerId="AD" clId="Web-{267B6BA3-F668-D69F-156C-F4E0A841F924}" dt="2023-06-22T08:33:49.057" v="107" actId="1076"/>
          <ac:picMkLst>
            <pc:docMk/>
            <pc:sldMk cId="2842596532" sldId="316"/>
            <ac:picMk id="22" creationId="{6A65E302-241E-491B-A272-89352D44A6D1}"/>
          </ac:picMkLst>
        </pc:picChg>
        <pc:picChg chg="del">
          <ac:chgData name="Linh Chi" userId="S::linhchi@mvv.edu.vn::6e4d5954-9aff-4001-8393-b981ad73e263" providerId="AD" clId="Web-{267B6BA3-F668-D69F-156C-F4E0A841F924}" dt="2023-06-22T08:22:52.207" v="7"/>
          <ac:picMkLst>
            <pc:docMk/>
            <pc:sldMk cId="2842596532" sldId="316"/>
            <ac:picMk id="23" creationId="{AD54F0EB-BD8C-43D6-B3FF-773D60D10416}"/>
          </ac:picMkLst>
        </pc:picChg>
      </pc:sldChg>
      <pc:sldChg chg="addSp delSp">
        <pc:chgData name="Linh Chi" userId="S::linhchi@mvv.edu.vn::6e4d5954-9aff-4001-8393-b981ad73e263" providerId="AD" clId="Web-{267B6BA3-F668-D69F-156C-F4E0A841F924}" dt="2023-06-22T08:23:18.801" v="26"/>
        <pc:sldMkLst>
          <pc:docMk/>
          <pc:sldMk cId="3271876936" sldId="319"/>
        </pc:sldMkLst>
        <pc:spChg chg="del">
          <ac:chgData name="Linh Chi" userId="S::linhchi@mvv.edu.vn::6e4d5954-9aff-4001-8393-b981ad73e263" providerId="AD" clId="Web-{267B6BA3-F668-D69F-156C-F4E0A841F924}" dt="2023-06-22T08:23:15.645" v="24"/>
          <ac:spMkLst>
            <pc:docMk/>
            <pc:sldMk cId="3271876936" sldId="319"/>
            <ac:spMk id="39" creationId="{5C1C6510-1FD7-48D8-A521-A720B372CE75}"/>
          </ac:spMkLst>
        </pc:spChg>
        <pc:grpChg chg="add">
          <ac:chgData name="Linh Chi" userId="S::linhchi@mvv.edu.vn::6e4d5954-9aff-4001-8393-b981ad73e263" providerId="AD" clId="Web-{267B6BA3-F668-D69F-156C-F4E0A841F924}" dt="2023-06-22T08:23:18.801" v="26"/>
          <ac:grpSpMkLst>
            <pc:docMk/>
            <pc:sldMk cId="3271876936" sldId="319"/>
            <ac:grpSpMk id="6" creationId="{4EE54F3C-53A9-92AA-20BE-B08DFB852B04}"/>
          </ac:grpSpMkLst>
        </pc:grpChg>
        <pc:grpChg chg="del">
          <ac:chgData name="Linh Chi" userId="S::linhchi@mvv.edu.vn::6e4d5954-9aff-4001-8393-b981ad73e263" providerId="AD" clId="Web-{267B6BA3-F668-D69F-156C-F4E0A841F924}" dt="2023-06-22T08:23:15.645" v="25"/>
          <ac:grpSpMkLst>
            <pc:docMk/>
            <pc:sldMk cId="3271876936" sldId="319"/>
            <ac:grpSpMk id="36" creationId="{E2333984-2C0F-42CA-8D78-1428954AC0C1}"/>
          </ac:grpSpMkLst>
        </pc:grpChg>
        <pc:picChg chg="del">
          <ac:chgData name="Linh Chi" userId="S::linhchi@mvv.edu.vn::6e4d5954-9aff-4001-8393-b981ad73e263" providerId="AD" clId="Web-{267B6BA3-F668-D69F-156C-F4E0A841F924}" dt="2023-06-22T08:23:15.645" v="23"/>
          <ac:picMkLst>
            <pc:docMk/>
            <pc:sldMk cId="3271876936" sldId="319"/>
            <ac:picMk id="40" creationId="{ECBE3A77-94D6-4729-8519-13E0E53D70A5}"/>
          </ac:picMkLst>
        </pc:picChg>
      </pc:sldChg>
      <pc:sldChg chg="addSp delSp">
        <pc:chgData name="Linh Chi" userId="S::linhchi@mvv.edu.vn::6e4d5954-9aff-4001-8393-b981ad73e263" providerId="AD" clId="Web-{267B6BA3-F668-D69F-156C-F4E0A841F924}" dt="2023-06-22T08:25:43.478" v="50"/>
        <pc:sldMkLst>
          <pc:docMk/>
          <pc:sldMk cId="373509452" sldId="320"/>
        </pc:sldMkLst>
        <pc:grpChg chg="add">
          <ac:chgData name="Linh Chi" userId="S::linhchi@mvv.edu.vn::6e4d5954-9aff-4001-8393-b981ad73e263" providerId="AD" clId="Web-{267B6BA3-F668-D69F-156C-F4E0A841F924}" dt="2023-06-22T08:25:43.478" v="50"/>
          <ac:grpSpMkLst>
            <pc:docMk/>
            <pc:sldMk cId="373509452" sldId="320"/>
            <ac:grpSpMk id="5" creationId="{26B4CC1F-302D-2D16-D728-14247C34BEAF}"/>
          </ac:grpSpMkLst>
        </pc:grpChg>
        <pc:grpChg chg="del">
          <ac:chgData name="Linh Chi" userId="S::linhchi@mvv.edu.vn::6e4d5954-9aff-4001-8393-b981ad73e263" providerId="AD" clId="Web-{267B6BA3-F668-D69F-156C-F4E0A841F924}" dt="2023-06-22T08:25:39.884" v="49"/>
          <ac:grpSpMkLst>
            <pc:docMk/>
            <pc:sldMk cId="373509452" sldId="320"/>
            <ac:grpSpMk id="12" creationId="{A79FCB37-8F70-4803-9044-8055B4A9F1DB}"/>
          </ac:grpSpMkLst>
        </pc:grpChg>
      </pc:sldChg>
    </pc:docChg>
  </pc:docChgLst>
  <pc:docChgLst>
    <pc:chgData name="Linh Chi" userId="6e4d5954-9aff-4001-8393-b981ad73e263" providerId="ADAL" clId="{E931ED05-6F47-44D1-BB19-3AB2AA5C944A}"/>
    <pc:docChg chg="undo custSel modSld">
      <pc:chgData name="Linh Chi" userId="6e4d5954-9aff-4001-8393-b981ad73e263" providerId="ADAL" clId="{E931ED05-6F47-44D1-BB19-3AB2AA5C944A}" dt="2023-05-18T09:34:20.362" v="38" actId="20577"/>
      <pc:docMkLst>
        <pc:docMk/>
      </pc:docMkLst>
      <pc:sldChg chg="modSp">
        <pc:chgData name="Linh Chi" userId="6e4d5954-9aff-4001-8393-b981ad73e263" providerId="ADAL" clId="{E931ED05-6F47-44D1-BB19-3AB2AA5C944A}" dt="2023-05-18T09:31:01.531" v="1" actId="113"/>
        <pc:sldMkLst>
          <pc:docMk/>
          <pc:sldMk cId="1798200229" sldId="296"/>
        </pc:sldMkLst>
        <pc:spChg chg="mod">
          <ac:chgData name="Linh Chi" userId="6e4d5954-9aff-4001-8393-b981ad73e263" providerId="ADAL" clId="{E931ED05-6F47-44D1-BB19-3AB2AA5C944A}" dt="2023-05-18T09:31:01.531" v="1" actId="113"/>
          <ac:spMkLst>
            <pc:docMk/>
            <pc:sldMk cId="1798200229" sldId="296"/>
            <ac:spMk id="94" creationId="{F7D3AF9A-C67F-4210-972F-A4DA11C37B87}"/>
          </ac:spMkLst>
        </pc:spChg>
      </pc:sldChg>
      <pc:sldChg chg="delSp modSp">
        <pc:chgData name="Linh Chi" userId="6e4d5954-9aff-4001-8393-b981ad73e263" providerId="ADAL" clId="{E931ED05-6F47-44D1-BB19-3AB2AA5C944A}" dt="2023-05-18T09:31:54.123" v="3" actId="1076"/>
        <pc:sldMkLst>
          <pc:docMk/>
          <pc:sldMk cId="4220742767" sldId="299"/>
        </pc:sldMkLst>
        <pc:spChg chg="mod">
          <ac:chgData name="Linh Chi" userId="6e4d5954-9aff-4001-8393-b981ad73e263" providerId="ADAL" clId="{E931ED05-6F47-44D1-BB19-3AB2AA5C944A}" dt="2023-05-18T09:31:54.123" v="3" actId="1076"/>
          <ac:spMkLst>
            <pc:docMk/>
            <pc:sldMk cId="4220742767" sldId="299"/>
            <ac:spMk id="2" creationId="{2E3CA44A-043A-4051-866C-3A871F89C2AA}"/>
          </ac:spMkLst>
        </pc:spChg>
        <pc:spChg chg="del">
          <ac:chgData name="Linh Chi" userId="6e4d5954-9aff-4001-8393-b981ad73e263" providerId="ADAL" clId="{E931ED05-6F47-44D1-BB19-3AB2AA5C944A}" dt="2023-05-18T09:31:49.757" v="2" actId="478"/>
          <ac:spMkLst>
            <pc:docMk/>
            <pc:sldMk cId="4220742767" sldId="299"/>
            <ac:spMk id="3" creationId="{6FE05051-61B5-442C-B23A-ADE30EC9EB67}"/>
          </ac:spMkLst>
        </pc:spChg>
        <pc:picChg chg="mod">
          <ac:chgData name="Linh Chi" userId="6e4d5954-9aff-4001-8393-b981ad73e263" providerId="ADAL" clId="{E931ED05-6F47-44D1-BB19-3AB2AA5C944A}" dt="2023-05-18T09:31:54.123" v="3" actId="1076"/>
          <ac:picMkLst>
            <pc:docMk/>
            <pc:sldMk cId="4220742767" sldId="299"/>
            <ac:picMk id="20" creationId="{1BE51D02-5022-4703-A95B-1A0607584701}"/>
          </ac:picMkLst>
        </pc:picChg>
      </pc:sldChg>
      <pc:sldChg chg="modSp">
        <pc:chgData name="Linh Chi" userId="6e4d5954-9aff-4001-8393-b981ad73e263" providerId="ADAL" clId="{E931ED05-6F47-44D1-BB19-3AB2AA5C944A}" dt="2023-05-18T09:32:28.816" v="16" actId="20577"/>
        <pc:sldMkLst>
          <pc:docMk/>
          <pc:sldMk cId="1893086513" sldId="301"/>
        </pc:sldMkLst>
        <pc:spChg chg="mod">
          <ac:chgData name="Linh Chi" userId="6e4d5954-9aff-4001-8393-b981ad73e263" providerId="ADAL" clId="{E931ED05-6F47-44D1-BB19-3AB2AA5C944A}" dt="2023-05-18T09:32:28.816" v="16" actId="20577"/>
          <ac:spMkLst>
            <pc:docMk/>
            <pc:sldMk cId="1893086513" sldId="301"/>
            <ac:spMk id="52" creationId="{C056B1E0-6CEC-4B6F-9EDF-4A6483466A22}"/>
          </ac:spMkLst>
        </pc:spChg>
      </pc:sldChg>
      <pc:sldChg chg="modSp">
        <pc:chgData name="Linh Chi" userId="6e4d5954-9aff-4001-8393-b981ad73e263" providerId="ADAL" clId="{E931ED05-6F47-44D1-BB19-3AB2AA5C944A}" dt="2023-05-18T09:32:43.745" v="17" actId="20577"/>
        <pc:sldMkLst>
          <pc:docMk/>
          <pc:sldMk cId="2831706901" sldId="306"/>
        </pc:sldMkLst>
        <pc:spChg chg="mod">
          <ac:chgData name="Linh Chi" userId="6e4d5954-9aff-4001-8393-b981ad73e263" providerId="ADAL" clId="{E931ED05-6F47-44D1-BB19-3AB2AA5C944A}" dt="2023-05-18T09:32:43.745" v="17" actId="20577"/>
          <ac:spMkLst>
            <pc:docMk/>
            <pc:sldMk cId="2831706901" sldId="306"/>
            <ac:spMk id="26" creationId="{9DAB6568-C4F8-461B-80CD-803BC17EAEF0}"/>
          </ac:spMkLst>
        </pc:spChg>
      </pc:sldChg>
      <pc:sldChg chg="modSp">
        <pc:chgData name="Linh Chi" userId="6e4d5954-9aff-4001-8393-b981ad73e263" providerId="ADAL" clId="{E931ED05-6F47-44D1-BB19-3AB2AA5C944A}" dt="2023-05-18T09:32:53.857" v="18" actId="207"/>
        <pc:sldMkLst>
          <pc:docMk/>
          <pc:sldMk cId="1288409368" sldId="307"/>
        </pc:sldMkLst>
        <pc:spChg chg="mod">
          <ac:chgData name="Linh Chi" userId="6e4d5954-9aff-4001-8393-b981ad73e263" providerId="ADAL" clId="{E931ED05-6F47-44D1-BB19-3AB2AA5C944A}" dt="2023-05-18T09:32:53.857" v="18" actId="207"/>
          <ac:spMkLst>
            <pc:docMk/>
            <pc:sldMk cId="1288409368" sldId="307"/>
            <ac:spMk id="23" creationId="{362E215B-3BA3-49CF-98A1-C96C86896BD1}"/>
          </ac:spMkLst>
        </pc:spChg>
      </pc:sldChg>
      <pc:sldChg chg="modSp">
        <pc:chgData name="Linh Chi" userId="6e4d5954-9aff-4001-8393-b981ad73e263" providerId="ADAL" clId="{E931ED05-6F47-44D1-BB19-3AB2AA5C944A}" dt="2023-05-18T09:33:29.043" v="23" actId="1076"/>
        <pc:sldMkLst>
          <pc:docMk/>
          <pc:sldMk cId="1505633265" sldId="308"/>
        </pc:sldMkLst>
        <pc:spChg chg="mod">
          <ac:chgData name="Linh Chi" userId="6e4d5954-9aff-4001-8393-b981ad73e263" providerId="ADAL" clId="{E931ED05-6F47-44D1-BB19-3AB2AA5C944A}" dt="2023-05-18T09:33:29.043" v="23" actId="1076"/>
          <ac:spMkLst>
            <pc:docMk/>
            <pc:sldMk cId="1505633265" sldId="308"/>
            <ac:spMk id="15" creationId="{6C28B61A-1290-4A3D-B8FB-4C51BD255292}"/>
          </ac:spMkLst>
        </pc:spChg>
        <pc:spChg chg="mod">
          <ac:chgData name="Linh Chi" userId="6e4d5954-9aff-4001-8393-b981ad73e263" providerId="ADAL" clId="{E931ED05-6F47-44D1-BB19-3AB2AA5C944A}" dt="2023-05-18T09:33:29.043" v="23" actId="1076"/>
          <ac:spMkLst>
            <pc:docMk/>
            <pc:sldMk cId="1505633265" sldId="308"/>
            <ac:spMk id="16" creationId="{C52FF545-D040-4405-A75E-6B1156ADF966}"/>
          </ac:spMkLst>
        </pc:spChg>
      </pc:sldChg>
      <pc:sldChg chg="modSp">
        <pc:chgData name="Linh Chi" userId="6e4d5954-9aff-4001-8393-b981ad73e263" providerId="ADAL" clId="{E931ED05-6F47-44D1-BB19-3AB2AA5C944A}" dt="2023-05-18T09:34:20.362" v="38" actId="20577"/>
        <pc:sldMkLst>
          <pc:docMk/>
          <pc:sldMk cId="1172522858" sldId="310"/>
        </pc:sldMkLst>
        <pc:spChg chg="mod">
          <ac:chgData name="Linh Chi" userId="6e4d5954-9aff-4001-8393-b981ad73e263" providerId="ADAL" clId="{E931ED05-6F47-44D1-BB19-3AB2AA5C944A}" dt="2023-05-18T09:33:55.669" v="27" actId="20577"/>
          <ac:spMkLst>
            <pc:docMk/>
            <pc:sldMk cId="1172522858" sldId="310"/>
            <ac:spMk id="18" creationId="{2C2321A7-D710-4690-9ECF-86D8CF653B7E}"/>
          </ac:spMkLst>
        </pc:spChg>
        <pc:spChg chg="mod">
          <ac:chgData name="Linh Chi" userId="6e4d5954-9aff-4001-8393-b981ad73e263" providerId="ADAL" clId="{E931ED05-6F47-44D1-BB19-3AB2AA5C944A}" dt="2023-05-18T09:34:20.362" v="38" actId="20577"/>
          <ac:spMkLst>
            <pc:docMk/>
            <pc:sldMk cId="1172522858" sldId="310"/>
            <ac:spMk id="21" creationId="{46CA693F-B8C0-4576-BE2F-876D7384D003}"/>
          </ac:spMkLst>
        </pc:spChg>
      </pc:sldChg>
    </pc:docChg>
  </pc:docChgLst>
  <pc:docChgLst>
    <pc:chgData name="Linh Chi" userId="S::linhchi@mvv.edu.vn::6e4d5954-9aff-4001-8393-b981ad73e263" providerId="AD" clId="Web-{45412AD4-E8E5-B6D4-361E-45DE849BE82A}"/>
    <pc:docChg chg="modSld">
      <pc:chgData name="Linh Chi" userId="S::linhchi@mvv.edu.vn::6e4d5954-9aff-4001-8393-b981ad73e263" providerId="AD" clId="Web-{45412AD4-E8E5-B6D4-361E-45DE849BE82A}" dt="2023-06-22T09:06:48.687" v="88" actId="14100"/>
      <pc:docMkLst>
        <pc:docMk/>
      </pc:docMkLst>
      <pc:sldChg chg="addSp delSp modSp">
        <pc:chgData name="Linh Chi" userId="S::linhchi@mvv.edu.vn::6e4d5954-9aff-4001-8393-b981ad73e263" providerId="AD" clId="Web-{45412AD4-E8E5-B6D4-361E-45DE849BE82A}" dt="2023-06-22T09:04:05.588" v="57" actId="20577"/>
        <pc:sldMkLst>
          <pc:docMk/>
          <pc:sldMk cId="276285981" sldId="295"/>
        </pc:sldMkLst>
        <pc:spChg chg="mod">
          <ac:chgData name="Linh Chi" userId="S::linhchi@mvv.edu.vn::6e4d5954-9aff-4001-8393-b981ad73e263" providerId="AD" clId="Web-{45412AD4-E8E5-B6D4-361E-45DE849BE82A}" dt="2023-06-22T09:00:17.408" v="1"/>
          <ac:spMkLst>
            <pc:docMk/>
            <pc:sldMk cId="276285981" sldId="295"/>
            <ac:spMk id="4" creationId="{7AC753A9-AF3F-B33E-EC39-9F5678B9AE4B}"/>
          </ac:spMkLst>
        </pc:spChg>
        <pc:spChg chg="mod">
          <ac:chgData name="Linh Chi" userId="S::linhchi@mvv.edu.vn::6e4d5954-9aff-4001-8393-b981ad73e263" providerId="AD" clId="Web-{45412AD4-E8E5-B6D4-361E-45DE849BE82A}" dt="2023-06-22T09:00:25.424" v="2"/>
          <ac:spMkLst>
            <pc:docMk/>
            <pc:sldMk cId="276285981" sldId="295"/>
            <ac:spMk id="5" creationId="{59B3422B-1000-5BA5-7510-3E4CF182A9E2}"/>
          </ac:spMkLst>
        </pc:spChg>
        <pc:spChg chg="mod">
          <ac:chgData name="Linh Chi" userId="S::linhchi@mvv.edu.vn::6e4d5954-9aff-4001-8393-b981ad73e263" providerId="AD" clId="Web-{45412AD4-E8E5-B6D4-361E-45DE849BE82A}" dt="2023-06-22T09:04:05.572" v="56" actId="20577"/>
          <ac:spMkLst>
            <pc:docMk/>
            <pc:sldMk cId="276285981" sldId="295"/>
            <ac:spMk id="7" creationId="{DDE3B28B-5AF4-E831-C281-366A7AFC570B}"/>
          </ac:spMkLst>
        </pc:spChg>
        <pc:spChg chg="mod">
          <ac:chgData name="Linh Chi" userId="S::linhchi@mvv.edu.vn::6e4d5954-9aff-4001-8393-b981ad73e263" providerId="AD" clId="Web-{45412AD4-E8E5-B6D4-361E-45DE849BE82A}" dt="2023-06-22T09:04:05.588" v="57" actId="20577"/>
          <ac:spMkLst>
            <pc:docMk/>
            <pc:sldMk cId="276285981" sldId="295"/>
            <ac:spMk id="8" creationId="{D83B395F-4EAE-39C8-F8F0-832EBEF55D41}"/>
          </ac:spMkLst>
        </pc:spChg>
        <pc:grpChg chg="del">
          <ac:chgData name="Linh Chi" userId="S::linhchi@mvv.edu.vn::6e4d5954-9aff-4001-8393-b981ad73e263" providerId="AD" clId="Web-{45412AD4-E8E5-B6D4-361E-45DE849BE82A}" dt="2023-06-22T09:02:23.944" v="26"/>
          <ac:grpSpMkLst>
            <pc:docMk/>
            <pc:sldMk cId="276285981" sldId="295"/>
            <ac:grpSpMk id="6" creationId="{5C3AC54E-C64F-4B56-CD79-E26D725A8DF8}"/>
          </ac:grpSpMkLst>
        </pc:grpChg>
        <pc:grpChg chg="add">
          <ac:chgData name="Linh Chi" userId="S::linhchi@mvv.edu.vn::6e4d5954-9aff-4001-8393-b981ad73e263" providerId="AD" clId="Web-{45412AD4-E8E5-B6D4-361E-45DE849BE82A}" dt="2023-06-22T09:02:24.209" v="27"/>
          <ac:grpSpMkLst>
            <pc:docMk/>
            <pc:sldMk cId="276285981" sldId="295"/>
            <ac:grpSpMk id="9" creationId="{01C6E1D6-AA8C-EBD5-97F9-E4DE7CDB7C9F}"/>
          </ac:grpSpMkLst>
        </pc:grpChg>
      </pc:sldChg>
      <pc:sldChg chg="addSp delSp modSp">
        <pc:chgData name="Linh Chi" userId="S::linhchi@mvv.edu.vn::6e4d5954-9aff-4001-8393-b981ad73e263" providerId="AD" clId="Web-{45412AD4-E8E5-B6D4-361E-45DE849BE82A}" dt="2023-06-22T09:04:00.963" v="55" actId="20577"/>
        <pc:sldMkLst>
          <pc:docMk/>
          <pc:sldMk cId="1798200229" sldId="296"/>
        </pc:sldMkLst>
        <pc:spChg chg="mod">
          <ac:chgData name="Linh Chi" userId="S::linhchi@mvv.edu.vn::6e4d5954-9aff-4001-8393-b981ad73e263" providerId="AD" clId="Web-{45412AD4-E8E5-B6D4-361E-45DE849BE82A}" dt="2023-06-22T09:04:00.947" v="54" actId="20577"/>
          <ac:spMkLst>
            <pc:docMk/>
            <pc:sldMk cId="1798200229" sldId="296"/>
            <ac:spMk id="14" creationId="{CF5578AD-BB5F-920D-6C38-F728FDAF5BCC}"/>
          </ac:spMkLst>
        </pc:spChg>
        <pc:spChg chg="mod">
          <ac:chgData name="Linh Chi" userId="S::linhchi@mvv.edu.vn::6e4d5954-9aff-4001-8393-b981ad73e263" providerId="AD" clId="Web-{45412AD4-E8E5-B6D4-361E-45DE849BE82A}" dt="2023-06-22T09:04:00.963" v="55" actId="20577"/>
          <ac:spMkLst>
            <pc:docMk/>
            <pc:sldMk cId="1798200229" sldId="296"/>
            <ac:spMk id="15" creationId="{F4BF3743-7D6C-DA93-D568-8A2D33F312CA}"/>
          </ac:spMkLst>
        </pc:spChg>
        <pc:grpChg chg="del">
          <ac:chgData name="Linh Chi" userId="S::linhchi@mvv.edu.vn::6e4d5954-9aff-4001-8393-b981ad73e263" providerId="AD" clId="Web-{45412AD4-E8E5-B6D4-361E-45DE849BE82A}" dt="2023-06-22T09:00:57.503" v="3"/>
          <ac:grpSpMkLst>
            <pc:docMk/>
            <pc:sldMk cId="1798200229" sldId="296"/>
            <ac:grpSpMk id="5" creationId="{2EE3EE89-8D56-72CA-F8AE-96103A8A6E71}"/>
          </ac:grpSpMkLst>
        </pc:grpChg>
        <pc:grpChg chg="add del">
          <ac:chgData name="Linh Chi" userId="S::linhchi@mvv.edu.vn::6e4d5954-9aff-4001-8393-b981ad73e263" providerId="AD" clId="Web-{45412AD4-E8E5-B6D4-361E-45DE849BE82A}" dt="2023-06-22T09:01:02.332" v="5"/>
          <ac:grpSpMkLst>
            <pc:docMk/>
            <pc:sldMk cId="1798200229" sldId="296"/>
            <ac:grpSpMk id="8" creationId="{2F5999A0-697C-374F-DEF0-BA34F3C9A10F}"/>
          </ac:grpSpMkLst>
        </pc:grpChg>
        <pc:grpChg chg="add del mod">
          <ac:chgData name="Linh Chi" userId="S::linhchi@mvv.edu.vn::6e4d5954-9aff-4001-8393-b981ad73e263" providerId="AD" clId="Web-{45412AD4-E8E5-B6D4-361E-45DE849BE82A}" dt="2023-06-22T09:02:20.225" v="24"/>
          <ac:grpSpMkLst>
            <pc:docMk/>
            <pc:sldMk cId="1798200229" sldId="296"/>
            <ac:grpSpMk id="12" creationId="{1F53E8F4-E3D2-FF79-E887-31EE936EC1D7}"/>
          </ac:grpSpMkLst>
        </pc:grpChg>
        <pc:grpChg chg="add">
          <ac:chgData name="Linh Chi" userId="S::linhchi@mvv.edu.vn::6e4d5954-9aff-4001-8393-b981ad73e263" providerId="AD" clId="Web-{45412AD4-E8E5-B6D4-361E-45DE849BE82A}" dt="2023-06-22T09:02:20.553" v="25"/>
          <ac:grpSpMkLst>
            <pc:docMk/>
            <pc:sldMk cId="1798200229" sldId="296"/>
            <ac:grpSpMk id="16" creationId="{DC7B464E-95E9-4CC8-9FFE-56CEC965D7FD}"/>
          </ac:grpSpMkLst>
        </pc:grpChg>
      </pc:sldChg>
      <pc:sldChg chg="addSp delSp">
        <pc:chgData name="Linh Chi" userId="S::linhchi@mvv.edu.vn::6e4d5954-9aff-4001-8393-b981ad73e263" providerId="AD" clId="Web-{45412AD4-E8E5-B6D4-361E-45DE849BE82A}" dt="2023-06-22T09:02:18.865" v="23"/>
        <pc:sldMkLst>
          <pc:docMk/>
          <pc:sldMk cId="4220742767" sldId="299"/>
        </pc:sldMkLst>
        <pc:grpChg chg="add del">
          <ac:chgData name="Linh Chi" userId="S::linhchi@mvv.edu.vn::6e4d5954-9aff-4001-8393-b981ad73e263" providerId="AD" clId="Web-{45412AD4-E8E5-B6D4-361E-45DE849BE82A}" dt="2023-06-22T09:02:13.787" v="22"/>
          <ac:grpSpMkLst>
            <pc:docMk/>
            <pc:sldMk cId="4220742767" sldId="299"/>
            <ac:grpSpMk id="6" creationId="{F5C6E969-4FE2-1435-7C30-B290EFD0F9EF}"/>
          </ac:grpSpMkLst>
        </pc:grpChg>
        <pc:grpChg chg="add">
          <ac:chgData name="Linh Chi" userId="S::linhchi@mvv.edu.vn::6e4d5954-9aff-4001-8393-b981ad73e263" providerId="AD" clId="Web-{45412AD4-E8E5-B6D4-361E-45DE849BE82A}" dt="2023-06-22T09:02:18.865" v="23"/>
          <ac:grpSpMkLst>
            <pc:docMk/>
            <pc:sldMk cId="4220742767" sldId="299"/>
            <ac:grpSpMk id="10" creationId="{89ADD72E-2113-AE21-B417-07607B7CD013}"/>
          </ac:grpSpMkLst>
        </pc:grpChg>
        <pc:grpChg chg="del">
          <ac:chgData name="Linh Chi" userId="S::linhchi@mvv.edu.vn::6e4d5954-9aff-4001-8393-b981ad73e263" providerId="AD" clId="Web-{45412AD4-E8E5-B6D4-361E-45DE849BE82A}" dt="2023-06-22T09:01:21.192" v="8"/>
          <ac:grpSpMkLst>
            <pc:docMk/>
            <pc:sldMk cId="4220742767" sldId="299"/>
            <ac:grpSpMk id="24" creationId="{A20D2C30-7A0D-A57C-AE2D-C406DC81828D}"/>
          </ac:grpSpMkLst>
        </pc:grpChg>
      </pc:sldChg>
      <pc:sldChg chg="addSp delSp modSp">
        <pc:chgData name="Linh Chi" userId="S::linhchi@mvv.edu.vn::6e4d5954-9aff-4001-8393-b981ad73e263" providerId="AD" clId="Web-{45412AD4-E8E5-B6D4-361E-45DE849BE82A}" dt="2023-06-22T09:03:52.056" v="51" actId="20577"/>
        <pc:sldMkLst>
          <pc:docMk/>
          <pc:sldMk cId="2587724362" sldId="300"/>
        </pc:sldMkLst>
        <pc:spChg chg="mod">
          <ac:chgData name="Linh Chi" userId="S::linhchi@mvv.edu.vn::6e4d5954-9aff-4001-8393-b981ad73e263" providerId="AD" clId="Web-{45412AD4-E8E5-B6D4-361E-45DE849BE82A}" dt="2023-06-22T09:03:52.040" v="50" actId="20577"/>
          <ac:spMkLst>
            <pc:docMk/>
            <pc:sldMk cId="2587724362" sldId="300"/>
            <ac:spMk id="10" creationId="{9E3E42F2-9C2A-2263-4A47-CF2E734885A5}"/>
          </ac:spMkLst>
        </pc:spChg>
        <pc:spChg chg="mod">
          <ac:chgData name="Linh Chi" userId="S::linhchi@mvv.edu.vn::6e4d5954-9aff-4001-8393-b981ad73e263" providerId="AD" clId="Web-{45412AD4-E8E5-B6D4-361E-45DE849BE82A}" dt="2023-06-22T09:03:52.056" v="51" actId="20577"/>
          <ac:spMkLst>
            <pc:docMk/>
            <pc:sldMk cId="2587724362" sldId="300"/>
            <ac:spMk id="14" creationId="{4FD53F3E-822F-923F-FA20-74556926AE92}"/>
          </ac:spMkLst>
        </pc:spChg>
        <pc:grpChg chg="add del">
          <ac:chgData name="Linh Chi" userId="S::linhchi@mvv.edu.vn::6e4d5954-9aff-4001-8393-b981ad73e263" providerId="AD" clId="Web-{45412AD4-E8E5-B6D4-361E-45DE849BE82A}" dt="2023-06-22T09:01:58.630" v="18"/>
          <ac:grpSpMkLst>
            <pc:docMk/>
            <pc:sldMk cId="2587724362" sldId="300"/>
            <ac:grpSpMk id="7" creationId="{BAF748E3-5559-1B4C-A82C-5C3DB2F3E8B8}"/>
          </ac:grpSpMkLst>
        </pc:grpChg>
        <pc:grpChg chg="del">
          <ac:chgData name="Linh Chi" userId="S::linhchi@mvv.edu.vn::6e4d5954-9aff-4001-8393-b981ad73e263" providerId="AD" clId="Web-{45412AD4-E8E5-B6D4-361E-45DE849BE82A}" dt="2023-06-22T09:01:36.348" v="12"/>
          <ac:grpSpMkLst>
            <pc:docMk/>
            <pc:sldMk cId="2587724362" sldId="300"/>
            <ac:grpSpMk id="13" creationId="{FFA7D55F-E0CA-AFCE-57AE-AFA037CF1510}"/>
          </ac:grpSpMkLst>
        </pc:grpChg>
        <pc:grpChg chg="add">
          <ac:chgData name="Linh Chi" userId="S::linhchi@mvv.edu.vn::6e4d5954-9aff-4001-8393-b981ad73e263" providerId="AD" clId="Web-{45412AD4-E8E5-B6D4-361E-45DE849BE82A}" dt="2023-06-22T09:02:02.412" v="19"/>
          <ac:grpSpMkLst>
            <pc:docMk/>
            <pc:sldMk cId="2587724362" sldId="300"/>
            <ac:grpSpMk id="15" creationId="{4137243E-607C-A673-77D1-D9EF32FDF37B}"/>
          </ac:grpSpMkLst>
        </pc:grpChg>
      </pc:sldChg>
      <pc:sldChg chg="addSp delSp modSp">
        <pc:chgData name="Linh Chi" userId="S::linhchi@mvv.edu.vn::6e4d5954-9aff-4001-8393-b981ad73e263" providerId="AD" clId="Web-{45412AD4-E8E5-B6D4-361E-45DE849BE82A}" dt="2023-06-22T09:03:49.118" v="49" actId="20577"/>
        <pc:sldMkLst>
          <pc:docMk/>
          <pc:sldMk cId="1893086513" sldId="301"/>
        </pc:sldMkLst>
        <pc:spChg chg="mod">
          <ac:chgData name="Linh Chi" userId="S::linhchi@mvv.edu.vn::6e4d5954-9aff-4001-8393-b981ad73e263" providerId="AD" clId="Web-{45412AD4-E8E5-B6D4-361E-45DE849BE82A}" dt="2023-06-22T09:03:49.103" v="48" actId="20577"/>
          <ac:spMkLst>
            <pc:docMk/>
            <pc:sldMk cId="1893086513" sldId="301"/>
            <ac:spMk id="4" creationId="{88FBFED1-889A-BE19-45F9-981C209AE947}"/>
          </ac:spMkLst>
        </pc:spChg>
        <pc:spChg chg="mod">
          <ac:chgData name="Linh Chi" userId="S::linhchi@mvv.edu.vn::6e4d5954-9aff-4001-8393-b981ad73e263" providerId="AD" clId="Web-{45412AD4-E8E5-B6D4-361E-45DE849BE82A}" dt="2023-06-22T09:03:49.118" v="49" actId="20577"/>
          <ac:spMkLst>
            <pc:docMk/>
            <pc:sldMk cId="1893086513" sldId="301"/>
            <ac:spMk id="5" creationId="{2A2224E9-9287-C766-07AE-980A2D3D3F6C}"/>
          </ac:spMkLst>
        </pc:spChg>
        <pc:spChg chg="mod">
          <ac:chgData name="Linh Chi" userId="S::linhchi@mvv.edu.vn::6e4d5954-9aff-4001-8393-b981ad73e263" providerId="AD" clId="Web-{45412AD4-E8E5-B6D4-361E-45DE849BE82A}" dt="2023-06-22T09:01:45.739" v="16"/>
          <ac:spMkLst>
            <pc:docMk/>
            <pc:sldMk cId="1893086513" sldId="301"/>
            <ac:spMk id="52" creationId="{C056B1E0-6CEC-4B6F-9EDF-4A6483466A22}"/>
          </ac:spMkLst>
        </pc:spChg>
        <pc:grpChg chg="add mod">
          <ac:chgData name="Linh Chi" userId="S::linhchi@mvv.edu.vn::6e4d5954-9aff-4001-8393-b981ad73e263" providerId="AD" clId="Web-{45412AD4-E8E5-B6D4-361E-45DE849BE82A}" dt="2023-06-22T09:01:54.193" v="17" actId="1076"/>
          <ac:grpSpMkLst>
            <pc:docMk/>
            <pc:sldMk cId="1893086513" sldId="301"/>
            <ac:grpSpMk id="6" creationId="{471930A9-36A7-1C23-39D8-E7F37832F0C2}"/>
          </ac:grpSpMkLst>
        </pc:grpChg>
        <pc:grpChg chg="del">
          <ac:chgData name="Linh Chi" userId="S::linhchi@mvv.edu.vn::6e4d5954-9aff-4001-8393-b981ad73e263" providerId="AD" clId="Web-{45412AD4-E8E5-B6D4-361E-45DE849BE82A}" dt="2023-06-22T09:01:42.427" v="14"/>
          <ac:grpSpMkLst>
            <pc:docMk/>
            <pc:sldMk cId="1893086513" sldId="301"/>
            <ac:grpSpMk id="12" creationId="{30FADD7F-2269-97D4-5056-D7998649E7E0}"/>
          </ac:grpSpMkLst>
        </pc:grpChg>
      </pc:sldChg>
      <pc:sldChg chg="addSp delSp modSp">
        <pc:chgData name="Linh Chi" userId="S::linhchi@mvv.edu.vn::6e4d5954-9aff-4001-8393-b981ad73e263" providerId="AD" clId="Web-{45412AD4-E8E5-B6D4-361E-45DE849BE82A}" dt="2023-06-22T09:03:45.446" v="47" actId="20577"/>
        <pc:sldMkLst>
          <pc:docMk/>
          <pc:sldMk cId="2231572465" sldId="302"/>
        </pc:sldMkLst>
        <pc:spChg chg="mod">
          <ac:chgData name="Linh Chi" userId="S::linhchi@mvv.edu.vn::6e4d5954-9aff-4001-8393-b981ad73e263" providerId="AD" clId="Web-{45412AD4-E8E5-B6D4-361E-45DE849BE82A}" dt="2023-06-22T09:03:45.431" v="46" actId="20577"/>
          <ac:spMkLst>
            <pc:docMk/>
            <pc:sldMk cId="2231572465" sldId="302"/>
            <ac:spMk id="6" creationId="{849B048E-F7DF-8882-6CFF-3164C1C68003}"/>
          </ac:spMkLst>
        </pc:spChg>
        <pc:spChg chg="mod">
          <ac:chgData name="Linh Chi" userId="S::linhchi@mvv.edu.vn::6e4d5954-9aff-4001-8393-b981ad73e263" providerId="AD" clId="Web-{45412AD4-E8E5-B6D4-361E-45DE849BE82A}" dt="2023-06-22T09:03:45.446" v="47" actId="20577"/>
          <ac:spMkLst>
            <pc:docMk/>
            <pc:sldMk cId="2231572465" sldId="302"/>
            <ac:spMk id="7" creationId="{E8B4C04F-A724-0178-FB0B-B457CACFFCE3}"/>
          </ac:spMkLst>
        </pc:spChg>
        <pc:grpChg chg="del">
          <ac:chgData name="Linh Chi" userId="S::linhchi@mvv.edu.vn::6e4d5954-9aff-4001-8393-b981ad73e263" providerId="AD" clId="Web-{45412AD4-E8E5-B6D4-361E-45DE849BE82A}" dt="2023-06-22T09:02:34.632" v="28"/>
          <ac:grpSpMkLst>
            <pc:docMk/>
            <pc:sldMk cId="2231572465" sldId="302"/>
            <ac:grpSpMk id="5" creationId="{820477E3-8415-20D0-E150-A861AFD4A3C1}"/>
          </ac:grpSpMkLst>
        </pc:grpChg>
        <pc:grpChg chg="add">
          <ac:chgData name="Linh Chi" userId="S::linhchi@mvv.edu.vn::6e4d5954-9aff-4001-8393-b981ad73e263" providerId="AD" clId="Web-{45412AD4-E8E5-B6D4-361E-45DE849BE82A}" dt="2023-06-22T09:02:34.913" v="29"/>
          <ac:grpSpMkLst>
            <pc:docMk/>
            <pc:sldMk cId="2231572465" sldId="302"/>
            <ac:grpSpMk id="8" creationId="{9D9EA6F7-B61F-9207-EC70-07006FE8CAA1}"/>
          </ac:grpSpMkLst>
        </pc:grpChg>
      </pc:sldChg>
      <pc:sldChg chg="addSp delSp modSp">
        <pc:chgData name="Linh Chi" userId="S::linhchi@mvv.edu.vn::6e4d5954-9aff-4001-8393-b981ad73e263" providerId="AD" clId="Web-{45412AD4-E8E5-B6D4-361E-45DE849BE82A}" dt="2023-06-22T09:03:36.899" v="43" actId="20577"/>
        <pc:sldMkLst>
          <pc:docMk/>
          <pc:sldMk cId="2197929239" sldId="303"/>
        </pc:sldMkLst>
        <pc:spChg chg="mod">
          <ac:chgData name="Linh Chi" userId="S::linhchi@mvv.edu.vn::6e4d5954-9aff-4001-8393-b981ad73e263" providerId="AD" clId="Web-{45412AD4-E8E5-B6D4-361E-45DE849BE82A}" dt="2023-06-22T09:03:36.884" v="42" actId="20577"/>
          <ac:spMkLst>
            <pc:docMk/>
            <pc:sldMk cId="2197929239" sldId="303"/>
            <ac:spMk id="6" creationId="{89164C4F-C272-5A68-B984-26862F2BF461}"/>
          </ac:spMkLst>
        </pc:spChg>
        <pc:spChg chg="mod">
          <ac:chgData name="Linh Chi" userId="S::linhchi@mvv.edu.vn::6e4d5954-9aff-4001-8393-b981ad73e263" providerId="AD" clId="Web-{45412AD4-E8E5-B6D4-361E-45DE849BE82A}" dt="2023-06-22T09:03:36.899" v="43" actId="20577"/>
          <ac:spMkLst>
            <pc:docMk/>
            <pc:sldMk cId="2197929239" sldId="303"/>
            <ac:spMk id="7" creationId="{DC1EFFDF-1CE3-5E9E-E21A-4D1EC8ECBA3A}"/>
          </ac:spMkLst>
        </pc:spChg>
        <pc:grpChg chg="del">
          <ac:chgData name="Linh Chi" userId="S::linhchi@mvv.edu.vn::6e4d5954-9aff-4001-8393-b981ad73e263" providerId="AD" clId="Web-{45412AD4-E8E5-B6D4-361E-45DE849BE82A}" dt="2023-06-22T09:02:39.726" v="32"/>
          <ac:grpSpMkLst>
            <pc:docMk/>
            <pc:sldMk cId="2197929239" sldId="303"/>
            <ac:grpSpMk id="5" creationId="{D87AB0DF-F354-96F2-58E3-2246AC295B21}"/>
          </ac:grpSpMkLst>
        </pc:grpChg>
        <pc:grpChg chg="add">
          <ac:chgData name="Linh Chi" userId="S::linhchi@mvv.edu.vn::6e4d5954-9aff-4001-8393-b981ad73e263" providerId="AD" clId="Web-{45412AD4-E8E5-B6D4-361E-45DE849BE82A}" dt="2023-06-22T09:02:40.257" v="33"/>
          <ac:grpSpMkLst>
            <pc:docMk/>
            <pc:sldMk cId="2197929239" sldId="303"/>
            <ac:grpSpMk id="8" creationId="{B9FB9B33-FF0A-4B12-8A12-7D9B2D6CF849}"/>
          </ac:grpSpMkLst>
        </pc:grpChg>
      </pc:sldChg>
      <pc:sldChg chg="modSp">
        <pc:chgData name="Linh Chi" userId="S::linhchi@mvv.edu.vn::6e4d5954-9aff-4001-8393-b981ad73e263" providerId="AD" clId="Web-{45412AD4-E8E5-B6D4-361E-45DE849BE82A}" dt="2023-06-22T09:04:08.744" v="59" actId="20577"/>
        <pc:sldMkLst>
          <pc:docMk/>
          <pc:sldMk cId="2831706901" sldId="306"/>
        </pc:sldMkLst>
        <pc:spChg chg="mod">
          <ac:chgData name="Linh Chi" userId="S::linhchi@mvv.edu.vn::6e4d5954-9aff-4001-8393-b981ad73e263" providerId="AD" clId="Web-{45412AD4-E8E5-B6D4-361E-45DE849BE82A}" dt="2023-06-22T09:04:08.728" v="58" actId="20577"/>
          <ac:spMkLst>
            <pc:docMk/>
            <pc:sldMk cId="2831706901" sldId="306"/>
            <ac:spMk id="30" creationId="{31B9C34A-E8C0-406D-BF66-6825E9813157}"/>
          </ac:spMkLst>
        </pc:spChg>
        <pc:spChg chg="mod">
          <ac:chgData name="Linh Chi" userId="S::linhchi@mvv.edu.vn::6e4d5954-9aff-4001-8393-b981ad73e263" providerId="AD" clId="Web-{45412AD4-E8E5-B6D4-361E-45DE849BE82A}" dt="2023-06-22T09:04:08.744" v="59" actId="20577"/>
          <ac:spMkLst>
            <pc:docMk/>
            <pc:sldMk cId="2831706901" sldId="306"/>
            <ac:spMk id="31" creationId="{40558E65-44CB-461E-89E7-72708ACA81FF}"/>
          </ac:spMkLst>
        </pc:spChg>
      </pc:sldChg>
      <pc:sldChg chg="addSp delSp">
        <pc:chgData name="Linh Chi" userId="S::linhchi@mvv.edu.vn::6e4d5954-9aff-4001-8393-b981ad73e263" providerId="AD" clId="Web-{45412AD4-E8E5-B6D4-361E-45DE849BE82A}" dt="2023-06-22T09:04:15.916" v="61"/>
        <pc:sldMkLst>
          <pc:docMk/>
          <pc:sldMk cId="1288409368" sldId="307"/>
        </pc:sldMkLst>
        <pc:grpChg chg="del">
          <ac:chgData name="Linh Chi" userId="S::linhchi@mvv.edu.vn::6e4d5954-9aff-4001-8393-b981ad73e263" providerId="AD" clId="Web-{45412AD4-E8E5-B6D4-361E-45DE849BE82A}" dt="2023-06-22T09:03:21.008" v="40"/>
          <ac:grpSpMkLst>
            <pc:docMk/>
            <pc:sldMk cId="1288409368" sldId="307"/>
            <ac:grpSpMk id="5" creationId="{B1DE9AF0-77E8-2D89-6998-31C7E2808127}"/>
          </ac:grpSpMkLst>
        </pc:grpChg>
        <pc:grpChg chg="add del">
          <ac:chgData name="Linh Chi" userId="S::linhchi@mvv.edu.vn::6e4d5954-9aff-4001-8393-b981ad73e263" providerId="AD" clId="Web-{45412AD4-E8E5-B6D4-361E-45DE849BE82A}" dt="2023-06-22T09:04:15.619" v="60"/>
          <ac:grpSpMkLst>
            <pc:docMk/>
            <pc:sldMk cId="1288409368" sldId="307"/>
            <ac:grpSpMk id="8" creationId="{6045C2DD-0FBF-5C43-0878-12BFFD8FE35E}"/>
          </ac:grpSpMkLst>
        </pc:grpChg>
        <pc:grpChg chg="add">
          <ac:chgData name="Linh Chi" userId="S::linhchi@mvv.edu.vn::6e4d5954-9aff-4001-8393-b981ad73e263" providerId="AD" clId="Web-{45412AD4-E8E5-B6D4-361E-45DE849BE82A}" dt="2023-06-22T09:04:15.916" v="61"/>
          <ac:grpSpMkLst>
            <pc:docMk/>
            <pc:sldMk cId="1288409368" sldId="307"/>
            <ac:grpSpMk id="12" creationId="{873724A4-15F9-9E52-285A-086CFB9020F8}"/>
          </ac:grpSpMkLst>
        </pc:grpChg>
      </pc:sldChg>
      <pc:sldChg chg="modSp">
        <pc:chgData name="Linh Chi" userId="S::linhchi@mvv.edu.vn::6e4d5954-9aff-4001-8393-b981ad73e263" providerId="AD" clId="Web-{45412AD4-E8E5-B6D4-361E-45DE849BE82A}" dt="2023-06-22T09:04:29.448" v="64"/>
        <pc:sldMkLst>
          <pc:docMk/>
          <pc:sldMk cId="1505633265" sldId="308"/>
        </pc:sldMkLst>
        <pc:spChg chg="mod">
          <ac:chgData name="Linh Chi" userId="S::linhchi@mvv.edu.vn::6e4d5954-9aff-4001-8393-b981ad73e263" providerId="AD" clId="Web-{45412AD4-E8E5-B6D4-361E-45DE849BE82A}" dt="2023-06-22T09:04:29.448" v="64"/>
          <ac:spMkLst>
            <pc:docMk/>
            <pc:sldMk cId="1505633265" sldId="308"/>
            <ac:spMk id="18" creationId="{04921556-2BE9-4614-999E-5A4C275759AB}"/>
          </ac:spMkLst>
        </pc:spChg>
        <pc:spChg chg="mod">
          <ac:chgData name="Linh Chi" userId="S::linhchi@mvv.edu.vn::6e4d5954-9aff-4001-8393-b981ad73e263" providerId="AD" clId="Web-{45412AD4-E8E5-B6D4-361E-45DE849BE82A}" dt="2023-06-22T09:04:21.604" v="63" actId="20577"/>
          <ac:spMkLst>
            <pc:docMk/>
            <pc:sldMk cId="1505633265" sldId="308"/>
            <ac:spMk id="19" creationId="{1E5E68BF-D764-47ED-A40F-C2AF106219D4}"/>
          </ac:spMkLst>
        </pc:spChg>
      </pc:sldChg>
      <pc:sldChg chg="addSp delSp">
        <pc:chgData name="Linh Chi" userId="S::linhchi@mvv.edu.vn::6e4d5954-9aff-4001-8393-b981ad73e263" providerId="AD" clId="Web-{45412AD4-E8E5-B6D4-361E-45DE849BE82A}" dt="2023-06-22T09:04:36.386" v="66"/>
        <pc:sldMkLst>
          <pc:docMk/>
          <pc:sldMk cId="1892708341" sldId="309"/>
        </pc:sldMkLst>
        <pc:grpChg chg="del">
          <ac:chgData name="Linh Chi" userId="S::linhchi@mvv.edu.vn::6e4d5954-9aff-4001-8393-b981ad73e263" providerId="AD" clId="Web-{45412AD4-E8E5-B6D4-361E-45DE849BE82A}" dt="2023-06-22T09:04:36.104" v="65"/>
          <ac:grpSpMkLst>
            <pc:docMk/>
            <pc:sldMk cId="1892708341" sldId="309"/>
            <ac:grpSpMk id="5" creationId="{036F03B8-475E-027B-7D31-1A5C270DF255}"/>
          </ac:grpSpMkLst>
        </pc:grpChg>
        <pc:grpChg chg="add">
          <ac:chgData name="Linh Chi" userId="S::linhchi@mvv.edu.vn::6e4d5954-9aff-4001-8393-b981ad73e263" providerId="AD" clId="Web-{45412AD4-E8E5-B6D4-361E-45DE849BE82A}" dt="2023-06-22T09:04:36.386" v="66"/>
          <ac:grpSpMkLst>
            <pc:docMk/>
            <pc:sldMk cId="1892708341" sldId="309"/>
            <ac:grpSpMk id="8" creationId="{9281E22E-0A95-C9D7-A29C-C17FC17C7FDE}"/>
          </ac:grpSpMkLst>
        </pc:grpChg>
      </pc:sldChg>
      <pc:sldChg chg="addSp delSp">
        <pc:chgData name="Linh Chi" userId="S::linhchi@mvv.edu.vn::6e4d5954-9aff-4001-8393-b981ad73e263" providerId="AD" clId="Web-{45412AD4-E8E5-B6D4-361E-45DE849BE82A}" dt="2023-06-22T09:04:40.230" v="68"/>
        <pc:sldMkLst>
          <pc:docMk/>
          <pc:sldMk cId="1172522858" sldId="310"/>
        </pc:sldMkLst>
        <pc:grpChg chg="del">
          <ac:chgData name="Linh Chi" userId="S::linhchi@mvv.edu.vn::6e4d5954-9aff-4001-8393-b981ad73e263" providerId="AD" clId="Web-{45412AD4-E8E5-B6D4-361E-45DE849BE82A}" dt="2023-06-22T09:04:39.558" v="67"/>
          <ac:grpSpMkLst>
            <pc:docMk/>
            <pc:sldMk cId="1172522858" sldId="310"/>
            <ac:grpSpMk id="6" creationId="{558C3784-F6E0-FEF1-77B1-EF45B7FA776C}"/>
          </ac:grpSpMkLst>
        </pc:grpChg>
        <pc:grpChg chg="add">
          <ac:chgData name="Linh Chi" userId="S::linhchi@mvv.edu.vn::6e4d5954-9aff-4001-8393-b981ad73e263" providerId="AD" clId="Web-{45412AD4-E8E5-B6D4-361E-45DE849BE82A}" dt="2023-06-22T09:04:40.230" v="68"/>
          <ac:grpSpMkLst>
            <pc:docMk/>
            <pc:sldMk cId="1172522858" sldId="310"/>
            <ac:grpSpMk id="8" creationId="{7ADB2DE8-AAA7-B69B-CE65-FF90283A71FB}"/>
          </ac:grpSpMkLst>
        </pc:grpChg>
      </pc:sldChg>
      <pc:sldChg chg="modSp">
        <pc:chgData name="Linh Chi" userId="S::linhchi@mvv.edu.vn::6e4d5954-9aff-4001-8393-b981ad73e263" providerId="AD" clId="Web-{45412AD4-E8E5-B6D4-361E-45DE849BE82A}" dt="2023-06-22T09:06:48.687" v="88" actId="14100"/>
        <pc:sldMkLst>
          <pc:docMk/>
          <pc:sldMk cId="2034922939" sldId="311"/>
        </pc:sldMkLst>
        <pc:spChg chg="mod">
          <ac:chgData name="Linh Chi" userId="S::linhchi@mvv.edu.vn::6e4d5954-9aff-4001-8393-b981ad73e263" providerId="AD" clId="Web-{45412AD4-E8E5-B6D4-361E-45DE849BE82A}" dt="2023-06-22T09:06:40.530" v="86"/>
          <ac:spMkLst>
            <pc:docMk/>
            <pc:sldMk cId="2034922939" sldId="311"/>
            <ac:spMk id="52" creationId="{13DB872E-D0E1-4FB3-9332-9D9526E14283}"/>
          </ac:spMkLst>
        </pc:spChg>
        <pc:spChg chg="mod">
          <ac:chgData name="Linh Chi" userId="S::linhchi@mvv.edu.vn::6e4d5954-9aff-4001-8393-b981ad73e263" providerId="AD" clId="Web-{45412AD4-E8E5-B6D4-361E-45DE849BE82A}" dt="2023-06-22T09:06:45.796" v="87"/>
          <ac:spMkLst>
            <pc:docMk/>
            <pc:sldMk cId="2034922939" sldId="311"/>
            <ac:spMk id="53" creationId="{936B3939-BE5B-427F-8008-E07D22E3CDBE}"/>
          </ac:spMkLst>
        </pc:spChg>
        <pc:grpChg chg="mod">
          <ac:chgData name="Linh Chi" userId="S::linhchi@mvv.edu.vn::6e4d5954-9aff-4001-8393-b981ad73e263" providerId="AD" clId="Web-{45412AD4-E8E5-B6D4-361E-45DE849BE82A}" dt="2023-06-22T09:06:48.687" v="88" actId="14100"/>
          <ac:grpSpMkLst>
            <pc:docMk/>
            <pc:sldMk cId="2034922939" sldId="311"/>
            <ac:grpSpMk id="51" creationId="{27C83901-84AB-4784-AA0A-1FF8D433B34F}"/>
          </ac:grpSpMkLst>
        </pc:grpChg>
      </pc:sldChg>
      <pc:sldChg chg="addSp delSp">
        <pc:chgData name="Linh Chi" userId="S::linhchi@mvv.edu.vn::6e4d5954-9aff-4001-8393-b981ad73e263" providerId="AD" clId="Web-{45412AD4-E8E5-B6D4-361E-45DE849BE82A}" dt="2023-06-22T09:04:45.902" v="70"/>
        <pc:sldMkLst>
          <pc:docMk/>
          <pc:sldMk cId="2237217699" sldId="313"/>
        </pc:sldMkLst>
        <pc:grpChg chg="del">
          <ac:chgData name="Linh Chi" userId="S::linhchi@mvv.edu.vn::6e4d5954-9aff-4001-8393-b981ad73e263" providerId="AD" clId="Web-{45412AD4-E8E5-B6D4-361E-45DE849BE82A}" dt="2023-06-22T09:04:45.620" v="69"/>
          <ac:grpSpMkLst>
            <pc:docMk/>
            <pc:sldMk cId="2237217699" sldId="313"/>
            <ac:grpSpMk id="5" creationId="{95A0AAA8-33BC-5E90-2263-EB1D06CAF8F3}"/>
          </ac:grpSpMkLst>
        </pc:grpChg>
        <pc:grpChg chg="add">
          <ac:chgData name="Linh Chi" userId="S::linhchi@mvv.edu.vn::6e4d5954-9aff-4001-8393-b981ad73e263" providerId="AD" clId="Web-{45412AD4-E8E5-B6D4-361E-45DE849BE82A}" dt="2023-06-22T09:04:45.902" v="70"/>
          <ac:grpSpMkLst>
            <pc:docMk/>
            <pc:sldMk cId="2237217699" sldId="313"/>
            <ac:grpSpMk id="8" creationId="{C1713AD0-D27C-FCB2-16EE-7ACD58FA759A}"/>
          </ac:grpSpMkLst>
        </pc:grpChg>
      </pc:sldChg>
      <pc:sldChg chg="addSp delSp modSp">
        <pc:chgData name="Linh Chi" userId="S::linhchi@mvv.edu.vn::6e4d5954-9aff-4001-8393-b981ad73e263" providerId="AD" clId="Web-{45412AD4-E8E5-B6D4-361E-45DE849BE82A}" dt="2023-06-22T09:03:55.978" v="53" actId="20577"/>
        <pc:sldMkLst>
          <pc:docMk/>
          <pc:sldMk cId="2842596532" sldId="316"/>
        </pc:sldMkLst>
        <pc:spChg chg="mod">
          <ac:chgData name="Linh Chi" userId="S::linhchi@mvv.edu.vn::6e4d5954-9aff-4001-8393-b981ad73e263" providerId="AD" clId="Web-{45412AD4-E8E5-B6D4-361E-45DE849BE82A}" dt="2023-06-22T09:03:55.978" v="52" actId="20577"/>
          <ac:spMkLst>
            <pc:docMk/>
            <pc:sldMk cId="2842596532" sldId="316"/>
            <ac:spMk id="7" creationId="{0CF4673C-0660-CA75-EAA6-D26D18525824}"/>
          </ac:spMkLst>
        </pc:spChg>
        <pc:spChg chg="mod">
          <ac:chgData name="Linh Chi" userId="S::linhchi@mvv.edu.vn::6e4d5954-9aff-4001-8393-b981ad73e263" providerId="AD" clId="Web-{45412AD4-E8E5-B6D4-361E-45DE849BE82A}" dt="2023-06-22T09:03:55.978" v="53" actId="20577"/>
          <ac:spMkLst>
            <pc:docMk/>
            <pc:sldMk cId="2842596532" sldId="316"/>
            <ac:spMk id="8" creationId="{9C4C14EC-C522-7E0E-3C52-EE484413CB0A}"/>
          </ac:spMkLst>
        </pc:spChg>
        <pc:grpChg chg="add del">
          <ac:chgData name="Linh Chi" userId="S::linhchi@mvv.edu.vn::6e4d5954-9aff-4001-8393-b981ad73e263" providerId="AD" clId="Web-{45412AD4-E8E5-B6D4-361E-45DE849BE82A}" dt="2023-06-22T09:02:06.537" v="20"/>
          <ac:grpSpMkLst>
            <pc:docMk/>
            <pc:sldMk cId="2842596532" sldId="316"/>
            <ac:grpSpMk id="5" creationId="{E8B486B8-77DD-B2B9-BE88-5208CA6E6DED}"/>
          </ac:grpSpMkLst>
        </pc:grpChg>
        <pc:grpChg chg="add">
          <ac:chgData name="Linh Chi" userId="S::linhchi@mvv.edu.vn::6e4d5954-9aff-4001-8393-b981ad73e263" providerId="AD" clId="Web-{45412AD4-E8E5-B6D4-361E-45DE849BE82A}" dt="2023-06-22T09:02:07.115" v="21"/>
          <ac:grpSpMkLst>
            <pc:docMk/>
            <pc:sldMk cId="2842596532" sldId="316"/>
            <ac:grpSpMk id="9" creationId="{99A84A97-CDAB-59E9-F396-59C84B8FAE50}"/>
          </ac:grpSpMkLst>
        </pc:grpChg>
        <pc:grpChg chg="del">
          <ac:chgData name="Linh Chi" userId="S::linhchi@mvv.edu.vn::6e4d5954-9aff-4001-8393-b981ad73e263" providerId="AD" clId="Web-{45412AD4-E8E5-B6D4-361E-45DE849BE82A}" dt="2023-06-22T09:01:30.583" v="10"/>
          <ac:grpSpMkLst>
            <pc:docMk/>
            <pc:sldMk cId="2842596532" sldId="316"/>
            <ac:grpSpMk id="26" creationId="{CF755399-46BF-75F0-E330-BDAA1DC7DA29}"/>
          </ac:grpSpMkLst>
        </pc:grpChg>
      </pc:sldChg>
      <pc:sldChg chg="modSp">
        <pc:chgData name="Linh Chi" userId="S::linhchi@mvv.edu.vn::6e4d5954-9aff-4001-8393-b981ad73e263" providerId="AD" clId="Web-{45412AD4-E8E5-B6D4-361E-45DE849BE82A}" dt="2023-06-22T08:59:57.611" v="0"/>
        <pc:sldMkLst>
          <pc:docMk/>
          <pc:sldMk cId="3922633809" sldId="317"/>
        </pc:sldMkLst>
        <pc:spChg chg="mod">
          <ac:chgData name="Linh Chi" userId="S::linhchi@mvv.edu.vn::6e4d5954-9aff-4001-8393-b981ad73e263" providerId="AD" clId="Web-{45412AD4-E8E5-B6D4-361E-45DE849BE82A}" dt="2023-06-22T08:59:57.611" v="0"/>
          <ac:spMkLst>
            <pc:docMk/>
            <pc:sldMk cId="3922633809" sldId="317"/>
            <ac:spMk id="25" creationId="{D239D384-5933-48CC-8C34-DEA3495B04EB}"/>
          </ac:spMkLst>
        </pc:spChg>
      </pc:sldChg>
      <pc:sldChg chg="addSp delSp modSp">
        <pc:chgData name="Linh Chi" userId="S::linhchi@mvv.edu.vn::6e4d5954-9aff-4001-8393-b981ad73e263" providerId="AD" clId="Web-{45412AD4-E8E5-B6D4-361E-45DE849BE82A}" dt="2023-06-22T09:03:42.087" v="45" actId="20577"/>
        <pc:sldMkLst>
          <pc:docMk/>
          <pc:sldMk cId="3271876936" sldId="319"/>
        </pc:sldMkLst>
        <pc:spChg chg="mod">
          <ac:chgData name="Linh Chi" userId="S::linhchi@mvv.edu.vn::6e4d5954-9aff-4001-8393-b981ad73e263" providerId="AD" clId="Web-{45412AD4-E8E5-B6D4-361E-45DE849BE82A}" dt="2023-06-22T09:03:42.071" v="44" actId="20577"/>
          <ac:spMkLst>
            <pc:docMk/>
            <pc:sldMk cId="3271876936" sldId="319"/>
            <ac:spMk id="7" creationId="{57C427EB-4C63-E30D-090D-427897809B7D}"/>
          </ac:spMkLst>
        </pc:spChg>
        <pc:spChg chg="mod">
          <ac:chgData name="Linh Chi" userId="S::linhchi@mvv.edu.vn::6e4d5954-9aff-4001-8393-b981ad73e263" providerId="AD" clId="Web-{45412AD4-E8E5-B6D4-361E-45DE849BE82A}" dt="2023-06-22T09:03:42.087" v="45" actId="20577"/>
          <ac:spMkLst>
            <pc:docMk/>
            <pc:sldMk cId="3271876936" sldId="319"/>
            <ac:spMk id="8" creationId="{3E58B07E-D04E-0FF7-D317-AAB3CA004B42}"/>
          </ac:spMkLst>
        </pc:spChg>
        <pc:grpChg chg="del">
          <ac:chgData name="Linh Chi" userId="S::linhchi@mvv.edu.vn::6e4d5954-9aff-4001-8393-b981ad73e263" providerId="AD" clId="Web-{45412AD4-E8E5-B6D4-361E-45DE849BE82A}" dt="2023-06-22T09:02:36.538" v="30"/>
          <ac:grpSpMkLst>
            <pc:docMk/>
            <pc:sldMk cId="3271876936" sldId="319"/>
            <ac:grpSpMk id="6" creationId="{4EE54F3C-53A9-92AA-20BE-B08DFB852B04}"/>
          </ac:grpSpMkLst>
        </pc:grpChg>
        <pc:grpChg chg="add">
          <ac:chgData name="Linh Chi" userId="S::linhchi@mvv.edu.vn::6e4d5954-9aff-4001-8393-b981ad73e263" providerId="AD" clId="Web-{45412AD4-E8E5-B6D4-361E-45DE849BE82A}" dt="2023-06-22T09:02:36.804" v="31"/>
          <ac:grpSpMkLst>
            <pc:docMk/>
            <pc:sldMk cId="3271876936" sldId="319"/>
            <ac:grpSpMk id="9" creationId="{86354E81-C29A-6EA5-3DCC-FAC4A77363F2}"/>
          </ac:grpSpMkLst>
        </pc:grpChg>
      </pc:sldChg>
      <pc:sldChg chg="addSp delSp">
        <pc:chgData name="Linh Chi" userId="S::linhchi@mvv.edu.vn::6e4d5954-9aff-4001-8393-b981ad73e263" providerId="AD" clId="Web-{45412AD4-E8E5-B6D4-361E-45DE849BE82A}" dt="2023-06-22T09:04:48.074" v="72"/>
        <pc:sldMkLst>
          <pc:docMk/>
          <pc:sldMk cId="373509452" sldId="320"/>
        </pc:sldMkLst>
        <pc:grpChg chg="del">
          <ac:chgData name="Linh Chi" userId="S::linhchi@mvv.edu.vn::6e4d5954-9aff-4001-8393-b981ad73e263" providerId="AD" clId="Web-{45412AD4-E8E5-B6D4-361E-45DE849BE82A}" dt="2023-06-22T09:04:47.542" v="71"/>
          <ac:grpSpMkLst>
            <pc:docMk/>
            <pc:sldMk cId="373509452" sldId="320"/>
            <ac:grpSpMk id="5" creationId="{26B4CC1F-302D-2D16-D728-14247C34BEAF}"/>
          </ac:grpSpMkLst>
        </pc:grpChg>
        <pc:grpChg chg="add">
          <ac:chgData name="Linh Chi" userId="S::linhchi@mvv.edu.vn::6e4d5954-9aff-4001-8393-b981ad73e263" providerId="AD" clId="Web-{45412AD4-E8E5-B6D4-361E-45DE849BE82A}" dt="2023-06-22T09:04:48.074" v="72"/>
          <ac:grpSpMkLst>
            <pc:docMk/>
            <pc:sldMk cId="373509452" sldId="320"/>
            <ac:grpSpMk id="9" creationId="{850F37A0-9668-35A2-88A7-46C87F7F948D}"/>
          </ac:grpSpMkLst>
        </pc:grpChg>
      </pc:sldChg>
    </pc:docChg>
  </pc:docChgLst>
  <pc:docChgLst>
    <pc:chgData name="Linh Chi" userId="6e4d5954-9aff-4001-8393-b981ad73e263" providerId="ADAL" clId="{8D16023A-ADFF-4A5A-8E4B-0A97AC9295FD}"/>
    <pc:docChg chg="undo redo custSel addSld delSld modSld sldOrd">
      <pc:chgData name="Linh Chi" userId="6e4d5954-9aff-4001-8393-b981ad73e263" providerId="ADAL" clId="{8D16023A-ADFF-4A5A-8E4B-0A97AC9295FD}" dt="2023-06-16T09:01:04.742" v="813"/>
      <pc:docMkLst>
        <pc:docMk/>
      </pc:docMkLst>
      <pc:sldChg chg="addSp delSp modSp modTransition">
        <pc:chgData name="Linh Chi" userId="6e4d5954-9aff-4001-8393-b981ad73e263" providerId="ADAL" clId="{8D16023A-ADFF-4A5A-8E4B-0A97AC9295FD}" dt="2023-06-16T07:51:41.448" v="803"/>
        <pc:sldMkLst>
          <pc:docMk/>
          <pc:sldMk cId="710692111" sldId="292"/>
        </pc:sldMkLst>
        <pc:spChg chg="mod">
          <ac:chgData name="Linh Chi" userId="6e4d5954-9aff-4001-8393-b981ad73e263" providerId="ADAL" clId="{8D16023A-ADFF-4A5A-8E4B-0A97AC9295FD}" dt="2023-06-16T02:57:52.177" v="580" actId="403"/>
          <ac:spMkLst>
            <pc:docMk/>
            <pc:sldMk cId="710692111" sldId="292"/>
            <ac:spMk id="4" creationId="{EB75CF16-EE93-48B5-95E6-685A463EE1FF}"/>
          </ac:spMkLst>
        </pc:spChg>
        <pc:spChg chg="mod">
          <ac:chgData name="Linh Chi" userId="6e4d5954-9aff-4001-8393-b981ad73e263" providerId="ADAL" clId="{8D16023A-ADFF-4A5A-8E4B-0A97AC9295FD}" dt="2023-06-14T03:33:27.978" v="2" actId="2711"/>
          <ac:spMkLst>
            <pc:docMk/>
            <pc:sldMk cId="710692111" sldId="292"/>
            <ac:spMk id="13" creationId="{190E69E3-96EC-4986-9E72-946345CF4B32}"/>
          </ac:spMkLst>
        </pc:spChg>
        <pc:spChg chg="mod">
          <ac:chgData name="Linh Chi" userId="6e4d5954-9aff-4001-8393-b981ad73e263" providerId="ADAL" clId="{8D16023A-ADFF-4A5A-8E4B-0A97AC9295FD}" dt="2023-06-14T03:33:22.405" v="1" actId="113"/>
          <ac:spMkLst>
            <pc:docMk/>
            <pc:sldMk cId="710692111" sldId="292"/>
            <ac:spMk id="21" creationId="{33A2B838-2AA6-464B-BC1E-17F9BAF7FAD6}"/>
          </ac:spMkLst>
        </pc:spChg>
        <pc:spChg chg="mod">
          <ac:chgData name="Linh Chi" userId="6e4d5954-9aff-4001-8393-b981ad73e263" providerId="ADAL" clId="{8D16023A-ADFF-4A5A-8E4B-0A97AC9295FD}" dt="2023-06-16T03:04:29.463" v="637" actId="113"/>
          <ac:spMkLst>
            <pc:docMk/>
            <pc:sldMk cId="710692111" sldId="292"/>
            <ac:spMk id="26" creationId="{EBBFAC26-928D-4C63-9421-9514965CC935}"/>
          </ac:spMkLst>
        </pc:spChg>
        <pc:spChg chg="mod">
          <ac:chgData name="Linh Chi" userId="6e4d5954-9aff-4001-8393-b981ad73e263" providerId="ADAL" clId="{8D16023A-ADFF-4A5A-8E4B-0A97AC9295FD}" dt="2023-06-16T02:58:20.310" v="582" actId="2711"/>
          <ac:spMkLst>
            <pc:docMk/>
            <pc:sldMk cId="710692111" sldId="292"/>
            <ac:spMk id="32" creationId="{E61D7461-DF33-4BB5-B9D3-64D5DB1EB45A}"/>
          </ac:spMkLst>
        </pc:spChg>
        <pc:grpChg chg="add del">
          <ac:chgData name="Linh Chi" userId="6e4d5954-9aff-4001-8393-b981ad73e263" providerId="ADAL" clId="{8D16023A-ADFF-4A5A-8E4B-0A97AC9295FD}" dt="2023-06-16T02:56:58.485" v="577" actId="478"/>
          <ac:grpSpMkLst>
            <pc:docMk/>
            <pc:sldMk cId="710692111" sldId="292"/>
            <ac:grpSpMk id="8" creationId="{692EB539-801B-4C72-B53C-B66D70697C40}"/>
          </ac:grpSpMkLst>
        </pc:grpChg>
        <pc:grpChg chg="add">
          <ac:chgData name="Linh Chi" userId="6e4d5954-9aff-4001-8393-b981ad73e263" providerId="ADAL" clId="{8D16023A-ADFF-4A5A-8E4B-0A97AC9295FD}" dt="2023-06-16T02:56:59.007" v="578"/>
          <ac:grpSpMkLst>
            <pc:docMk/>
            <pc:sldMk cId="710692111" sldId="292"/>
            <ac:grpSpMk id="22" creationId="{F095D4FC-203D-44C3-B688-59E70C00EA06}"/>
          </ac:grpSpMkLst>
        </pc:grpChg>
        <pc:picChg chg="del mod">
          <ac:chgData name="Linh Chi" userId="6e4d5954-9aff-4001-8393-b981ad73e263" providerId="ADAL" clId="{8D16023A-ADFF-4A5A-8E4B-0A97AC9295FD}" dt="2023-06-16T02:59:13.339" v="592" actId="478"/>
          <ac:picMkLst>
            <pc:docMk/>
            <pc:sldMk cId="710692111" sldId="292"/>
            <ac:picMk id="5" creationId="{2817E737-0C23-4398-A129-42789B509381}"/>
          </ac:picMkLst>
        </pc:picChg>
        <pc:picChg chg="add">
          <ac:chgData name="Linh Chi" userId="6e4d5954-9aff-4001-8393-b981ad73e263" providerId="ADAL" clId="{8D16023A-ADFF-4A5A-8E4B-0A97AC9295FD}" dt="2023-06-16T02:59:17.127" v="593"/>
          <ac:picMkLst>
            <pc:docMk/>
            <pc:sldMk cId="710692111" sldId="292"/>
            <ac:picMk id="33" creationId="{8B93744D-B604-44B2-8E68-E752D77EA4CE}"/>
          </ac:picMkLst>
        </pc:picChg>
      </pc:sldChg>
      <pc:sldChg chg="addSp delSp modSp modTransition">
        <pc:chgData name="Linh Chi" userId="6e4d5954-9aff-4001-8393-b981ad73e263" providerId="ADAL" clId="{8D16023A-ADFF-4A5A-8E4B-0A97AC9295FD}" dt="2023-06-16T07:51:41.448" v="803"/>
        <pc:sldMkLst>
          <pc:docMk/>
          <pc:sldMk cId="637623855" sldId="293"/>
        </pc:sldMkLst>
        <pc:spChg chg="mod">
          <ac:chgData name="Linh Chi" userId="6e4d5954-9aff-4001-8393-b981ad73e263" providerId="ADAL" clId="{8D16023A-ADFF-4A5A-8E4B-0A97AC9295FD}" dt="2023-06-16T03:00:53.240" v="607" actId="1076"/>
          <ac:spMkLst>
            <pc:docMk/>
            <pc:sldMk cId="637623855" sldId="293"/>
            <ac:spMk id="14" creationId="{80E546B5-A641-428D-B706-15D425FA8F7B}"/>
          </ac:spMkLst>
        </pc:spChg>
        <pc:spChg chg="mod">
          <ac:chgData name="Linh Chi" userId="6e4d5954-9aff-4001-8393-b981ad73e263" providerId="ADAL" clId="{8D16023A-ADFF-4A5A-8E4B-0A97AC9295FD}" dt="2023-06-16T02:59:33.611" v="595" actId="207"/>
          <ac:spMkLst>
            <pc:docMk/>
            <pc:sldMk cId="637623855" sldId="293"/>
            <ac:spMk id="16" creationId="{E0073A50-4F2E-47D8-A3EE-66831ECF62CF}"/>
          </ac:spMkLst>
        </pc:spChg>
        <pc:spChg chg="del mod">
          <ac:chgData name="Linh Chi" userId="6e4d5954-9aff-4001-8393-b981ad73e263" providerId="ADAL" clId="{8D16023A-ADFF-4A5A-8E4B-0A97AC9295FD}" dt="2023-06-16T03:00:36.839" v="601" actId="478"/>
          <ac:spMkLst>
            <pc:docMk/>
            <pc:sldMk cId="637623855" sldId="293"/>
            <ac:spMk id="25" creationId="{D239D384-5933-48CC-8C34-DEA3495B04EB}"/>
          </ac:spMkLst>
        </pc:spChg>
        <pc:spChg chg="del mod">
          <ac:chgData name="Linh Chi" userId="6e4d5954-9aff-4001-8393-b981ad73e263" providerId="ADAL" clId="{8D16023A-ADFF-4A5A-8E4B-0A97AC9295FD}" dt="2023-06-16T03:00:36.839" v="601" actId="478"/>
          <ac:spMkLst>
            <pc:docMk/>
            <pc:sldMk cId="637623855" sldId="293"/>
            <ac:spMk id="26" creationId="{4AC719D6-8354-47B2-A744-FEE7FD446882}"/>
          </ac:spMkLst>
        </pc:spChg>
        <pc:spChg chg="del mod">
          <ac:chgData name="Linh Chi" userId="6e4d5954-9aff-4001-8393-b981ad73e263" providerId="ADAL" clId="{8D16023A-ADFF-4A5A-8E4B-0A97AC9295FD}" dt="2023-06-16T03:00:36.839" v="601" actId="478"/>
          <ac:spMkLst>
            <pc:docMk/>
            <pc:sldMk cId="637623855" sldId="293"/>
            <ac:spMk id="27" creationId="{107F834D-08D8-4988-87DD-54623D98F6FB}"/>
          </ac:spMkLst>
        </pc:spChg>
        <pc:spChg chg="del mod">
          <ac:chgData name="Linh Chi" userId="6e4d5954-9aff-4001-8393-b981ad73e263" providerId="ADAL" clId="{8D16023A-ADFF-4A5A-8E4B-0A97AC9295FD}" dt="2023-06-16T03:00:36.839" v="601" actId="478"/>
          <ac:spMkLst>
            <pc:docMk/>
            <pc:sldMk cId="637623855" sldId="293"/>
            <ac:spMk id="28" creationId="{326C7947-C8AB-4112-88CE-B64B7CF25CC5}"/>
          </ac:spMkLst>
        </pc:spChg>
        <pc:spChg chg="del mod">
          <ac:chgData name="Linh Chi" userId="6e4d5954-9aff-4001-8393-b981ad73e263" providerId="ADAL" clId="{8D16023A-ADFF-4A5A-8E4B-0A97AC9295FD}" dt="2023-06-16T03:00:36.839" v="601" actId="478"/>
          <ac:spMkLst>
            <pc:docMk/>
            <pc:sldMk cId="637623855" sldId="293"/>
            <ac:spMk id="29" creationId="{620EC134-770B-4483-AA52-0849CE24EA82}"/>
          </ac:spMkLst>
        </pc:spChg>
        <pc:spChg chg="add mod">
          <ac:chgData name="Linh Chi" userId="6e4d5954-9aff-4001-8393-b981ad73e263" providerId="ADAL" clId="{8D16023A-ADFF-4A5A-8E4B-0A97AC9295FD}" dt="2023-06-16T03:00:50.547" v="606" actId="1076"/>
          <ac:spMkLst>
            <pc:docMk/>
            <pc:sldMk cId="637623855" sldId="293"/>
            <ac:spMk id="30" creationId="{53F05791-BB2E-4B4A-8527-3E67BB2C19B8}"/>
          </ac:spMkLst>
        </pc:spChg>
        <pc:spChg chg="del mod">
          <ac:chgData name="Linh Chi" userId="6e4d5954-9aff-4001-8393-b981ad73e263" providerId="ADAL" clId="{8D16023A-ADFF-4A5A-8E4B-0A97AC9295FD}" dt="2023-06-16T03:00:36.839" v="601" actId="478"/>
          <ac:spMkLst>
            <pc:docMk/>
            <pc:sldMk cId="637623855" sldId="293"/>
            <ac:spMk id="32" creationId="{4BFB6E1C-9F64-43E9-8FDD-F9AE1D88648F}"/>
          </ac:spMkLst>
        </pc:spChg>
        <pc:grpChg chg="del">
          <ac:chgData name="Linh Chi" userId="6e4d5954-9aff-4001-8393-b981ad73e263" providerId="ADAL" clId="{8D16023A-ADFF-4A5A-8E4B-0A97AC9295FD}" dt="2023-06-14T03:34:19.335" v="5" actId="478"/>
          <ac:grpSpMkLst>
            <pc:docMk/>
            <pc:sldMk cId="637623855" sldId="293"/>
            <ac:grpSpMk id="2" creationId="{00543ACE-DACA-4690-AEC3-0435DEB3E7DC}"/>
          </ac:grpSpMkLst>
        </pc:grpChg>
        <pc:grpChg chg="del">
          <ac:chgData name="Linh Chi" userId="6e4d5954-9aff-4001-8393-b981ad73e263" providerId="ADAL" clId="{8D16023A-ADFF-4A5A-8E4B-0A97AC9295FD}" dt="2023-06-14T03:34:20.568" v="6" actId="478"/>
          <ac:grpSpMkLst>
            <pc:docMk/>
            <pc:sldMk cId="637623855" sldId="293"/>
            <ac:grpSpMk id="15" creationId="{B8C2AB41-D80C-4E41-81F5-4D878BD70FD4}"/>
          </ac:grpSpMkLst>
        </pc:grpChg>
        <pc:grpChg chg="add">
          <ac:chgData name="Linh Chi" userId="6e4d5954-9aff-4001-8393-b981ad73e263" providerId="ADAL" clId="{8D16023A-ADFF-4A5A-8E4B-0A97AC9295FD}" dt="2023-06-16T02:59:28.196" v="594"/>
          <ac:grpSpMkLst>
            <pc:docMk/>
            <pc:sldMk cId="637623855" sldId="293"/>
            <ac:grpSpMk id="15" creationId="{EA6980A9-D836-41EC-994B-214EF098ED6C}"/>
          </ac:grpSpMkLst>
        </pc:grpChg>
        <pc:picChg chg="add mod">
          <ac:chgData name="Linh Chi" userId="6e4d5954-9aff-4001-8393-b981ad73e263" providerId="ADAL" clId="{8D16023A-ADFF-4A5A-8E4B-0A97AC9295FD}" dt="2023-06-16T02:58:53.320" v="588" actId="1076"/>
          <ac:picMkLst>
            <pc:docMk/>
            <pc:sldMk cId="637623855" sldId="293"/>
            <ac:picMk id="13" creationId="{4FB746B4-EE6E-4253-97C7-BEC044B486F7}"/>
          </ac:picMkLst>
        </pc:picChg>
        <pc:picChg chg="del mod">
          <ac:chgData name="Linh Chi" userId="6e4d5954-9aff-4001-8393-b981ad73e263" providerId="ADAL" clId="{8D16023A-ADFF-4A5A-8E4B-0A97AC9295FD}" dt="2023-06-16T03:00:36.839" v="601" actId="478"/>
          <ac:picMkLst>
            <pc:docMk/>
            <pc:sldMk cId="637623855" sldId="293"/>
            <ac:picMk id="22" creationId="{5A590DDA-C58C-4ABC-AFE4-56D687E5922A}"/>
          </ac:picMkLst>
        </pc:picChg>
        <pc:picChg chg="del mod">
          <ac:chgData name="Linh Chi" userId="6e4d5954-9aff-4001-8393-b981ad73e263" providerId="ADAL" clId="{8D16023A-ADFF-4A5A-8E4B-0A97AC9295FD}" dt="2023-06-16T03:00:36.839" v="601" actId="478"/>
          <ac:picMkLst>
            <pc:docMk/>
            <pc:sldMk cId="637623855" sldId="293"/>
            <ac:picMk id="23" creationId="{CF102872-ED68-4F65-BE38-30575EB831F6}"/>
          </ac:picMkLst>
        </pc:picChg>
        <pc:picChg chg="del mod">
          <ac:chgData name="Linh Chi" userId="6e4d5954-9aff-4001-8393-b981ad73e263" providerId="ADAL" clId="{8D16023A-ADFF-4A5A-8E4B-0A97AC9295FD}" dt="2023-06-16T03:00:36.839" v="601" actId="478"/>
          <ac:picMkLst>
            <pc:docMk/>
            <pc:sldMk cId="637623855" sldId="293"/>
            <ac:picMk id="24" creationId="{14745E32-3D7F-436C-80B9-4C1DE62795DF}"/>
          </ac:picMkLst>
        </pc:picChg>
      </pc:sldChg>
      <pc:sldChg chg="addSp delSp modSp modTransition">
        <pc:chgData name="Linh Chi" userId="6e4d5954-9aff-4001-8393-b981ad73e263" providerId="ADAL" clId="{8D16023A-ADFF-4A5A-8E4B-0A97AC9295FD}" dt="2023-06-16T07:51:41.448" v="803"/>
        <pc:sldMkLst>
          <pc:docMk/>
          <pc:sldMk cId="276285981" sldId="295"/>
        </pc:sldMkLst>
        <pc:spChg chg="add del mod">
          <ac:chgData name="Linh Chi" userId="6e4d5954-9aff-4001-8393-b981ad73e263" providerId="ADAL" clId="{8D16023A-ADFF-4A5A-8E4B-0A97AC9295FD}" dt="2023-06-14T03:42:41.868" v="155" actId="478"/>
          <ac:spMkLst>
            <pc:docMk/>
            <pc:sldMk cId="276285981" sldId="295"/>
            <ac:spMk id="3" creationId="{302AE62C-1D32-4B7B-BE28-B7EBA18A9AA6}"/>
          </ac:spMkLst>
        </pc:spChg>
        <pc:spChg chg="mod">
          <ac:chgData name="Linh Chi" userId="6e4d5954-9aff-4001-8393-b981ad73e263" providerId="ADAL" clId="{8D16023A-ADFF-4A5A-8E4B-0A97AC9295FD}" dt="2023-06-14T04:17:52.497" v="571" actId="207"/>
          <ac:spMkLst>
            <pc:docMk/>
            <pc:sldMk cId="276285981" sldId="295"/>
            <ac:spMk id="19" creationId="{81D47FA2-60DE-471D-AC36-C16AFFCEF832}"/>
          </ac:spMkLst>
        </pc:spChg>
        <pc:spChg chg="del mod">
          <ac:chgData name="Linh Chi" userId="6e4d5954-9aff-4001-8393-b981ad73e263" providerId="ADAL" clId="{8D16023A-ADFF-4A5A-8E4B-0A97AC9295FD}" dt="2023-06-14T03:42:39.554" v="154" actId="478"/>
          <ac:spMkLst>
            <pc:docMk/>
            <pc:sldMk cId="276285981" sldId="295"/>
            <ac:spMk id="21" creationId="{B7C07E4E-2F21-4E41-88A0-5D2103C7BAA7}"/>
          </ac:spMkLst>
        </pc:spChg>
        <pc:spChg chg="mod">
          <ac:chgData name="Linh Chi" userId="6e4d5954-9aff-4001-8393-b981ad73e263" providerId="ADAL" clId="{8D16023A-ADFF-4A5A-8E4B-0A97AC9295FD}" dt="2023-06-14T03:35:57.768" v="35" actId="1035"/>
          <ac:spMkLst>
            <pc:docMk/>
            <pc:sldMk cId="276285981" sldId="295"/>
            <ac:spMk id="24" creationId="{BE53C3A2-9733-47DE-B3E9-1DFC67323880}"/>
          </ac:spMkLst>
        </pc:spChg>
        <pc:spChg chg="add mod">
          <ac:chgData name="Linh Chi" userId="6e4d5954-9aff-4001-8393-b981ad73e263" providerId="ADAL" clId="{8D16023A-ADFF-4A5A-8E4B-0A97AC9295FD}" dt="2023-06-14T03:35:33.525" v="30" actId="14100"/>
          <ac:spMkLst>
            <pc:docMk/>
            <pc:sldMk cId="276285981" sldId="295"/>
            <ac:spMk id="25" creationId="{62BC0A3F-8572-49E0-8576-E855987055B9}"/>
          </ac:spMkLst>
        </pc:spChg>
        <pc:spChg chg="add del mod">
          <ac:chgData name="Linh Chi" userId="6e4d5954-9aff-4001-8393-b981ad73e263" providerId="ADAL" clId="{8D16023A-ADFF-4A5A-8E4B-0A97AC9295FD}" dt="2023-06-14T03:42:41.868" v="155" actId="478"/>
          <ac:spMkLst>
            <pc:docMk/>
            <pc:sldMk cId="276285981" sldId="295"/>
            <ac:spMk id="30" creationId="{DC4ED2A9-579F-4EDA-A040-F1B11D88B090}"/>
          </ac:spMkLst>
        </pc:spChg>
        <pc:spChg chg="add del mod">
          <ac:chgData name="Linh Chi" userId="6e4d5954-9aff-4001-8393-b981ad73e263" providerId="ADAL" clId="{8D16023A-ADFF-4A5A-8E4B-0A97AC9295FD}" dt="2023-06-14T03:42:41.868" v="155" actId="478"/>
          <ac:spMkLst>
            <pc:docMk/>
            <pc:sldMk cId="276285981" sldId="295"/>
            <ac:spMk id="31" creationId="{B71192DF-33B0-41CB-A039-9A3882EDE07A}"/>
          </ac:spMkLst>
        </pc:spChg>
        <pc:grpChg chg="del">
          <ac:chgData name="Linh Chi" userId="6e4d5954-9aff-4001-8393-b981ad73e263" providerId="ADAL" clId="{8D16023A-ADFF-4A5A-8E4B-0A97AC9295FD}" dt="2023-06-14T03:34:53.384" v="17" actId="478"/>
          <ac:grpSpMkLst>
            <pc:docMk/>
            <pc:sldMk cId="276285981" sldId="295"/>
            <ac:grpSpMk id="4" creationId="{C86D7EF7-EB8F-4332-9A84-B13EDE98BD3E}"/>
          </ac:grpSpMkLst>
        </pc:grpChg>
        <pc:grpChg chg="mod">
          <ac:chgData name="Linh Chi" userId="6e4d5954-9aff-4001-8393-b981ad73e263" providerId="ADAL" clId="{8D16023A-ADFF-4A5A-8E4B-0A97AC9295FD}" dt="2023-06-14T03:35:55.506" v="34" actId="1076"/>
          <ac:grpSpMkLst>
            <pc:docMk/>
            <pc:sldMk cId="276285981" sldId="295"/>
            <ac:grpSpMk id="20" creationId="{42298600-2D82-4380-8C7E-A24F054B4ACE}"/>
          </ac:grpSpMkLst>
        </pc:grpChg>
        <pc:grpChg chg="add del mod">
          <ac:chgData name="Linh Chi" userId="6e4d5954-9aff-4001-8393-b981ad73e263" providerId="ADAL" clId="{8D16023A-ADFF-4A5A-8E4B-0A97AC9295FD}" dt="2023-06-14T03:40:35.942" v="105" actId="478"/>
          <ac:grpSpMkLst>
            <pc:docMk/>
            <pc:sldMk cId="276285981" sldId="295"/>
            <ac:grpSpMk id="27" creationId="{AC060A1E-E6ED-47A4-B76F-C75C5A8EEDD8}"/>
          </ac:grpSpMkLst>
        </pc:grpChg>
        <pc:grpChg chg="add del mod">
          <ac:chgData name="Linh Chi" userId="6e4d5954-9aff-4001-8393-b981ad73e263" providerId="ADAL" clId="{8D16023A-ADFF-4A5A-8E4B-0A97AC9295FD}" dt="2023-06-14T03:40:35.942" v="105" actId="478"/>
          <ac:grpSpMkLst>
            <pc:docMk/>
            <pc:sldMk cId="276285981" sldId="295"/>
            <ac:grpSpMk id="32" creationId="{D215D90B-DFD5-4353-9E27-44D6C4EB3777}"/>
          </ac:grpSpMkLst>
        </pc:grpChg>
        <pc:grpChg chg="add del mod">
          <ac:chgData name="Linh Chi" userId="6e4d5954-9aff-4001-8393-b981ad73e263" providerId="ADAL" clId="{8D16023A-ADFF-4A5A-8E4B-0A97AC9295FD}" dt="2023-06-14T03:40:35.942" v="105" actId="478"/>
          <ac:grpSpMkLst>
            <pc:docMk/>
            <pc:sldMk cId="276285981" sldId="295"/>
            <ac:grpSpMk id="35" creationId="{049CDDDC-EF62-4736-B643-7DB50A56C558}"/>
          </ac:grpSpMkLst>
        </pc:grpChg>
        <pc:picChg chg="mod">
          <ac:chgData name="Linh Chi" userId="6e4d5954-9aff-4001-8393-b981ad73e263" providerId="ADAL" clId="{8D16023A-ADFF-4A5A-8E4B-0A97AC9295FD}" dt="2023-06-14T03:35:10.073" v="20" actId="14100"/>
          <ac:picMkLst>
            <pc:docMk/>
            <pc:sldMk cId="276285981" sldId="295"/>
            <ac:picMk id="22" creationId="{C73B940B-6ACD-4AED-BF49-258B3FB7CABA}"/>
          </ac:picMkLst>
        </pc:picChg>
        <pc:picChg chg="add mod">
          <ac:chgData name="Linh Chi" userId="6e4d5954-9aff-4001-8393-b981ad73e263" providerId="ADAL" clId="{8D16023A-ADFF-4A5A-8E4B-0A97AC9295FD}" dt="2023-06-14T03:35:49.441" v="33" actId="1076"/>
          <ac:picMkLst>
            <pc:docMk/>
            <pc:sldMk cId="276285981" sldId="295"/>
            <ac:picMk id="26" creationId="{A7DBEFAD-7BDF-4E3B-AFE9-70DDDA75D825}"/>
          </ac:picMkLst>
        </pc:picChg>
      </pc:sldChg>
      <pc:sldChg chg="addSp delSp modSp modTransition">
        <pc:chgData name="Linh Chi" userId="6e4d5954-9aff-4001-8393-b981ad73e263" providerId="ADAL" clId="{8D16023A-ADFF-4A5A-8E4B-0A97AC9295FD}" dt="2023-06-16T07:51:41.448" v="803"/>
        <pc:sldMkLst>
          <pc:docMk/>
          <pc:sldMk cId="1798200229" sldId="296"/>
        </pc:sldMkLst>
        <pc:spChg chg="mod">
          <ac:chgData name="Linh Chi" userId="6e4d5954-9aff-4001-8393-b981ad73e263" providerId="ADAL" clId="{8D16023A-ADFF-4A5A-8E4B-0A97AC9295FD}" dt="2023-06-14T03:41:36.831" v="139" actId="1036"/>
          <ac:spMkLst>
            <pc:docMk/>
            <pc:sldMk cId="1798200229" sldId="296"/>
            <ac:spMk id="19" creationId="{BBDAD1F3-3913-4E1A-B5DA-E3E33E807073}"/>
          </ac:spMkLst>
        </pc:spChg>
        <pc:spChg chg="mod">
          <ac:chgData name="Linh Chi" userId="6e4d5954-9aff-4001-8393-b981ad73e263" providerId="ADAL" clId="{8D16023A-ADFF-4A5A-8E4B-0A97AC9295FD}" dt="2023-06-14T03:41:36.831" v="139" actId="1036"/>
          <ac:spMkLst>
            <pc:docMk/>
            <pc:sldMk cId="1798200229" sldId="296"/>
            <ac:spMk id="25" creationId="{66AC5AA1-D5E6-4B2E-82C4-89547ED275EC}"/>
          </ac:spMkLst>
        </pc:spChg>
        <pc:spChg chg="mod">
          <ac:chgData name="Linh Chi" userId="6e4d5954-9aff-4001-8393-b981ad73e263" providerId="ADAL" clId="{8D16023A-ADFF-4A5A-8E4B-0A97AC9295FD}" dt="2023-06-14T03:41:36.831" v="139" actId="1036"/>
          <ac:spMkLst>
            <pc:docMk/>
            <pc:sldMk cId="1798200229" sldId="296"/>
            <ac:spMk id="26" creationId="{7FEFF76E-7481-4EB6-898C-888CB9FEF94F}"/>
          </ac:spMkLst>
        </pc:spChg>
        <pc:spChg chg="mod">
          <ac:chgData name="Linh Chi" userId="6e4d5954-9aff-4001-8393-b981ad73e263" providerId="ADAL" clId="{8D16023A-ADFF-4A5A-8E4B-0A97AC9295FD}" dt="2023-06-14T03:43:35.177" v="163" actId="1076"/>
          <ac:spMkLst>
            <pc:docMk/>
            <pc:sldMk cId="1798200229" sldId="296"/>
            <ac:spMk id="27" creationId="{B352A9E0-DECA-4699-A743-68A0774953ED}"/>
          </ac:spMkLst>
        </pc:spChg>
        <pc:spChg chg="mod">
          <ac:chgData name="Linh Chi" userId="6e4d5954-9aff-4001-8393-b981ad73e263" providerId="ADAL" clId="{8D16023A-ADFF-4A5A-8E4B-0A97AC9295FD}" dt="2023-06-14T03:43:20.579" v="161" actId="14100"/>
          <ac:spMkLst>
            <pc:docMk/>
            <pc:sldMk cId="1798200229" sldId="296"/>
            <ac:spMk id="30" creationId="{60087E28-586E-451E-8FF6-F5A683442B4F}"/>
          </ac:spMkLst>
        </pc:spChg>
        <pc:spChg chg="mod">
          <ac:chgData name="Linh Chi" userId="6e4d5954-9aff-4001-8393-b981ad73e263" providerId="ADAL" clId="{8D16023A-ADFF-4A5A-8E4B-0A97AC9295FD}" dt="2023-06-14T03:43:20.579" v="161" actId="14100"/>
          <ac:spMkLst>
            <pc:docMk/>
            <pc:sldMk cId="1798200229" sldId="296"/>
            <ac:spMk id="34" creationId="{7F950A91-6C93-4C4F-9973-50ED483D81C7}"/>
          </ac:spMkLst>
        </pc:spChg>
        <pc:spChg chg="mod">
          <ac:chgData name="Linh Chi" userId="6e4d5954-9aff-4001-8393-b981ad73e263" providerId="ADAL" clId="{8D16023A-ADFF-4A5A-8E4B-0A97AC9295FD}" dt="2023-06-14T03:43:51.100" v="165" actId="14100"/>
          <ac:spMkLst>
            <pc:docMk/>
            <pc:sldMk cId="1798200229" sldId="296"/>
            <ac:spMk id="45" creationId="{0E2C37DC-F901-44B3-B216-79436D2CAFAB}"/>
          </ac:spMkLst>
        </pc:spChg>
        <pc:spChg chg="mod">
          <ac:chgData name="Linh Chi" userId="6e4d5954-9aff-4001-8393-b981ad73e263" providerId="ADAL" clId="{8D16023A-ADFF-4A5A-8E4B-0A97AC9295FD}" dt="2023-06-14T03:43:51.100" v="165" actId="14100"/>
          <ac:spMkLst>
            <pc:docMk/>
            <pc:sldMk cId="1798200229" sldId="296"/>
            <ac:spMk id="51" creationId="{FBDF372B-1761-4FAA-A694-DD327FA7F93C}"/>
          </ac:spMkLst>
        </pc:spChg>
        <pc:spChg chg="add">
          <ac:chgData name="Linh Chi" userId="6e4d5954-9aff-4001-8393-b981ad73e263" providerId="ADAL" clId="{8D16023A-ADFF-4A5A-8E4B-0A97AC9295FD}" dt="2023-06-14T03:38:07.426" v="66"/>
          <ac:spMkLst>
            <pc:docMk/>
            <pc:sldMk cId="1798200229" sldId="296"/>
            <ac:spMk id="56" creationId="{D2BE3F04-40FF-4341-8E16-C9D5CC381FE4}"/>
          </ac:spMkLst>
        </pc:spChg>
        <pc:spChg chg="mod">
          <ac:chgData name="Linh Chi" userId="6e4d5954-9aff-4001-8393-b981ad73e263" providerId="ADAL" clId="{8D16023A-ADFF-4A5A-8E4B-0A97AC9295FD}" dt="2023-06-14T03:43:51.100" v="165" actId="14100"/>
          <ac:spMkLst>
            <pc:docMk/>
            <pc:sldMk cId="1798200229" sldId="296"/>
            <ac:spMk id="58" creationId="{2872236D-34BC-4AF1-ACD1-C84B6EABEB22}"/>
          </ac:spMkLst>
        </pc:spChg>
        <pc:spChg chg="add mod">
          <ac:chgData name="Linh Chi" userId="6e4d5954-9aff-4001-8393-b981ad73e263" providerId="ADAL" clId="{8D16023A-ADFF-4A5A-8E4B-0A97AC9295FD}" dt="2023-06-16T03:49:10.182" v="642" actId="20577"/>
          <ac:spMkLst>
            <pc:docMk/>
            <pc:sldMk cId="1798200229" sldId="296"/>
            <ac:spMk id="59" creationId="{8086E55B-0D87-48F5-A30A-B1FB3361E2B3}"/>
          </ac:spMkLst>
        </pc:spChg>
        <pc:spChg chg="mod">
          <ac:chgData name="Linh Chi" userId="6e4d5954-9aff-4001-8393-b981ad73e263" providerId="ADAL" clId="{8D16023A-ADFF-4A5A-8E4B-0A97AC9295FD}" dt="2023-06-14T03:43:51.100" v="165" actId="14100"/>
          <ac:spMkLst>
            <pc:docMk/>
            <pc:sldMk cId="1798200229" sldId="296"/>
            <ac:spMk id="69" creationId="{E409464D-FD46-484C-993C-0D52B66DF447}"/>
          </ac:spMkLst>
        </pc:spChg>
        <pc:spChg chg="mod">
          <ac:chgData name="Linh Chi" userId="6e4d5954-9aff-4001-8393-b981ad73e263" providerId="ADAL" clId="{8D16023A-ADFF-4A5A-8E4B-0A97AC9295FD}" dt="2023-06-14T03:44:00.050" v="166" actId="1076"/>
          <ac:spMkLst>
            <pc:docMk/>
            <pc:sldMk cId="1798200229" sldId="296"/>
            <ac:spMk id="74" creationId="{BE0B0A43-8932-46E9-ADB2-04225D910A83}"/>
          </ac:spMkLst>
        </pc:spChg>
        <pc:spChg chg="mod">
          <ac:chgData name="Linh Chi" userId="6e4d5954-9aff-4001-8393-b981ad73e263" providerId="ADAL" clId="{8D16023A-ADFF-4A5A-8E4B-0A97AC9295FD}" dt="2023-06-14T03:44:03.667" v="167" actId="403"/>
          <ac:spMkLst>
            <pc:docMk/>
            <pc:sldMk cId="1798200229" sldId="296"/>
            <ac:spMk id="93" creationId="{51997E8D-6BE7-4473-AE3D-B74DA49DF74C}"/>
          </ac:spMkLst>
        </pc:spChg>
        <pc:spChg chg="mod">
          <ac:chgData name="Linh Chi" userId="6e4d5954-9aff-4001-8393-b981ad73e263" providerId="ADAL" clId="{8D16023A-ADFF-4A5A-8E4B-0A97AC9295FD}" dt="2023-06-14T03:44:08.609" v="168" actId="1076"/>
          <ac:spMkLst>
            <pc:docMk/>
            <pc:sldMk cId="1798200229" sldId="296"/>
            <ac:spMk id="94" creationId="{F7D3AF9A-C67F-4210-972F-A4DA11C37B87}"/>
          </ac:spMkLst>
        </pc:spChg>
        <pc:spChg chg="mod">
          <ac:chgData name="Linh Chi" userId="6e4d5954-9aff-4001-8393-b981ad73e263" providerId="ADAL" clId="{8D16023A-ADFF-4A5A-8E4B-0A97AC9295FD}" dt="2023-06-14T03:44:13.342" v="169" actId="403"/>
          <ac:spMkLst>
            <pc:docMk/>
            <pc:sldMk cId="1798200229" sldId="296"/>
            <ac:spMk id="95" creationId="{C3313620-ACD0-446B-9436-4CC0CFA94699}"/>
          </ac:spMkLst>
        </pc:spChg>
        <pc:grpChg chg="del">
          <ac:chgData name="Linh Chi" userId="6e4d5954-9aff-4001-8393-b981ad73e263" providerId="ADAL" clId="{8D16023A-ADFF-4A5A-8E4B-0A97AC9295FD}" dt="2023-06-14T03:38:06.790" v="65" actId="478"/>
          <ac:grpSpMkLst>
            <pc:docMk/>
            <pc:sldMk cId="1798200229" sldId="296"/>
            <ac:grpSpMk id="4" creationId="{C86D7EF7-EB8F-4332-9A84-B13EDE98BD3E}"/>
          </ac:grpSpMkLst>
        </pc:grpChg>
        <pc:grpChg chg="del">
          <ac:chgData name="Linh Chi" userId="6e4d5954-9aff-4001-8393-b981ad73e263" providerId="ADAL" clId="{8D16023A-ADFF-4A5A-8E4B-0A97AC9295FD}" dt="2023-06-14T03:38:03.993" v="64" actId="478"/>
          <ac:grpSpMkLst>
            <pc:docMk/>
            <pc:sldMk cId="1798200229" sldId="296"/>
            <ac:grpSpMk id="14" creationId="{54306BEB-EC2C-47CB-AF8F-F55B5888AA15}"/>
          </ac:grpSpMkLst>
        </pc:grpChg>
        <pc:grpChg chg="mod">
          <ac:chgData name="Linh Chi" userId="6e4d5954-9aff-4001-8393-b981ad73e263" providerId="ADAL" clId="{8D16023A-ADFF-4A5A-8E4B-0A97AC9295FD}" dt="2023-06-14T03:41:36.831" v="139" actId="1036"/>
          <ac:grpSpMkLst>
            <pc:docMk/>
            <pc:sldMk cId="1798200229" sldId="296"/>
            <ac:grpSpMk id="18" creationId="{E102C8BB-FC77-45AF-9F9C-D77C829F2794}"/>
          </ac:grpSpMkLst>
        </pc:grpChg>
        <pc:grpChg chg="mod">
          <ac:chgData name="Linh Chi" userId="6e4d5954-9aff-4001-8393-b981ad73e263" providerId="ADAL" clId="{8D16023A-ADFF-4A5A-8E4B-0A97AC9295FD}" dt="2023-06-14T03:41:36.831" v="139" actId="1036"/>
          <ac:grpSpMkLst>
            <pc:docMk/>
            <pc:sldMk cId="1798200229" sldId="296"/>
            <ac:grpSpMk id="31" creationId="{1857B0DA-00C7-43AE-80C0-2428A6034C27}"/>
          </ac:grpSpMkLst>
        </pc:grpChg>
        <pc:grpChg chg="mod">
          <ac:chgData name="Linh Chi" userId="6e4d5954-9aff-4001-8393-b981ad73e263" providerId="ADAL" clId="{8D16023A-ADFF-4A5A-8E4B-0A97AC9295FD}" dt="2023-06-14T03:41:36.831" v="139" actId="1036"/>
          <ac:grpSpMkLst>
            <pc:docMk/>
            <pc:sldMk cId="1798200229" sldId="296"/>
            <ac:grpSpMk id="35" creationId="{BC932A4B-DAC3-4D50-912A-C92DDA2AD9D6}"/>
          </ac:grpSpMkLst>
        </pc:grpChg>
        <pc:grpChg chg="add">
          <ac:chgData name="Linh Chi" userId="6e4d5954-9aff-4001-8393-b981ad73e263" providerId="ADAL" clId="{8D16023A-ADFF-4A5A-8E4B-0A97AC9295FD}" dt="2023-06-14T03:38:07.426" v="66"/>
          <ac:grpSpMkLst>
            <pc:docMk/>
            <pc:sldMk cId="1798200229" sldId="296"/>
            <ac:grpSpMk id="53" creationId="{72453B39-E5FD-46F0-AF50-BECD507E6D82}"/>
          </ac:grpSpMkLst>
        </pc:grpChg>
        <pc:grpChg chg="mod">
          <ac:chgData name="Linh Chi" userId="6e4d5954-9aff-4001-8393-b981ad73e263" providerId="ADAL" clId="{8D16023A-ADFF-4A5A-8E4B-0A97AC9295FD}" dt="2023-06-14T03:41:36.831" v="139" actId="1036"/>
          <ac:grpSpMkLst>
            <pc:docMk/>
            <pc:sldMk cId="1798200229" sldId="296"/>
            <ac:grpSpMk id="88" creationId="{6A4987B1-2DC8-437B-BD75-0878F92B623F}"/>
          </ac:grpSpMkLst>
        </pc:grpChg>
        <pc:grpChg chg="mod">
          <ac:chgData name="Linh Chi" userId="6e4d5954-9aff-4001-8393-b981ad73e263" providerId="ADAL" clId="{8D16023A-ADFF-4A5A-8E4B-0A97AC9295FD}" dt="2023-06-14T03:41:36.831" v="139" actId="1036"/>
          <ac:grpSpMkLst>
            <pc:docMk/>
            <pc:sldMk cId="1798200229" sldId="296"/>
            <ac:grpSpMk id="89" creationId="{5B57048A-8B7A-49AF-80CC-7B9AD536C28A}"/>
          </ac:grpSpMkLst>
        </pc:grpChg>
        <pc:grpChg chg="mod">
          <ac:chgData name="Linh Chi" userId="6e4d5954-9aff-4001-8393-b981ad73e263" providerId="ADAL" clId="{8D16023A-ADFF-4A5A-8E4B-0A97AC9295FD}" dt="2023-06-14T03:41:36.831" v="139" actId="1036"/>
          <ac:grpSpMkLst>
            <pc:docMk/>
            <pc:sldMk cId="1798200229" sldId="296"/>
            <ac:grpSpMk id="90" creationId="{229F49DD-A321-456B-8182-DDEFEF926D60}"/>
          </ac:grpSpMkLst>
        </pc:grpChg>
        <pc:grpChg chg="mod">
          <ac:chgData name="Linh Chi" userId="6e4d5954-9aff-4001-8393-b981ad73e263" providerId="ADAL" clId="{8D16023A-ADFF-4A5A-8E4B-0A97AC9295FD}" dt="2023-06-14T03:41:36.831" v="139" actId="1036"/>
          <ac:grpSpMkLst>
            <pc:docMk/>
            <pc:sldMk cId="1798200229" sldId="296"/>
            <ac:grpSpMk id="91" creationId="{C59402D9-2C0E-4243-8D89-8F969FAF3374}"/>
          </ac:grpSpMkLst>
        </pc:grpChg>
        <pc:grpChg chg="mod">
          <ac:chgData name="Linh Chi" userId="6e4d5954-9aff-4001-8393-b981ad73e263" providerId="ADAL" clId="{8D16023A-ADFF-4A5A-8E4B-0A97AC9295FD}" dt="2023-06-14T03:41:36.831" v="139" actId="1036"/>
          <ac:grpSpMkLst>
            <pc:docMk/>
            <pc:sldMk cId="1798200229" sldId="296"/>
            <ac:grpSpMk id="92" creationId="{0B79DA32-AA7A-4E80-91E4-042606FB6753}"/>
          </ac:grpSpMkLst>
        </pc:grpChg>
        <pc:picChg chg="add">
          <ac:chgData name="Linh Chi" userId="6e4d5954-9aff-4001-8393-b981ad73e263" providerId="ADAL" clId="{8D16023A-ADFF-4A5A-8E4B-0A97AC9295FD}" dt="2023-06-14T03:38:07.426" v="66"/>
          <ac:picMkLst>
            <pc:docMk/>
            <pc:sldMk cId="1798200229" sldId="296"/>
            <ac:picMk id="57" creationId="{149842AC-1591-4C66-8BF9-B2FC0E32ED0C}"/>
          </ac:picMkLst>
        </pc:picChg>
      </pc:sldChg>
      <pc:sldChg chg="addSp delSp modSp modTransition">
        <pc:chgData name="Linh Chi" userId="6e4d5954-9aff-4001-8393-b981ad73e263" providerId="ADAL" clId="{8D16023A-ADFF-4A5A-8E4B-0A97AC9295FD}" dt="2023-06-16T07:51:41.448" v="803"/>
        <pc:sldMkLst>
          <pc:docMk/>
          <pc:sldMk cId="4220742767" sldId="299"/>
        </pc:sldMkLst>
        <pc:spChg chg="mod">
          <ac:chgData name="Linh Chi" userId="6e4d5954-9aff-4001-8393-b981ad73e263" providerId="ADAL" clId="{8D16023A-ADFF-4A5A-8E4B-0A97AC9295FD}" dt="2023-06-14T03:49:35.461" v="231" actId="207"/>
          <ac:spMkLst>
            <pc:docMk/>
            <pc:sldMk cId="4220742767" sldId="299"/>
            <ac:spMk id="2" creationId="{2E3CA44A-043A-4051-866C-3A871F89C2AA}"/>
          </ac:spMkLst>
        </pc:spChg>
        <pc:spChg chg="del mod">
          <ac:chgData name="Linh Chi" userId="6e4d5954-9aff-4001-8393-b981ad73e263" providerId="ADAL" clId="{8D16023A-ADFF-4A5A-8E4B-0A97AC9295FD}" dt="2023-06-14T03:44:55.772" v="179" actId="478"/>
          <ac:spMkLst>
            <pc:docMk/>
            <pc:sldMk cId="4220742767" sldId="299"/>
            <ac:spMk id="15" creationId="{CD1238EF-9EA4-4596-9908-1837AECDE46B}"/>
          </ac:spMkLst>
        </pc:spChg>
        <pc:spChg chg="del mod">
          <ac:chgData name="Linh Chi" userId="6e4d5954-9aff-4001-8393-b981ad73e263" providerId="ADAL" clId="{8D16023A-ADFF-4A5A-8E4B-0A97AC9295FD}" dt="2023-06-14T03:49:21.109" v="229" actId="478"/>
          <ac:spMkLst>
            <pc:docMk/>
            <pc:sldMk cId="4220742767" sldId="299"/>
            <ac:spMk id="16" creationId="{8EA54841-0A08-461D-B447-E06D98C98C2F}"/>
          </ac:spMkLst>
        </pc:spChg>
        <pc:spChg chg="add del">
          <ac:chgData name="Linh Chi" userId="6e4d5954-9aff-4001-8393-b981ad73e263" providerId="ADAL" clId="{8D16023A-ADFF-4A5A-8E4B-0A97AC9295FD}" dt="2023-06-14T03:44:43.164" v="174"/>
          <ac:spMkLst>
            <pc:docMk/>
            <pc:sldMk cId="4220742767" sldId="299"/>
            <ac:spMk id="21" creationId="{3971D7FE-99FB-448D-8911-79C45B503507}"/>
          </ac:spMkLst>
        </pc:spChg>
        <pc:spChg chg="add">
          <ac:chgData name="Linh Chi" userId="6e4d5954-9aff-4001-8393-b981ad73e263" providerId="ADAL" clId="{8D16023A-ADFF-4A5A-8E4B-0A97AC9295FD}" dt="2023-06-14T03:44:49.775" v="178"/>
          <ac:spMkLst>
            <pc:docMk/>
            <pc:sldMk cId="4220742767" sldId="299"/>
            <ac:spMk id="26" creationId="{01103E48-5D7E-4C05-A765-0F72275D996F}"/>
          </ac:spMkLst>
        </pc:spChg>
        <pc:spChg chg="add mod">
          <ac:chgData name="Linh Chi" userId="6e4d5954-9aff-4001-8393-b981ad73e263" providerId="ADAL" clId="{8D16023A-ADFF-4A5A-8E4B-0A97AC9295FD}" dt="2023-06-14T03:49:19.019" v="228"/>
          <ac:spMkLst>
            <pc:docMk/>
            <pc:sldMk cId="4220742767" sldId="299"/>
            <ac:spMk id="28" creationId="{154DD324-A3F6-4749-9DDB-F3407E4D47BF}"/>
          </ac:spMkLst>
        </pc:spChg>
        <pc:grpChg chg="del">
          <ac:chgData name="Linh Chi" userId="6e4d5954-9aff-4001-8393-b981ad73e263" providerId="ADAL" clId="{8D16023A-ADFF-4A5A-8E4B-0A97AC9295FD}" dt="2023-06-14T03:44:37.189" v="172" actId="478"/>
          <ac:grpSpMkLst>
            <pc:docMk/>
            <pc:sldMk cId="4220742767" sldId="299"/>
            <ac:grpSpMk id="4" creationId="{4A4C4F61-B80A-4A0F-877F-163003B66665}"/>
          </ac:grpSpMkLst>
        </pc:grpChg>
        <pc:grpChg chg="add del">
          <ac:chgData name="Linh Chi" userId="6e4d5954-9aff-4001-8393-b981ad73e263" providerId="ADAL" clId="{8D16023A-ADFF-4A5A-8E4B-0A97AC9295FD}" dt="2023-06-14T03:44:43.164" v="174"/>
          <ac:grpSpMkLst>
            <pc:docMk/>
            <pc:sldMk cId="4220742767" sldId="299"/>
            <ac:grpSpMk id="17" creationId="{F14D3234-685E-424B-B224-57187435AEC1}"/>
          </ac:grpSpMkLst>
        </pc:grpChg>
        <pc:grpChg chg="add">
          <ac:chgData name="Linh Chi" userId="6e4d5954-9aff-4001-8393-b981ad73e263" providerId="ADAL" clId="{8D16023A-ADFF-4A5A-8E4B-0A97AC9295FD}" dt="2023-06-14T03:44:49.775" v="178"/>
          <ac:grpSpMkLst>
            <pc:docMk/>
            <pc:sldMk cId="4220742767" sldId="299"/>
            <ac:grpSpMk id="23" creationId="{8B754B86-1DD4-46AE-90E8-763BE51DE8A7}"/>
          </ac:grpSpMkLst>
        </pc:grpChg>
        <pc:picChg chg="add del">
          <ac:chgData name="Linh Chi" userId="6e4d5954-9aff-4001-8393-b981ad73e263" providerId="ADAL" clId="{8D16023A-ADFF-4A5A-8E4B-0A97AC9295FD}" dt="2023-06-14T03:44:43.164" v="174"/>
          <ac:picMkLst>
            <pc:docMk/>
            <pc:sldMk cId="4220742767" sldId="299"/>
            <ac:picMk id="22" creationId="{680F9B8A-19DE-484E-B9B5-9EA5D40F646A}"/>
          </ac:picMkLst>
        </pc:picChg>
        <pc:picChg chg="add">
          <ac:chgData name="Linh Chi" userId="6e4d5954-9aff-4001-8393-b981ad73e263" providerId="ADAL" clId="{8D16023A-ADFF-4A5A-8E4B-0A97AC9295FD}" dt="2023-06-14T03:44:49.775" v="178"/>
          <ac:picMkLst>
            <pc:docMk/>
            <pc:sldMk cId="4220742767" sldId="299"/>
            <ac:picMk id="27" creationId="{1A53C94C-33BE-4EF0-BDD5-4DAC94FAAB05}"/>
          </ac:picMkLst>
        </pc:picChg>
      </pc:sldChg>
      <pc:sldChg chg="addSp delSp modSp modTransition">
        <pc:chgData name="Linh Chi" userId="6e4d5954-9aff-4001-8393-b981ad73e263" providerId="ADAL" clId="{8D16023A-ADFF-4A5A-8E4B-0A97AC9295FD}" dt="2023-06-16T07:51:41.448" v="803"/>
        <pc:sldMkLst>
          <pc:docMk/>
          <pc:sldMk cId="2587724362" sldId="300"/>
        </pc:sldMkLst>
        <pc:spChg chg="del">
          <ac:chgData name="Linh Chi" userId="6e4d5954-9aff-4001-8393-b981ad73e263" providerId="ADAL" clId="{8D16023A-ADFF-4A5A-8E4B-0A97AC9295FD}" dt="2023-06-14T03:48:34.541" v="219" actId="478"/>
          <ac:spMkLst>
            <pc:docMk/>
            <pc:sldMk cId="2587724362" sldId="300"/>
            <ac:spMk id="15" creationId="{CD1238EF-9EA4-4596-9908-1837AECDE46B}"/>
          </ac:spMkLst>
        </pc:spChg>
        <pc:spChg chg="del">
          <ac:chgData name="Linh Chi" userId="6e4d5954-9aff-4001-8393-b981ad73e263" providerId="ADAL" clId="{8D16023A-ADFF-4A5A-8E4B-0A97AC9295FD}" dt="2023-06-14T03:48:34.541" v="219" actId="478"/>
          <ac:spMkLst>
            <pc:docMk/>
            <pc:sldMk cId="2587724362" sldId="300"/>
            <ac:spMk id="16" creationId="{8EA54841-0A08-461D-B447-E06D98C98C2F}"/>
          </ac:spMkLst>
        </pc:spChg>
        <pc:spChg chg="mod">
          <ac:chgData name="Linh Chi" userId="6e4d5954-9aff-4001-8393-b981ad73e263" providerId="ADAL" clId="{8D16023A-ADFF-4A5A-8E4B-0A97AC9295FD}" dt="2023-06-14T03:48:50.474" v="225" actId="207"/>
          <ac:spMkLst>
            <pc:docMk/>
            <pc:sldMk cId="2587724362" sldId="300"/>
            <ac:spMk id="23" creationId="{0E542A10-9E96-40D7-A063-2329587ABE4B}"/>
          </ac:spMkLst>
        </pc:spChg>
        <pc:spChg chg="add mod">
          <ac:chgData name="Linh Chi" userId="6e4d5954-9aff-4001-8393-b981ad73e263" providerId="ADAL" clId="{8D16023A-ADFF-4A5A-8E4B-0A97AC9295FD}" dt="2023-06-14T03:48:41.384" v="222" actId="1076"/>
          <ac:spMkLst>
            <pc:docMk/>
            <pc:sldMk cId="2587724362" sldId="300"/>
            <ac:spMk id="28" creationId="{1427F6E2-4648-4796-A93B-FC726A96A497}"/>
          </ac:spMkLst>
        </pc:spChg>
        <pc:spChg chg="add">
          <ac:chgData name="Linh Chi" userId="6e4d5954-9aff-4001-8393-b981ad73e263" providerId="ADAL" clId="{8D16023A-ADFF-4A5A-8E4B-0A97AC9295FD}" dt="2023-06-14T03:48:36.527" v="221"/>
          <ac:spMkLst>
            <pc:docMk/>
            <pc:sldMk cId="2587724362" sldId="300"/>
            <ac:spMk id="32" creationId="{EE7A15D7-E0C1-409E-8B9B-48B28624C2FF}"/>
          </ac:spMkLst>
        </pc:spChg>
        <pc:grpChg chg="del">
          <ac:chgData name="Linh Chi" userId="6e4d5954-9aff-4001-8393-b981ad73e263" providerId="ADAL" clId="{8D16023A-ADFF-4A5A-8E4B-0A97AC9295FD}" dt="2023-06-14T03:48:35.201" v="220" actId="478"/>
          <ac:grpSpMkLst>
            <pc:docMk/>
            <pc:sldMk cId="2587724362" sldId="300"/>
            <ac:grpSpMk id="4" creationId="{4A4C4F61-B80A-4A0F-877F-163003B66665}"/>
          </ac:grpSpMkLst>
        </pc:grpChg>
        <pc:grpChg chg="add">
          <ac:chgData name="Linh Chi" userId="6e4d5954-9aff-4001-8393-b981ad73e263" providerId="ADAL" clId="{8D16023A-ADFF-4A5A-8E4B-0A97AC9295FD}" dt="2023-06-14T03:48:36.527" v="221"/>
          <ac:grpSpMkLst>
            <pc:docMk/>
            <pc:sldMk cId="2587724362" sldId="300"/>
            <ac:grpSpMk id="29" creationId="{50B3A3A6-6C82-4ED1-99AA-9230D92E75AF}"/>
          </ac:grpSpMkLst>
        </pc:grpChg>
        <pc:picChg chg="add">
          <ac:chgData name="Linh Chi" userId="6e4d5954-9aff-4001-8393-b981ad73e263" providerId="ADAL" clId="{8D16023A-ADFF-4A5A-8E4B-0A97AC9295FD}" dt="2023-06-14T03:48:36.527" v="221"/>
          <ac:picMkLst>
            <pc:docMk/>
            <pc:sldMk cId="2587724362" sldId="300"/>
            <ac:picMk id="33" creationId="{B31F64C5-1620-4917-8C69-ADCC31969191}"/>
          </ac:picMkLst>
        </pc:picChg>
      </pc:sldChg>
      <pc:sldChg chg="addSp delSp modSp modTransition">
        <pc:chgData name="Linh Chi" userId="6e4d5954-9aff-4001-8393-b981ad73e263" providerId="ADAL" clId="{8D16023A-ADFF-4A5A-8E4B-0A97AC9295FD}" dt="2023-06-16T07:51:41.448" v="803"/>
        <pc:sldMkLst>
          <pc:docMk/>
          <pc:sldMk cId="1893086513" sldId="301"/>
        </pc:sldMkLst>
        <pc:spChg chg="del mod">
          <ac:chgData name="Linh Chi" userId="6e4d5954-9aff-4001-8393-b981ad73e263" providerId="ADAL" clId="{8D16023A-ADFF-4A5A-8E4B-0A97AC9295FD}" dt="2023-06-14T03:50:08.715" v="236" actId="478"/>
          <ac:spMkLst>
            <pc:docMk/>
            <pc:sldMk cId="1893086513" sldId="301"/>
            <ac:spMk id="15" creationId="{CD1238EF-9EA4-4596-9908-1837AECDE46B}"/>
          </ac:spMkLst>
        </pc:spChg>
        <pc:spChg chg="del mod">
          <ac:chgData name="Linh Chi" userId="6e4d5954-9aff-4001-8393-b981ad73e263" providerId="ADAL" clId="{8D16023A-ADFF-4A5A-8E4B-0A97AC9295FD}" dt="2023-06-14T03:50:08.715" v="236" actId="478"/>
          <ac:spMkLst>
            <pc:docMk/>
            <pc:sldMk cId="1893086513" sldId="301"/>
            <ac:spMk id="16" creationId="{8EA54841-0A08-461D-B447-E06D98C98C2F}"/>
          </ac:spMkLst>
        </pc:spChg>
        <pc:spChg chg="add mod">
          <ac:chgData name="Linh Chi" userId="6e4d5954-9aff-4001-8393-b981ad73e263" providerId="ADAL" clId="{8D16023A-ADFF-4A5A-8E4B-0A97AC9295FD}" dt="2023-06-14T03:51:36.407" v="254"/>
          <ac:spMkLst>
            <pc:docMk/>
            <pc:sldMk cId="1893086513" sldId="301"/>
            <ac:spMk id="21" creationId="{B67E5B48-D626-436A-9CD5-4399371C61F2}"/>
          </ac:spMkLst>
        </pc:spChg>
        <pc:spChg chg="add">
          <ac:chgData name="Linh Chi" userId="6e4d5954-9aff-4001-8393-b981ad73e263" providerId="ADAL" clId="{8D16023A-ADFF-4A5A-8E4B-0A97AC9295FD}" dt="2023-06-14T03:49:59.834" v="234"/>
          <ac:spMkLst>
            <pc:docMk/>
            <pc:sldMk cId="1893086513" sldId="301"/>
            <ac:spMk id="25" creationId="{301BC316-B357-4BDC-A83F-0CF80F8CA3B5}"/>
          </ac:spMkLst>
        </pc:spChg>
        <pc:spChg chg="mod">
          <ac:chgData name="Linh Chi" userId="6e4d5954-9aff-4001-8393-b981ad73e263" providerId="ADAL" clId="{8D16023A-ADFF-4A5A-8E4B-0A97AC9295FD}" dt="2023-06-14T03:51:20.033" v="253" actId="1076"/>
          <ac:spMkLst>
            <pc:docMk/>
            <pc:sldMk cId="1893086513" sldId="301"/>
            <ac:spMk id="52" creationId="{C056B1E0-6CEC-4B6F-9EDF-4A6483466A22}"/>
          </ac:spMkLst>
        </pc:spChg>
        <pc:grpChg chg="del">
          <ac:chgData name="Linh Chi" userId="6e4d5954-9aff-4001-8393-b981ad73e263" providerId="ADAL" clId="{8D16023A-ADFF-4A5A-8E4B-0A97AC9295FD}" dt="2023-06-14T03:49:47.949" v="232" actId="478"/>
          <ac:grpSpMkLst>
            <pc:docMk/>
            <pc:sldMk cId="1893086513" sldId="301"/>
            <ac:grpSpMk id="4" creationId="{4A4C4F61-B80A-4A0F-877F-163003B66665}"/>
          </ac:grpSpMkLst>
        </pc:grpChg>
        <pc:grpChg chg="add">
          <ac:chgData name="Linh Chi" userId="6e4d5954-9aff-4001-8393-b981ad73e263" providerId="ADAL" clId="{8D16023A-ADFF-4A5A-8E4B-0A97AC9295FD}" dt="2023-06-14T03:49:59.834" v="234"/>
          <ac:grpSpMkLst>
            <pc:docMk/>
            <pc:sldMk cId="1893086513" sldId="301"/>
            <ac:grpSpMk id="22" creationId="{7E33C753-4EA4-47D8-A028-4B30FC5D4DA7}"/>
          </ac:grpSpMkLst>
        </pc:grpChg>
        <pc:picChg chg="mod">
          <ac:chgData name="Linh Chi" userId="6e4d5954-9aff-4001-8393-b981ad73e263" providerId="ADAL" clId="{8D16023A-ADFF-4A5A-8E4B-0A97AC9295FD}" dt="2023-06-14T03:51:20.033" v="253" actId="1076"/>
          <ac:picMkLst>
            <pc:docMk/>
            <pc:sldMk cId="1893086513" sldId="301"/>
            <ac:picMk id="17" creationId="{BE93DF8E-054B-8AFF-FC99-CB80755F979C}"/>
          </ac:picMkLst>
        </pc:picChg>
        <pc:picChg chg="add">
          <ac:chgData name="Linh Chi" userId="6e4d5954-9aff-4001-8393-b981ad73e263" providerId="ADAL" clId="{8D16023A-ADFF-4A5A-8E4B-0A97AC9295FD}" dt="2023-06-14T03:49:59.834" v="234"/>
          <ac:picMkLst>
            <pc:docMk/>
            <pc:sldMk cId="1893086513" sldId="301"/>
            <ac:picMk id="26" creationId="{8037BD7A-1EB8-4E90-8AD8-3305FC3A24A1}"/>
          </ac:picMkLst>
        </pc:picChg>
        <pc:picChg chg="mod">
          <ac:chgData name="Linh Chi" userId="6e4d5954-9aff-4001-8393-b981ad73e263" providerId="ADAL" clId="{8D16023A-ADFF-4A5A-8E4B-0A97AC9295FD}" dt="2023-06-14T03:51:20.033" v="253" actId="1076"/>
          <ac:picMkLst>
            <pc:docMk/>
            <pc:sldMk cId="1893086513" sldId="301"/>
            <ac:picMk id="53" creationId="{1B3DC96A-04B3-4A33-AC4F-0B0C78C258F4}"/>
          </ac:picMkLst>
        </pc:picChg>
        <pc:picChg chg="mod">
          <ac:chgData name="Linh Chi" userId="6e4d5954-9aff-4001-8393-b981ad73e263" providerId="ADAL" clId="{8D16023A-ADFF-4A5A-8E4B-0A97AC9295FD}" dt="2023-06-14T03:51:14.705" v="252" actId="1076"/>
          <ac:picMkLst>
            <pc:docMk/>
            <pc:sldMk cId="1893086513" sldId="301"/>
            <ac:picMk id="54" creationId="{11F0D1B7-FD3B-49D0-AE86-90D7DC41260C}"/>
          </ac:picMkLst>
        </pc:picChg>
        <pc:picChg chg="mod">
          <ac:chgData name="Linh Chi" userId="6e4d5954-9aff-4001-8393-b981ad73e263" providerId="ADAL" clId="{8D16023A-ADFF-4A5A-8E4B-0A97AC9295FD}" dt="2023-06-14T03:51:20.033" v="253" actId="1076"/>
          <ac:picMkLst>
            <pc:docMk/>
            <pc:sldMk cId="1893086513" sldId="301"/>
            <ac:picMk id="55" creationId="{27977A62-28E0-4A88-8AB0-E0C45F11F7B2}"/>
          </ac:picMkLst>
        </pc:picChg>
        <pc:picChg chg="mod">
          <ac:chgData name="Linh Chi" userId="6e4d5954-9aff-4001-8393-b981ad73e263" providerId="ADAL" clId="{8D16023A-ADFF-4A5A-8E4B-0A97AC9295FD}" dt="2023-06-14T03:51:20.033" v="253" actId="1076"/>
          <ac:picMkLst>
            <pc:docMk/>
            <pc:sldMk cId="1893086513" sldId="301"/>
            <ac:picMk id="56" creationId="{680D5931-C627-4272-B92F-74A7C4429F01}"/>
          </ac:picMkLst>
        </pc:picChg>
        <pc:picChg chg="mod">
          <ac:chgData name="Linh Chi" userId="6e4d5954-9aff-4001-8393-b981ad73e263" providerId="ADAL" clId="{8D16023A-ADFF-4A5A-8E4B-0A97AC9295FD}" dt="2023-06-14T03:51:20.033" v="253" actId="1076"/>
          <ac:picMkLst>
            <pc:docMk/>
            <pc:sldMk cId="1893086513" sldId="301"/>
            <ac:picMk id="57" creationId="{761B09E9-8AF4-4AAE-9C8E-AE3C27F7FA43}"/>
          </ac:picMkLst>
        </pc:picChg>
      </pc:sldChg>
      <pc:sldChg chg="addSp delSp modSp modTransition">
        <pc:chgData name="Linh Chi" userId="6e4d5954-9aff-4001-8393-b981ad73e263" providerId="ADAL" clId="{8D16023A-ADFF-4A5A-8E4B-0A97AC9295FD}" dt="2023-06-16T09:00:55.369" v="809"/>
        <pc:sldMkLst>
          <pc:docMk/>
          <pc:sldMk cId="2231572465" sldId="302"/>
        </pc:sldMkLst>
        <pc:spChg chg="add del">
          <ac:chgData name="Linh Chi" userId="6e4d5954-9aff-4001-8393-b981ad73e263" providerId="ADAL" clId="{8D16023A-ADFF-4A5A-8E4B-0A97AC9295FD}" dt="2023-06-14T04:04:02.279" v="422"/>
          <ac:spMkLst>
            <pc:docMk/>
            <pc:sldMk cId="2231572465" sldId="302"/>
            <ac:spMk id="2" creationId="{A69A18E8-2115-472B-93D5-F114761A9FED}"/>
          </ac:spMkLst>
        </pc:spChg>
        <pc:spChg chg="add mod">
          <ac:chgData name="Linh Chi" userId="6e4d5954-9aff-4001-8393-b981ad73e263" providerId="ADAL" clId="{8D16023A-ADFF-4A5A-8E4B-0A97AC9295FD}" dt="2023-06-16T07:07:43.357" v="780" actId="403"/>
          <ac:spMkLst>
            <pc:docMk/>
            <pc:sldMk cId="2231572465" sldId="302"/>
            <ac:spMk id="14" creationId="{FADA93B2-F24D-430A-B5CF-18F214083E57}"/>
          </ac:spMkLst>
        </pc:spChg>
        <pc:spChg chg="add">
          <ac:chgData name="Linh Chi" userId="6e4d5954-9aff-4001-8393-b981ad73e263" providerId="ADAL" clId="{8D16023A-ADFF-4A5A-8E4B-0A97AC9295FD}" dt="2023-06-14T03:52:04.987" v="257"/>
          <ac:spMkLst>
            <pc:docMk/>
            <pc:sldMk cId="2231572465" sldId="302"/>
            <ac:spMk id="22" creationId="{B8F67B96-0174-4CBE-8134-03D029947073}"/>
          </ac:spMkLst>
        </pc:spChg>
        <pc:spChg chg="add del">
          <ac:chgData name="Linh Chi" userId="6e4d5954-9aff-4001-8393-b981ad73e263" providerId="ADAL" clId="{8D16023A-ADFF-4A5A-8E4B-0A97AC9295FD}" dt="2023-06-14T04:04:12.703" v="425" actId="478"/>
          <ac:spMkLst>
            <pc:docMk/>
            <pc:sldMk cId="2231572465" sldId="302"/>
            <ac:spMk id="24" creationId="{2800E1EE-18BC-4CDC-B6B1-2641D4C16629}"/>
          </ac:spMkLst>
        </pc:spChg>
        <pc:spChg chg="add del mod">
          <ac:chgData name="Linh Chi" userId="6e4d5954-9aff-4001-8393-b981ad73e263" providerId="ADAL" clId="{8D16023A-ADFF-4A5A-8E4B-0A97AC9295FD}" dt="2023-06-14T04:04:12.703" v="425" actId="478"/>
          <ac:spMkLst>
            <pc:docMk/>
            <pc:sldMk cId="2231572465" sldId="302"/>
            <ac:spMk id="28" creationId="{EBC06CB9-69A8-4E49-BED1-2BD8F32F2A57}"/>
          </ac:spMkLst>
        </pc:spChg>
        <pc:spChg chg="add mod">
          <ac:chgData name="Linh Chi" userId="6e4d5954-9aff-4001-8393-b981ad73e263" providerId="ADAL" clId="{8D16023A-ADFF-4A5A-8E4B-0A97AC9295FD}" dt="2023-06-16T07:02:31.202" v="672" actId="1076"/>
          <ac:spMkLst>
            <pc:docMk/>
            <pc:sldMk cId="2231572465" sldId="302"/>
            <ac:spMk id="30" creationId="{F4863DA9-D352-4CD0-8098-D44B00AF970C}"/>
          </ac:spMkLst>
        </pc:spChg>
        <pc:spChg chg="add mod">
          <ac:chgData name="Linh Chi" userId="6e4d5954-9aff-4001-8393-b981ad73e263" providerId="ADAL" clId="{8D16023A-ADFF-4A5A-8E4B-0A97AC9295FD}" dt="2023-06-16T07:02:31.202" v="672" actId="1076"/>
          <ac:spMkLst>
            <pc:docMk/>
            <pc:sldMk cId="2231572465" sldId="302"/>
            <ac:spMk id="34" creationId="{4CF58E97-974D-4BF2-B4E1-90301EE8C2FE}"/>
          </ac:spMkLst>
        </pc:spChg>
        <pc:spChg chg="del mod ord">
          <ac:chgData name="Linh Chi" userId="6e4d5954-9aff-4001-8393-b981ad73e263" providerId="ADAL" clId="{8D16023A-ADFF-4A5A-8E4B-0A97AC9295FD}" dt="2023-06-14T03:57:27.577" v="325" actId="478"/>
          <ac:spMkLst>
            <pc:docMk/>
            <pc:sldMk cId="2231572465" sldId="302"/>
            <ac:spMk id="60" creationId="{1B62BC02-990C-42A6-AF92-B5F69249E2A1}"/>
          </ac:spMkLst>
        </pc:spChg>
        <pc:spChg chg="mod">
          <ac:chgData name="Linh Chi" userId="6e4d5954-9aff-4001-8393-b981ad73e263" providerId="ADAL" clId="{8D16023A-ADFF-4A5A-8E4B-0A97AC9295FD}" dt="2023-06-14T03:52:17.275" v="259" actId="207"/>
          <ac:spMkLst>
            <pc:docMk/>
            <pc:sldMk cId="2231572465" sldId="302"/>
            <ac:spMk id="62" creationId="{480B5791-EDB1-4D40-B890-9968A20532E5}"/>
          </ac:spMkLst>
        </pc:spChg>
        <pc:spChg chg="del mod ord">
          <ac:chgData name="Linh Chi" userId="6e4d5954-9aff-4001-8393-b981ad73e263" providerId="ADAL" clId="{8D16023A-ADFF-4A5A-8E4B-0A97AC9295FD}" dt="2023-06-14T03:57:26.791" v="324" actId="478"/>
          <ac:spMkLst>
            <pc:docMk/>
            <pc:sldMk cId="2231572465" sldId="302"/>
            <ac:spMk id="64" creationId="{1BA5E7FC-71C8-4032-9DAC-CF930924C47B}"/>
          </ac:spMkLst>
        </pc:spChg>
        <pc:spChg chg="del mod">
          <ac:chgData name="Linh Chi" userId="6e4d5954-9aff-4001-8393-b981ad73e263" providerId="ADAL" clId="{8D16023A-ADFF-4A5A-8E4B-0A97AC9295FD}" dt="2023-06-16T07:03:49.100" v="686" actId="478"/>
          <ac:spMkLst>
            <pc:docMk/>
            <pc:sldMk cId="2231572465" sldId="302"/>
            <ac:spMk id="66" creationId="{DE90E5D8-75D3-43B2-B394-2A218BD42CC3}"/>
          </ac:spMkLst>
        </pc:spChg>
        <pc:grpChg chg="del">
          <ac:chgData name="Linh Chi" userId="6e4d5954-9aff-4001-8393-b981ad73e263" providerId="ADAL" clId="{8D16023A-ADFF-4A5A-8E4B-0A97AC9295FD}" dt="2023-06-14T03:52:04.484" v="256" actId="478"/>
          <ac:grpSpMkLst>
            <pc:docMk/>
            <pc:sldMk cId="2231572465" sldId="302"/>
            <ac:grpSpMk id="4" creationId="{4A4C4F61-B80A-4A0F-877F-163003B66665}"/>
          </ac:grpSpMkLst>
        </pc:grpChg>
        <pc:grpChg chg="add">
          <ac:chgData name="Linh Chi" userId="6e4d5954-9aff-4001-8393-b981ad73e263" providerId="ADAL" clId="{8D16023A-ADFF-4A5A-8E4B-0A97AC9295FD}" dt="2023-06-16T09:00:55.369" v="809"/>
          <ac:grpSpMkLst>
            <pc:docMk/>
            <pc:sldMk cId="2231572465" sldId="302"/>
            <ac:grpSpMk id="15" creationId="{8D37423C-D224-44D0-A1FB-C2584B6DE7E5}"/>
          </ac:grpSpMkLst>
        </pc:grpChg>
        <pc:grpChg chg="add">
          <ac:chgData name="Linh Chi" userId="6e4d5954-9aff-4001-8393-b981ad73e263" providerId="ADAL" clId="{8D16023A-ADFF-4A5A-8E4B-0A97AC9295FD}" dt="2023-06-14T03:52:04.987" v="257"/>
          <ac:grpSpMkLst>
            <pc:docMk/>
            <pc:sldMk cId="2231572465" sldId="302"/>
            <ac:grpSpMk id="19" creationId="{EA40C890-1DB2-4556-BA16-E31BB40DCBB3}"/>
          </ac:grpSpMkLst>
        </pc:grpChg>
        <pc:grpChg chg="add del">
          <ac:chgData name="Linh Chi" userId="6e4d5954-9aff-4001-8393-b981ad73e263" providerId="ADAL" clId="{8D16023A-ADFF-4A5A-8E4B-0A97AC9295FD}" dt="2023-06-14T04:04:12.703" v="425" actId="478"/>
          <ac:grpSpMkLst>
            <pc:docMk/>
            <pc:sldMk cId="2231572465" sldId="302"/>
            <ac:grpSpMk id="25" creationId="{F50C899B-55D8-468B-ACB1-420003D6CBD2}"/>
          </ac:grpSpMkLst>
        </pc:grpChg>
        <pc:grpChg chg="add del mod">
          <ac:chgData name="Linh Chi" userId="6e4d5954-9aff-4001-8393-b981ad73e263" providerId="ADAL" clId="{8D16023A-ADFF-4A5A-8E4B-0A97AC9295FD}" dt="2023-06-16T09:00:55.065" v="808" actId="478"/>
          <ac:grpSpMkLst>
            <pc:docMk/>
            <pc:sldMk cId="2231572465" sldId="302"/>
            <ac:grpSpMk id="31" creationId="{DDD4CB46-D374-4EFA-9EA8-0E5E4F1D39CE}"/>
          </ac:grpSpMkLst>
        </pc:grpChg>
        <pc:grpChg chg="del mod ord">
          <ac:chgData name="Linh Chi" userId="6e4d5954-9aff-4001-8393-b981ad73e263" providerId="ADAL" clId="{8D16023A-ADFF-4A5A-8E4B-0A97AC9295FD}" dt="2023-06-14T03:57:28.651" v="326" actId="478"/>
          <ac:grpSpMkLst>
            <pc:docMk/>
            <pc:sldMk cId="2231572465" sldId="302"/>
            <ac:grpSpMk id="61" creationId="{DDB7E2DA-3046-4C8D-89F7-752A386DD92A}"/>
          </ac:grpSpMkLst>
        </pc:grpChg>
        <pc:picChg chg="mod ord">
          <ac:chgData name="Linh Chi" userId="6e4d5954-9aff-4001-8393-b981ad73e263" providerId="ADAL" clId="{8D16023A-ADFF-4A5A-8E4B-0A97AC9295FD}" dt="2023-06-16T07:02:53.482" v="679" actId="1076"/>
          <ac:picMkLst>
            <pc:docMk/>
            <pc:sldMk cId="2231572465" sldId="302"/>
            <ac:picMk id="17" creationId="{87B2CAFF-A538-4B25-8772-A09E97F5EC4C}"/>
          </ac:picMkLst>
        </pc:picChg>
        <pc:picChg chg="add">
          <ac:chgData name="Linh Chi" userId="6e4d5954-9aff-4001-8393-b981ad73e263" providerId="ADAL" clId="{8D16023A-ADFF-4A5A-8E4B-0A97AC9295FD}" dt="2023-06-14T03:52:04.987" v="257"/>
          <ac:picMkLst>
            <pc:docMk/>
            <pc:sldMk cId="2231572465" sldId="302"/>
            <ac:picMk id="23" creationId="{1E5CEFA1-E9D9-4F30-B643-5328638638E8}"/>
          </ac:picMkLst>
        </pc:picChg>
      </pc:sldChg>
      <pc:sldChg chg="addSp delSp modSp ord modTransition">
        <pc:chgData name="Linh Chi" userId="6e4d5954-9aff-4001-8393-b981ad73e263" providerId="ADAL" clId="{8D16023A-ADFF-4A5A-8E4B-0A97AC9295FD}" dt="2023-06-16T09:00:58.822" v="811"/>
        <pc:sldMkLst>
          <pc:docMk/>
          <pc:sldMk cId="2197929239" sldId="303"/>
        </pc:sldMkLst>
        <pc:spChg chg="mod">
          <ac:chgData name="Linh Chi" userId="6e4d5954-9aff-4001-8393-b981ad73e263" providerId="ADAL" clId="{8D16023A-ADFF-4A5A-8E4B-0A97AC9295FD}" dt="2023-06-16T07:09:56.996" v="798" actId="207"/>
          <ac:spMkLst>
            <pc:docMk/>
            <pc:sldMk cId="2197929239" sldId="303"/>
            <ac:spMk id="20" creationId="{9CB3D3EC-B4AE-4491-B4A7-AB16FB2D7E44}"/>
          </ac:spMkLst>
        </pc:spChg>
        <pc:spChg chg="add">
          <ac:chgData name="Linh Chi" userId="6e4d5954-9aff-4001-8393-b981ad73e263" providerId="ADAL" clId="{8D16023A-ADFF-4A5A-8E4B-0A97AC9295FD}" dt="2023-06-14T03:54:44.605" v="290"/>
          <ac:spMkLst>
            <pc:docMk/>
            <pc:sldMk cId="2197929239" sldId="303"/>
            <ac:spMk id="24" creationId="{103D6816-B360-4248-89F9-FCBC8C972A4A}"/>
          </ac:spMkLst>
        </pc:spChg>
        <pc:spChg chg="add mod">
          <ac:chgData name="Linh Chi" userId="6e4d5954-9aff-4001-8393-b981ad73e263" providerId="ADAL" clId="{8D16023A-ADFF-4A5A-8E4B-0A97AC9295FD}" dt="2023-06-16T03:02:42.591" v="626" actId="1076"/>
          <ac:spMkLst>
            <pc:docMk/>
            <pc:sldMk cId="2197929239" sldId="303"/>
            <ac:spMk id="28" creationId="{D036DA14-3265-44F8-9389-AE7F22AE0953}"/>
          </ac:spMkLst>
        </pc:spChg>
        <pc:spChg chg="add mod">
          <ac:chgData name="Linh Chi" userId="6e4d5954-9aff-4001-8393-b981ad73e263" providerId="ADAL" clId="{8D16023A-ADFF-4A5A-8E4B-0A97AC9295FD}" dt="2023-06-16T03:02:42.591" v="626" actId="1076"/>
          <ac:spMkLst>
            <pc:docMk/>
            <pc:sldMk cId="2197929239" sldId="303"/>
            <ac:spMk id="32" creationId="{C3B93CDB-345B-4F01-8098-581A46F46116}"/>
          </ac:spMkLst>
        </pc:spChg>
        <pc:spChg chg="del mod">
          <ac:chgData name="Linh Chi" userId="6e4d5954-9aff-4001-8393-b981ad73e263" providerId="ADAL" clId="{8D16023A-ADFF-4A5A-8E4B-0A97AC9295FD}" dt="2023-06-14T04:03:19.935" v="416" actId="478"/>
          <ac:spMkLst>
            <pc:docMk/>
            <pc:sldMk cId="2197929239" sldId="303"/>
            <ac:spMk id="60" creationId="{1B62BC02-990C-42A6-AF92-B5F69249E2A1}"/>
          </ac:spMkLst>
        </pc:spChg>
        <pc:spChg chg="mod">
          <ac:chgData name="Linh Chi" userId="6e4d5954-9aff-4001-8393-b981ad73e263" providerId="ADAL" clId="{8D16023A-ADFF-4A5A-8E4B-0A97AC9295FD}" dt="2023-06-14T03:55:22.562" v="300" actId="207"/>
          <ac:spMkLst>
            <pc:docMk/>
            <pc:sldMk cId="2197929239" sldId="303"/>
            <ac:spMk id="62" creationId="{480B5791-EDB1-4D40-B890-9968A20532E5}"/>
          </ac:spMkLst>
        </pc:spChg>
        <pc:spChg chg="del mod">
          <ac:chgData name="Linh Chi" userId="6e4d5954-9aff-4001-8393-b981ad73e263" providerId="ADAL" clId="{8D16023A-ADFF-4A5A-8E4B-0A97AC9295FD}" dt="2023-06-14T04:03:19.935" v="416" actId="478"/>
          <ac:spMkLst>
            <pc:docMk/>
            <pc:sldMk cId="2197929239" sldId="303"/>
            <ac:spMk id="64" creationId="{1BA5E7FC-71C8-4032-9DAC-CF930924C47B}"/>
          </ac:spMkLst>
        </pc:spChg>
        <pc:grpChg chg="del">
          <ac:chgData name="Linh Chi" userId="6e4d5954-9aff-4001-8393-b981ad73e263" providerId="ADAL" clId="{8D16023A-ADFF-4A5A-8E4B-0A97AC9295FD}" dt="2023-06-14T03:54:40.528" v="289" actId="478"/>
          <ac:grpSpMkLst>
            <pc:docMk/>
            <pc:sldMk cId="2197929239" sldId="303"/>
            <ac:grpSpMk id="4" creationId="{4A4C4F61-B80A-4A0F-877F-163003B66665}"/>
          </ac:grpSpMkLst>
        </pc:grpChg>
        <pc:grpChg chg="add del">
          <ac:chgData name="Linh Chi" userId="6e4d5954-9aff-4001-8393-b981ad73e263" providerId="ADAL" clId="{8D16023A-ADFF-4A5A-8E4B-0A97AC9295FD}" dt="2023-06-16T09:00:58.520" v="810" actId="478"/>
          <ac:grpSpMkLst>
            <pc:docMk/>
            <pc:sldMk cId="2197929239" sldId="303"/>
            <ac:grpSpMk id="15" creationId="{BB9FBA84-5A43-4077-A399-E40E463C073A}"/>
          </ac:grpSpMkLst>
        </pc:grpChg>
        <pc:grpChg chg="add">
          <ac:chgData name="Linh Chi" userId="6e4d5954-9aff-4001-8393-b981ad73e263" providerId="ADAL" clId="{8D16023A-ADFF-4A5A-8E4B-0A97AC9295FD}" dt="2023-06-16T09:00:58.822" v="811"/>
          <ac:grpSpMkLst>
            <pc:docMk/>
            <pc:sldMk cId="2197929239" sldId="303"/>
            <ac:grpSpMk id="18" creationId="{865CE2EA-999B-496D-9634-508C98BB4233}"/>
          </ac:grpSpMkLst>
        </pc:grpChg>
        <pc:grpChg chg="add">
          <ac:chgData name="Linh Chi" userId="6e4d5954-9aff-4001-8393-b981ad73e263" providerId="ADAL" clId="{8D16023A-ADFF-4A5A-8E4B-0A97AC9295FD}" dt="2023-06-14T03:54:44.605" v="290"/>
          <ac:grpSpMkLst>
            <pc:docMk/>
            <pc:sldMk cId="2197929239" sldId="303"/>
            <ac:grpSpMk id="21" creationId="{6BB1BE43-B86E-4D2F-8474-F7E4F564E610}"/>
          </ac:grpSpMkLst>
        </pc:grpChg>
        <pc:grpChg chg="add del">
          <ac:chgData name="Linh Chi" userId="6e4d5954-9aff-4001-8393-b981ad73e263" providerId="ADAL" clId="{8D16023A-ADFF-4A5A-8E4B-0A97AC9295FD}" dt="2023-06-16T03:01:56.942" v="616" actId="478"/>
          <ac:grpSpMkLst>
            <pc:docMk/>
            <pc:sldMk cId="2197929239" sldId="303"/>
            <ac:grpSpMk id="29" creationId="{EDE62793-EDC8-4463-B81D-1599DC890ADF}"/>
          </ac:grpSpMkLst>
        </pc:grpChg>
        <pc:grpChg chg="del mod">
          <ac:chgData name="Linh Chi" userId="6e4d5954-9aff-4001-8393-b981ad73e263" providerId="ADAL" clId="{8D16023A-ADFF-4A5A-8E4B-0A97AC9295FD}" dt="2023-06-14T04:03:19.935" v="416" actId="478"/>
          <ac:grpSpMkLst>
            <pc:docMk/>
            <pc:sldMk cId="2197929239" sldId="303"/>
            <ac:grpSpMk id="61" creationId="{DDB7E2DA-3046-4C8D-89F7-752A386DD92A}"/>
          </ac:grpSpMkLst>
        </pc:grpChg>
        <pc:picChg chg="add">
          <ac:chgData name="Linh Chi" userId="6e4d5954-9aff-4001-8393-b981ad73e263" providerId="ADAL" clId="{8D16023A-ADFF-4A5A-8E4B-0A97AC9295FD}" dt="2023-06-14T03:54:44.605" v="290"/>
          <ac:picMkLst>
            <pc:docMk/>
            <pc:sldMk cId="2197929239" sldId="303"/>
            <ac:picMk id="25" creationId="{D9960EBB-E9BB-4272-A0B3-A3F29F736E6B}"/>
          </ac:picMkLst>
        </pc:picChg>
        <pc:picChg chg="mod">
          <ac:chgData name="Linh Chi" userId="6e4d5954-9aff-4001-8393-b981ad73e263" providerId="ADAL" clId="{8D16023A-ADFF-4A5A-8E4B-0A97AC9295FD}" dt="2023-06-16T03:02:45.375" v="628" actId="1076"/>
          <ac:picMkLst>
            <pc:docMk/>
            <pc:sldMk cId="2197929239" sldId="303"/>
            <ac:picMk id="1026" creationId="{8F2822AC-899C-4CA5-9F5C-F5007FDC8817}"/>
          </ac:picMkLst>
        </pc:picChg>
        <pc:cxnChg chg="del mod">
          <ac:chgData name="Linh Chi" userId="6e4d5954-9aff-4001-8393-b981ad73e263" providerId="ADAL" clId="{8D16023A-ADFF-4A5A-8E4B-0A97AC9295FD}" dt="2023-06-14T04:02:12.464" v="401" actId="478"/>
          <ac:cxnSpMkLst>
            <pc:docMk/>
            <pc:sldMk cId="2197929239" sldId="303"/>
            <ac:cxnSpMk id="2" creationId="{F8ECB29E-0997-BFD9-CAB0-22875E5484D7}"/>
          </ac:cxnSpMkLst>
        </pc:cxnChg>
        <pc:cxnChg chg="add del">
          <ac:chgData name="Linh Chi" userId="6e4d5954-9aff-4001-8393-b981ad73e263" providerId="ADAL" clId="{8D16023A-ADFF-4A5A-8E4B-0A97AC9295FD}" dt="2023-06-14T04:03:11.916" v="412" actId="478"/>
          <ac:cxnSpMkLst>
            <pc:docMk/>
            <pc:sldMk cId="2197929239" sldId="303"/>
            <ac:cxnSpMk id="26" creationId="{5D9433A2-1B1A-40CC-B056-3D3CF0DABC84}"/>
          </ac:cxnSpMkLst>
        </pc:cxnChg>
        <pc:cxnChg chg="add">
          <ac:chgData name="Linh Chi" userId="6e4d5954-9aff-4001-8393-b981ad73e263" providerId="ADAL" clId="{8D16023A-ADFF-4A5A-8E4B-0A97AC9295FD}" dt="2023-06-14T04:03:12.460" v="413"/>
          <ac:cxnSpMkLst>
            <pc:docMk/>
            <pc:sldMk cId="2197929239" sldId="303"/>
            <ac:cxnSpMk id="27" creationId="{8FA152B6-4017-4639-915B-36FFEC40354E}"/>
          </ac:cxnSpMkLst>
        </pc:cxnChg>
      </pc:sldChg>
      <pc:sldChg chg="addSp delSp modSp del ord">
        <pc:chgData name="Linh Chi" userId="6e4d5954-9aff-4001-8393-b981ad73e263" providerId="ADAL" clId="{8D16023A-ADFF-4A5A-8E4B-0A97AC9295FD}" dt="2023-06-16T07:10:11.693" v="799" actId="47"/>
        <pc:sldMkLst>
          <pc:docMk/>
          <pc:sldMk cId="3395591820" sldId="304"/>
        </pc:sldMkLst>
        <pc:spChg chg="add del">
          <ac:chgData name="Linh Chi" userId="6e4d5954-9aff-4001-8393-b981ad73e263" providerId="ADAL" clId="{8D16023A-ADFF-4A5A-8E4B-0A97AC9295FD}" dt="2023-06-14T04:02:39.040" v="406" actId="478"/>
          <ac:spMkLst>
            <pc:docMk/>
            <pc:sldMk cId="3395591820" sldId="304"/>
            <ac:spMk id="21" creationId="{9FF25BF4-4200-4238-83E8-400E0BEF8CC5}"/>
          </ac:spMkLst>
        </pc:spChg>
        <pc:spChg chg="mod">
          <ac:chgData name="Linh Chi" userId="6e4d5954-9aff-4001-8393-b981ad73e263" providerId="ADAL" clId="{8D16023A-ADFF-4A5A-8E4B-0A97AC9295FD}" dt="2023-06-16T07:09:37.522" v="794" actId="207"/>
          <ac:spMkLst>
            <pc:docMk/>
            <pc:sldMk cId="3395591820" sldId="304"/>
            <ac:spMk id="22" creationId="{FD1DD94D-EB37-424C-8D4F-7084ED6FEB44}"/>
          </ac:spMkLst>
        </pc:spChg>
        <pc:spChg chg="mod">
          <ac:chgData name="Linh Chi" userId="6e4d5954-9aff-4001-8393-b981ad73e263" providerId="ADAL" clId="{8D16023A-ADFF-4A5A-8E4B-0A97AC9295FD}" dt="2023-06-16T07:09:47.293" v="796" actId="207"/>
          <ac:spMkLst>
            <pc:docMk/>
            <pc:sldMk cId="3395591820" sldId="304"/>
            <ac:spMk id="24" creationId="{5CA1E824-1C8F-4E7B-9149-5FC6C9901EF9}"/>
          </ac:spMkLst>
        </pc:spChg>
        <pc:spChg chg="add del mod">
          <ac:chgData name="Linh Chi" userId="6e4d5954-9aff-4001-8393-b981ad73e263" providerId="ADAL" clId="{8D16023A-ADFF-4A5A-8E4B-0A97AC9295FD}" dt="2023-06-14T04:02:40.413" v="407" actId="478"/>
          <ac:spMkLst>
            <pc:docMk/>
            <pc:sldMk cId="3395591820" sldId="304"/>
            <ac:spMk id="28" creationId="{6EAB0B09-022E-4906-A9F5-46AEA62D60FD}"/>
          </ac:spMkLst>
        </pc:spChg>
        <pc:spChg chg="add">
          <ac:chgData name="Linh Chi" userId="6e4d5954-9aff-4001-8393-b981ad73e263" providerId="ADAL" clId="{8D16023A-ADFF-4A5A-8E4B-0A97AC9295FD}" dt="2023-06-14T03:56:29.094" v="311"/>
          <ac:spMkLst>
            <pc:docMk/>
            <pc:sldMk cId="3395591820" sldId="304"/>
            <ac:spMk id="32" creationId="{C7447A0E-A326-4247-A7B1-F0A7C2215AFF}"/>
          </ac:spMkLst>
        </pc:spChg>
        <pc:spChg chg="add mod">
          <ac:chgData name="Linh Chi" userId="6e4d5954-9aff-4001-8393-b981ad73e263" providerId="ADAL" clId="{8D16023A-ADFF-4A5A-8E4B-0A97AC9295FD}" dt="2023-06-16T03:02:37.167" v="624" actId="1076"/>
          <ac:spMkLst>
            <pc:docMk/>
            <pc:sldMk cId="3395591820" sldId="304"/>
            <ac:spMk id="34" creationId="{54A3AA9B-608C-47F0-BA9E-9AC8C8C42448}"/>
          </ac:spMkLst>
        </pc:spChg>
        <pc:spChg chg="add mod">
          <ac:chgData name="Linh Chi" userId="6e4d5954-9aff-4001-8393-b981ad73e263" providerId="ADAL" clId="{8D16023A-ADFF-4A5A-8E4B-0A97AC9295FD}" dt="2023-06-16T03:02:37.167" v="624" actId="1076"/>
          <ac:spMkLst>
            <pc:docMk/>
            <pc:sldMk cId="3395591820" sldId="304"/>
            <ac:spMk id="38" creationId="{B231E7BF-E9C1-48DB-A88B-D4C7E5723D02}"/>
          </ac:spMkLst>
        </pc:spChg>
        <pc:spChg chg="del mod">
          <ac:chgData name="Linh Chi" userId="6e4d5954-9aff-4001-8393-b981ad73e263" providerId="ADAL" clId="{8D16023A-ADFF-4A5A-8E4B-0A97AC9295FD}" dt="2023-06-14T03:56:37.653" v="313" actId="478"/>
          <ac:spMkLst>
            <pc:docMk/>
            <pc:sldMk cId="3395591820" sldId="304"/>
            <ac:spMk id="60" creationId="{1B62BC02-990C-42A6-AF92-B5F69249E2A1}"/>
          </ac:spMkLst>
        </pc:spChg>
        <pc:spChg chg="del mod">
          <ac:chgData name="Linh Chi" userId="6e4d5954-9aff-4001-8393-b981ad73e263" providerId="ADAL" clId="{8D16023A-ADFF-4A5A-8E4B-0A97AC9295FD}" dt="2023-06-14T03:56:37.653" v="313" actId="478"/>
          <ac:spMkLst>
            <pc:docMk/>
            <pc:sldMk cId="3395591820" sldId="304"/>
            <ac:spMk id="64" creationId="{1BA5E7FC-71C8-4032-9DAC-CF930924C47B}"/>
          </ac:spMkLst>
        </pc:spChg>
        <pc:grpChg chg="del">
          <ac:chgData name="Linh Chi" userId="6e4d5954-9aff-4001-8393-b981ad73e263" providerId="ADAL" clId="{8D16023A-ADFF-4A5A-8E4B-0A97AC9295FD}" dt="2023-06-14T03:56:28.019" v="310" actId="478"/>
          <ac:grpSpMkLst>
            <pc:docMk/>
            <pc:sldMk cId="3395591820" sldId="304"/>
            <ac:grpSpMk id="4" creationId="{4A4C4F61-B80A-4A0F-877F-163003B66665}"/>
          </ac:grpSpMkLst>
        </pc:grpChg>
        <pc:grpChg chg="add">
          <ac:chgData name="Linh Chi" userId="6e4d5954-9aff-4001-8393-b981ad73e263" providerId="ADAL" clId="{8D16023A-ADFF-4A5A-8E4B-0A97AC9295FD}" dt="2023-06-16T03:02:23.867" v="621"/>
          <ac:grpSpMkLst>
            <pc:docMk/>
            <pc:sldMk cId="3395591820" sldId="304"/>
            <ac:grpSpMk id="16" creationId="{0DB2AAE5-AD1C-488F-AA31-54BD57CD7725}"/>
          </ac:grpSpMkLst>
        </pc:grpChg>
        <pc:grpChg chg="add del">
          <ac:chgData name="Linh Chi" userId="6e4d5954-9aff-4001-8393-b981ad73e263" providerId="ADAL" clId="{8D16023A-ADFF-4A5A-8E4B-0A97AC9295FD}" dt="2023-06-14T04:02:41.335" v="408" actId="478"/>
          <ac:grpSpMkLst>
            <pc:docMk/>
            <pc:sldMk cId="3395591820" sldId="304"/>
            <ac:grpSpMk id="23" creationId="{0CF8E10F-7057-4A16-A1AD-F788F7574FC2}"/>
          </ac:grpSpMkLst>
        </pc:grpChg>
        <pc:grpChg chg="add">
          <ac:chgData name="Linh Chi" userId="6e4d5954-9aff-4001-8393-b981ad73e263" providerId="ADAL" clId="{8D16023A-ADFF-4A5A-8E4B-0A97AC9295FD}" dt="2023-06-14T03:56:29.094" v="311"/>
          <ac:grpSpMkLst>
            <pc:docMk/>
            <pc:sldMk cId="3395591820" sldId="304"/>
            <ac:grpSpMk id="29" creationId="{521A5A1C-91D3-4647-9863-857EDFFD0E8C}"/>
          </ac:grpSpMkLst>
        </pc:grpChg>
        <pc:grpChg chg="add del">
          <ac:chgData name="Linh Chi" userId="6e4d5954-9aff-4001-8393-b981ad73e263" providerId="ADAL" clId="{8D16023A-ADFF-4A5A-8E4B-0A97AC9295FD}" dt="2023-06-16T03:02:25.514" v="622" actId="478"/>
          <ac:grpSpMkLst>
            <pc:docMk/>
            <pc:sldMk cId="3395591820" sldId="304"/>
            <ac:grpSpMk id="35" creationId="{E22C0D3F-B94D-445F-A346-C0C37E287DC0}"/>
          </ac:grpSpMkLst>
        </pc:grpChg>
        <pc:grpChg chg="del mod">
          <ac:chgData name="Linh Chi" userId="6e4d5954-9aff-4001-8393-b981ad73e263" providerId="ADAL" clId="{8D16023A-ADFF-4A5A-8E4B-0A97AC9295FD}" dt="2023-06-14T03:56:37.653" v="313" actId="478"/>
          <ac:grpSpMkLst>
            <pc:docMk/>
            <pc:sldMk cId="3395591820" sldId="304"/>
            <ac:grpSpMk id="61" creationId="{DDB7E2DA-3046-4C8D-89F7-752A386DD92A}"/>
          </ac:grpSpMkLst>
        </pc:grpChg>
        <pc:picChg chg="mod">
          <ac:chgData name="Linh Chi" userId="6e4d5954-9aff-4001-8393-b981ad73e263" providerId="ADAL" clId="{8D16023A-ADFF-4A5A-8E4B-0A97AC9295FD}" dt="2023-06-16T03:02:38.279" v="625" actId="1076"/>
          <ac:picMkLst>
            <pc:docMk/>
            <pc:sldMk cId="3395591820" sldId="304"/>
            <ac:picMk id="3" creationId="{3D66A814-27FC-4DD0-8DA9-CC90BD4280B0}"/>
          </ac:picMkLst>
        </pc:picChg>
        <pc:picChg chg="add">
          <ac:chgData name="Linh Chi" userId="6e4d5954-9aff-4001-8393-b981ad73e263" providerId="ADAL" clId="{8D16023A-ADFF-4A5A-8E4B-0A97AC9295FD}" dt="2023-06-14T03:56:29.094" v="311"/>
          <ac:picMkLst>
            <pc:docMk/>
            <pc:sldMk cId="3395591820" sldId="304"/>
            <ac:picMk id="33" creationId="{DEFB5C3A-CE39-4C1C-A767-D7CC497A84DE}"/>
          </ac:picMkLst>
        </pc:picChg>
        <pc:cxnChg chg="mod">
          <ac:chgData name="Linh Chi" userId="6e4d5954-9aff-4001-8393-b981ad73e263" providerId="ADAL" clId="{8D16023A-ADFF-4A5A-8E4B-0A97AC9295FD}" dt="2023-06-14T04:02:55.136" v="410" actId="14100"/>
          <ac:cxnSpMkLst>
            <pc:docMk/>
            <pc:sldMk cId="3395591820" sldId="304"/>
            <ac:cxnSpMk id="26" creationId="{9BB44D3B-94AE-4B24-9605-488F34C14EB1}"/>
          </ac:cxnSpMkLst>
        </pc:cxnChg>
      </pc:sldChg>
      <pc:sldChg chg="addSp delSp modSp modTransition">
        <pc:chgData name="Linh Chi" userId="6e4d5954-9aff-4001-8393-b981ad73e263" providerId="ADAL" clId="{8D16023A-ADFF-4A5A-8E4B-0A97AC9295FD}" dt="2023-06-16T07:51:41.448" v="803"/>
        <pc:sldMkLst>
          <pc:docMk/>
          <pc:sldMk cId="2831706901" sldId="306"/>
        </pc:sldMkLst>
        <pc:spChg chg="del mod">
          <ac:chgData name="Linh Chi" userId="6e4d5954-9aff-4001-8393-b981ad73e263" providerId="ADAL" clId="{8D16023A-ADFF-4A5A-8E4B-0A97AC9295FD}" dt="2023-06-14T03:59:01.675" v="353" actId="478"/>
          <ac:spMkLst>
            <pc:docMk/>
            <pc:sldMk cId="2831706901" sldId="306"/>
            <ac:spMk id="15" creationId="{CD1238EF-9EA4-4596-9908-1837AECDE46B}"/>
          </ac:spMkLst>
        </pc:spChg>
        <pc:spChg chg="del mod">
          <ac:chgData name="Linh Chi" userId="6e4d5954-9aff-4001-8393-b981ad73e263" providerId="ADAL" clId="{8D16023A-ADFF-4A5A-8E4B-0A97AC9295FD}" dt="2023-06-14T03:59:07.832" v="355" actId="478"/>
          <ac:spMkLst>
            <pc:docMk/>
            <pc:sldMk cId="2831706901" sldId="306"/>
            <ac:spMk id="16" creationId="{8EA54841-0A08-461D-B447-E06D98C98C2F}"/>
          </ac:spMkLst>
        </pc:spChg>
        <pc:spChg chg="mod">
          <ac:chgData name="Linh Chi" userId="6e4d5954-9aff-4001-8393-b981ad73e263" providerId="ADAL" clId="{8D16023A-ADFF-4A5A-8E4B-0A97AC9295FD}" dt="2023-06-14T04:18:15.743" v="573" actId="207"/>
          <ac:spMkLst>
            <pc:docMk/>
            <pc:sldMk cId="2831706901" sldId="306"/>
            <ac:spMk id="17" creationId="{4E4D8DBC-3708-4CA1-B0A4-DF70D09D6D08}"/>
          </ac:spMkLst>
        </pc:spChg>
        <pc:spChg chg="add">
          <ac:chgData name="Linh Chi" userId="6e4d5954-9aff-4001-8393-b981ad73e263" providerId="ADAL" clId="{8D16023A-ADFF-4A5A-8E4B-0A97AC9295FD}" dt="2023-06-14T03:58:39.392" v="347"/>
          <ac:spMkLst>
            <pc:docMk/>
            <pc:sldMk cId="2831706901" sldId="306"/>
            <ac:spMk id="25" creationId="{23FF1783-0C43-431A-AB06-895F04CC84C4}"/>
          </ac:spMkLst>
        </pc:spChg>
        <pc:spChg chg="mod">
          <ac:chgData name="Linh Chi" userId="6e4d5954-9aff-4001-8393-b981ad73e263" providerId="ADAL" clId="{8D16023A-ADFF-4A5A-8E4B-0A97AC9295FD}" dt="2023-06-14T03:59:33.747" v="360" actId="20577"/>
          <ac:spMkLst>
            <pc:docMk/>
            <pc:sldMk cId="2831706901" sldId="306"/>
            <ac:spMk id="31" creationId="{40558E65-44CB-461E-89E7-72708ACA81FF}"/>
          </ac:spMkLst>
        </pc:spChg>
        <pc:grpChg chg="del">
          <ac:chgData name="Linh Chi" userId="6e4d5954-9aff-4001-8393-b981ad73e263" providerId="ADAL" clId="{8D16023A-ADFF-4A5A-8E4B-0A97AC9295FD}" dt="2023-06-14T03:58:29.117" v="346" actId="478"/>
          <ac:grpSpMkLst>
            <pc:docMk/>
            <pc:sldMk cId="2831706901" sldId="306"/>
            <ac:grpSpMk id="4" creationId="{4A4C4F61-B80A-4A0F-877F-163003B66665}"/>
          </ac:grpSpMkLst>
        </pc:grpChg>
        <pc:grpChg chg="add mod ord">
          <ac:chgData name="Linh Chi" userId="6e4d5954-9aff-4001-8393-b981ad73e263" providerId="ADAL" clId="{8D16023A-ADFF-4A5A-8E4B-0A97AC9295FD}" dt="2023-06-14T03:59:37.297" v="362" actId="171"/>
          <ac:grpSpMkLst>
            <pc:docMk/>
            <pc:sldMk cId="2831706901" sldId="306"/>
            <ac:grpSpMk id="28" creationId="{BA425C21-38D8-4158-8582-9C798C5CEB87}"/>
          </ac:grpSpMkLst>
        </pc:grpChg>
        <pc:picChg chg="add mod">
          <ac:chgData name="Linh Chi" userId="6e4d5954-9aff-4001-8393-b981ad73e263" providerId="ADAL" clId="{8D16023A-ADFF-4A5A-8E4B-0A97AC9295FD}" dt="2023-06-14T03:59:20.591" v="356" actId="14826"/>
          <ac:picMkLst>
            <pc:docMk/>
            <pc:sldMk cId="2831706901" sldId="306"/>
            <ac:picMk id="27" creationId="{A62B9432-1728-4490-866A-4EE917951F7A}"/>
          </ac:picMkLst>
        </pc:picChg>
        <pc:picChg chg="del">
          <ac:chgData name="Linh Chi" userId="6e4d5954-9aff-4001-8393-b981ad73e263" providerId="ADAL" clId="{8D16023A-ADFF-4A5A-8E4B-0A97AC9295FD}" dt="2023-06-14T03:59:23.260" v="357" actId="478"/>
          <ac:picMkLst>
            <pc:docMk/>
            <pc:sldMk cId="2831706901" sldId="306"/>
            <ac:picMk id="49" creationId="{A8B1ABC2-C358-4702-98B4-9ED87C99779E}"/>
          </ac:picMkLst>
        </pc:picChg>
      </pc:sldChg>
      <pc:sldChg chg="addSp delSp modSp modTransition">
        <pc:chgData name="Linh Chi" userId="6e4d5954-9aff-4001-8393-b981ad73e263" providerId="ADAL" clId="{8D16023A-ADFF-4A5A-8E4B-0A97AC9295FD}" dt="2023-06-16T09:01:04.742" v="813"/>
        <pc:sldMkLst>
          <pc:docMk/>
          <pc:sldMk cId="1288409368" sldId="307"/>
        </pc:sldMkLst>
        <pc:spChg chg="add">
          <ac:chgData name="Linh Chi" userId="6e4d5954-9aff-4001-8393-b981ad73e263" providerId="ADAL" clId="{8D16023A-ADFF-4A5A-8E4B-0A97AC9295FD}" dt="2023-06-14T04:00:16.772" v="373"/>
          <ac:spMkLst>
            <pc:docMk/>
            <pc:sldMk cId="1288409368" sldId="307"/>
            <ac:spMk id="22" creationId="{37F9E5A0-B5CC-450B-9EEF-B8E001198894}"/>
          </ac:spMkLst>
        </pc:spChg>
        <pc:spChg chg="mod">
          <ac:chgData name="Linh Chi" userId="6e4d5954-9aff-4001-8393-b981ad73e263" providerId="ADAL" clId="{8D16023A-ADFF-4A5A-8E4B-0A97AC9295FD}" dt="2023-06-16T03:03:18.287" v="634" actId="1076"/>
          <ac:spMkLst>
            <pc:docMk/>
            <pc:sldMk cId="1288409368" sldId="307"/>
            <ac:spMk id="23" creationId="{362E215B-3BA3-49CF-98A1-C96C86896BD1}"/>
          </ac:spMkLst>
        </pc:spChg>
        <pc:spChg chg="mod ord">
          <ac:chgData name="Linh Chi" userId="6e4d5954-9aff-4001-8393-b981ad73e263" providerId="ADAL" clId="{8D16023A-ADFF-4A5A-8E4B-0A97AC9295FD}" dt="2023-06-16T03:03:13.367" v="632" actId="1076"/>
          <ac:spMkLst>
            <pc:docMk/>
            <pc:sldMk cId="1288409368" sldId="307"/>
            <ac:spMk id="60" creationId="{1B62BC02-990C-42A6-AF92-B5F69249E2A1}"/>
          </ac:spMkLst>
        </pc:spChg>
        <pc:spChg chg="mod">
          <ac:chgData name="Linh Chi" userId="6e4d5954-9aff-4001-8393-b981ad73e263" providerId="ADAL" clId="{8D16023A-ADFF-4A5A-8E4B-0A97AC9295FD}" dt="2023-06-14T04:00:27.536" v="375" actId="207"/>
          <ac:spMkLst>
            <pc:docMk/>
            <pc:sldMk cId="1288409368" sldId="307"/>
            <ac:spMk id="62" creationId="{480B5791-EDB1-4D40-B890-9968A20532E5}"/>
          </ac:spMkLst>
        </pc:spChg>
        <pc:spChg chg="mod ord">
          <ac:chgData name="Linh Chi" userId="6e4d5954-9aff-4001-8393-b981ad73e263" providerId="ADAL" clId="{8D16023A-ADFF-4A5A-8E4B-0A97AC9295FD}" dt="2023-06-16T03:03:13.367" v="632" actId="1076"/>
          <ac:spMkLst>
            <pc:docMk/>
            <pc:sldMk cId="1288409368" sldId="307"/>
            <ac:spMk id="64" creationId="{1BA5E7FC-71C8-4032-9DAC-CF930924C47B}"/>
          </ac:spMkLst>
        </pc:spChg>
        <pc:grpChg chg="del">
          <ac:chgData name="Linh Chi" userId="6e4d5954-9aff-4001-8393-b981ad73e263" providerId="ADAL" clId="{8D16023A-ADFF-4A5A-8E4B-0A97AC9295FD}" dt="2023-06-14T04:00:07.942" v="370" actId="478"/>
          <ac:grpSpMkLst>
            <pc:docMk/>
            <pc:sldMk cId="1288409368" sldId="307"/>
            <ac:grpSpMk id="4" creationId="{4A4C4F61-B80A-4A0F-877F-163003B66665}"/>
          </ac:grpSpMkLst>
        </pc:grpChg>
        <pc:grpChg chg="add">
          <ac:chgData name="Linh Chi" userId="6e4d5954-9aff-4001-8393-b981ad73e263" providerId="ADAL" clId="{8D16023A-ADFF-4A5A-8E4B-0A97AC9295FD}" dt="2023-06-16T09:01:04.742" v="813"/>
          <ac:grpSpMkLst>
            <pc:docMk/>
            <pc:sldMk cId="1288409368" sldId="307"/>
            <ac:grpSpMk id="14" creationId="{33B129AB-3F71-4923-9B25-8CC0E624D251}"/>
          </ac:grpSpMkLst>
        </pc:grpChg>
        <pc:grpChg chg="add">
          <ac:chgData name="Linh Chi" userId="6e4d5954-9aff-4001-8393-b981ad73e263" providerId="ADAL" clId="{8D16023A-ADFF-4A5A-8E4B-0A97AC9295FD}" dt="2023-06-14T04:00:16.772" v="373"/>
          <ac:grpSpMkLst>
            <pc:docMk/>
            <pc:sldMk cId="1288409368" sldId="307"/>
            <ac:grpSpMk id="19" creationId="{5559B9BA-5B36-4027-98DD-4CDFC06D2ED6}"/>
          </ac:grpSpMkLst>
        </pc:grpChg>
        <pc:grpChg chg="del mod ord">
          <ac:chgData name="Linh Chi" userId="6e4d5954-9aff-4001-8393-b981ad73e263" providerId="ADAL" clId="{8D16023A-ADFF-4A5A-8E4B-0A97AC9295FD}" dt="2023-06-16T09:01:04.453" v="812" actId="478"/>
          <ac:grpSpMkLst>
            <pc:docMk/>
            <pc:sldMk cId="1288409368" sldId="307"/>
            <ac:grpSpMk id="61" creationId="{DDB7E2DA-3046-4C8D-89F7-752A386DD92A}"/>
          </ac:grpSpMkLst>
        </pc:grpChg>
        <pc:picChg chg="add">
          <ac:chgData name="Linh Chi" userId="6e4d5954-9aff-4001-8393-b981ad73e263" providerId="ADAL" clId="{8D16023A-ADFF-4A5A-8E4B-0A97AC9295FD}" dt="2023-06-14T04:00:16.772" v="373"/>
          <ac:picMkLst>
            <pc:docMk/>
            <pc:sldMk cId="1288409368" sldId="307"/>
            <ac:picMk id="24" creationId="{B19A1276-204B-4B83-8623-D2E6EAA7B4C4}"/>
          </ac:picMkLst>
        </pc:picChg>
        <pc:picChg chg="mod">
          <ac:chgData name="Linh Chi" userId="6e4d5954-9aff-4001-8393-b981ad73e263" providerId="ADAL" clId="{8D16023A-ADFF-4A5A-8E4B-0A97AC9295FD}" dt="2023-06-16T03:03:15.608" v="633" actId="1076"/>
          <ac:picMkLst>
            <pc:docMk/>
            <pc:sldMk cId="1288409368" sldId="307"/>
            <ac:picMk id="2050" creationId="{20994E95-699F-4DF4-B688-755F8E225583}"/>
          </ac:picMkLst>
        </pc:picChg>
      </pc:sldChg>
      <pc:sldChg chg="addSp delSp modSp modTransition">
        <pc:chgData name="Linh Chi" userId="6e4d5954-9aff-4001-8393-b981ad73e263" providerId="ADAL" clId="{8D16023A-ADFF-4A5A-8E4B-0A97AC9295FD}" dt="2023-06-16T07:51:41.448" v="803"/>
        <pc:sldMkLst>
          <pc:docMk/>
          <pc:sldMk cId="1505633265" sldId="308"/>
        </pc:sldMkLst>
        <pc:spChg chg="del mod">
          <ac:chgData name="Linh Chi" userId="6e4d5954-9aff-4001-8393-b981ad73e263" providerId="ADAL" clId="{8D16023A-ADFF-4A5A-8E4B-0A97AC9295FD}" dt="2023-06-14T04:05:37.391" v="445" actId="478"/>
          <ac:spMkLst>
            <pc:docMk/>
            <pc:sldMk cId="1505633265" sldId="308"/>
            <ac:spMk id="12" creationId="{8431BD7C-D777-4688-8D84-40F149114703}"/>
          </ac:spMkLst>
        </pc:spChg>
        <pc:spChg chg="del mod">
          <ac:chgData name="Linh Chi" userId="6e4d5954-9aff-4001-8393-b981ad73e263" providerId="ADAL" clId="{8D16023A-ADFF-4A5A-8E4B-0A97AC9295FD}" dt="2023-06-14T04:05:36.497" v="444" actId="478"/>
          <ac:spMkLst>
            <pc:docMk/>
            <pc:sldMk cId="1505633265" sldId="308"/>
            <ac:spMk id="13" creationId="{32114802-8957-408C-B807-B4850BFBCC1A}"/>
          </ac:spMkLst>
        </pc:spChg>
        <pc:spChg chg="mod">
          <ac:chgData name="Linh Chi" userId="6e4d5954-9aff-4001-8393-b981ad73e263" providerId="ADAL" clId="{8D16023A-ADFF-4A5A-8E4B-0A97AC9295FD}" dt="2023-06-14T04:06:05.520" v="451" actId="1076"/>
          <ac:spMkLst>
            <pc:docMk/>
            <pc:sldMk cId="1505633265" sldId="308"/>
            <ac:spMk id="15" creationId="{6C28B61A-1290-4A3D-B8FB-4C51BD255292}"/>
          </ac:spMkLst>
        </pc:spChg>
        <pc:spChg chg="mod">
          <ac:chgData name="Linh Chi" userId="6e4d5954-9aff-4001-8393-b981ad73e263" providerId="ADAL" clId="{8D16023A-ADFF-4A5A-8E4B-0A97AC9295FD}" dt="2023-06-14T04:00:03.349" v="369" actId="20577"/>
          <ac:spMkLst>
            <pc:docMk/>
            <pc:sldMk cId="1505633265" sldId="308"/>
            <ac:spMk id="16" creationId="{C52FF545-D040-4405-A75E-6B1156ADF966}"/>
          </ac:spMkLst>
        </pc:spChg>
        <pc:spChg chg="mod">
          <ac:chgData name="Linh Chi" userId="6e4d5954-9aff-4001-8393-b981ad73e263" providerId="ADAL" clId="{8D16023A-ADFF-4A5A-8E4B-0A97AC9295FD}" dt="2023-06-14T04:05:34.633" v="443"/>
          <ac:spMkLst>
            <pc:docMk/>
            <pc:sldMk cId="1505633265" sldId="308"/>
            <ac:spMk id="19" creationId="{1E5E68BF-D764-47ED-A40F-C2AF106219D4}"/>
          </ac:spMkLst>
        </pc:spChg>
        <pc:spChg chg="add">
          <ac:chgData name="Linh Chi" userId="6e4d5954-9aff-4001-8393-b981ad73e263" providerId="ADAL" clId="{8D16023A-ADFF-4A5A-8E4B-0A97AC9295FD}" dt="2023-06-14T04:05:30.131" v="442"/>
          <ac:spMkLst>
            <pc:docMk/>
            <pc:sldMk cId="1505633265" sldId="308"/>
            <ac:spMk id="20" creationId="{B207F5F6-ADA4-462D-9A9A-F51AB921C1F6}"/>
          </ac:spMkLst>
        </pc:spChg>
        <pc:grpChg chg="del">
          <ac:chgData name="Linh Chi" userId="6e4d5954-9aff-4001-8393-b981ad73e263" providerId="ADAL" clId="{8D16023A-ADFF-4A5A-8E4B-0A97AC9295FD}" dt="2023-06-14T03:59:56.864" v="367" actId="478"/>
          <ac:grpSpMkLst>
            <pc:docMk/>
            <pc:sldMk cId="1505633265" sldId="308"/>
            <ac:grpSpMk id="2" creationId="{E579C798-DDFA-4316-892E-AA30AA806883}"/>
          </ac:grpSpMkLst>
        </pc:grpChg>
        <pc:grpChg chg="add mod">
          <ac:chgData name="Linh Chi" userId="6e4d5954-9aff-4001-8393-b981ad73e263" providerId="ADAL" clId="{8D16023A-ADFF-4A5A-8E4B-0A97AC9295FD}" dt="2023-06-14T04:05:47.488" v="447" actId="14100"/>
          <ac:grpSpMkLst>
            <pc:docMk/>
            <pc:sldMk cId="1505633265" sldId="308"/>
            <ac:grpSpMk id="17" creationId="{2A9D0977-B90C-4511-B52A-4B6F79A6BDD4}"/>
          </ac:grpSpMkLst>
        </pc:grpChg>
        <pc:picChg chg="add mod">
          <ac:chgData name="Linh Chi" userId="6e4d5954-9aff-4001-8393-b981ad73e263" providerId="ADAL" clId="{8D16023A-ADFF-4A5A-8E4B-0A97AC9295FD}" dt="2023-06-14T04:06:23.664" v="452" actId="14826"/>
          <ac:picMkLst>
            <pc:docMk/>
            <pc:sldMk cId="1505633265" sldId="308"/>
            <ac:picMk id="21" creationId="{9E69D59C-2875-4E17-A983-2CFE56C46A5C}"/>
          </ac:picMkLst>
        </pc:picChg>
      </pc:sldChg>
      <pc:sldChg chg="addSp delSp modSp modTransition">
        <pc:chgData name="Linh Chi" userId="6e4d5954-9aff-4001-8393-b981ad73e263" providerId="ADAL" clId="{8D16023A-ADFF-4A5A-8E4B-0A97AC9295FD}" dt="2023-06-16T07:51:41.448" v="803"/>
        <pc:sldMkLst>
          <pc:docMk/>
          <pc:sldMk cId="1892708341" sldId="309"/>
        </pc:sldMkLst>
        <pc:spChg chg="del">
          <ac:chgData name="Linh Chi" userId="6e4d5954-9aff-4001-8393-b981ad73e263" providerId="ADAL" clId="{8D16023A-ADFF-4A5A-8E4B-0A97AC9295FD}" dt="2023-06-14T04:06:37.281" v="453" actId="478"/>
          <ac:spMkLst>
            <pc:docMk/>
            <pc:sldMk cId="1892708341" sldId="309"/>
            <ac:spMk id="12" creationId="{8431BD7C-D777-4688-8D84-40F149114703}"/>
          </ac:spMkLst>
        </pc:spChg>
        <pc:spChg chg="del">
          <ac:chgData name="Linh Chi" userId="6e4d5954-9aff-4001-8393-b981ad73e263" providerId="ADAL" clId="{8D16023A-ADFF-4A5A-8E4B-0A97AC9295FD}" dt="2023-06-14T04:06:37.281" v="453" actId="478"/>
          <ac:spMkLst>
            <pc:docMk/>
            <pc:sldMk cId="1892708341" sldId="309"/>
            <ac:spMk id="13" creationId="{32114802-8957-408C-B807-B4850BFBCC1A}"/>
          </ac:spMkLst>
        </pc:spChg>
        <pc:spChg chg="mod">
          <ac:chgData name="Linh Chi" userId="6e4d5954-9aff-4001-8393-b981ad73e263" providerId="ADAL" clId="{8D16023A-ADFF-4A5A-8E4B-0A97AC9295FD}" dt="2023-06-14T04:07:11.872" v="459" actId="1076"/>
          <ac:spMkLst>
            <pc:docMk/>
            <pc:sldMk cId="1892708341" sldId="309"/>
            <ac:spMk id="15" creationId="{6C28B61A-1290-4A3D-B8FB-4C51BD255292}"/>
          </ac:spMkLst>
        </pc:spChg>
        <pc:spChg chg="mod">
          <ac:chgData name="Linh Chi" userId="6e4d5954-9aff-4001-8393-b981ad73e263" providerId="ADAL" clId="{8D16023A-ADFF-4A5A-8E4B-0A97AC9295FD}" dt="2023-06-14T04:07:36.374" v="465" actId="20577"/>
          <ac:spMkLst>
            <pc:docMk/>
            <pc:sldMk cId="1892708341" sldId="309"/>
            <ac:spMk id="18" creationId="{2C2321A7-D710-4690-9ECF-86D8CF653B7E}"/>
          </ac:spMkLst>
        </pc:spChg>
        <pc:spChg chg="add">
          <ac:chgData name="Linh Chi" userId="6e4d5954-9aff-4001-8393-b981ad73e263" providerId="ADAL" clId="{8D16023A-ADFF-4A5A-8E4B-0A97AC9295FD}" dt="2023-06-14T04:06:39.038" v="455"/>
          <ac:spMkLst>
            <pc:docMk/>
            <pc:sldMk cId="1892708341" sldId="309"/>
            <ac:spMk id="22" creationId="{52600AFC-E725-42A6-B6EA-E7011A8854CC}"/>
          </ac:spMkLst>
        </pc:spChg>
        <pc:grpChg chg="del">
          <ac:chgData name="Linh Chi" userId="6e4d5954-9aff-4001-8393-b981ad73e263" providerId="ADAL" clId="{8D16023A-ADFF-4A5A-8E4B-0A97AC9295FD}" dt="2023-06-14T04:06:37.956" v="454" actId="478"/>
          <ac:grpSpMkLst>
            <pc:docMk/>
            <pc:sldMk cId="1892708341" sldId="309"/>
            <ac:grpSpMk id="2" creationId="{E579C798-DDFA-4316-892E-AA30AA806883}"/>
          </ac:grpSpMkLst>
        </pc:grpChg>
        <pc:grpChg chg="add">
          <ac:chgData name="Linh Chi" userId="6e4d5954-9aff-4001-8393-b981ad73e263" providerId="ADAL" clId="{8D16023A-ADFF-4A5A-8E4B-0A97AC9295FD}" dt="2023-06-14T04:06:39.038" v="455"/>
          <ac:grpSpMkLst>
            <pc:docMk/>
            <pc:sldMk cId="1892708341" sldId="309"/>
            <ac:grpSpMk id="19" creationId="{C7EEFD33-F075-4603-B550-A25C5BB12DB9}"/>
          </ac:grpSpMkLst>
        </pc:grpChg>
        <pc:picChg chg="add">
          <ac:chgData name="Linh Chi" userId="6e4d5954-9aff-4001-8393-b981ad73e263" providerId="ADAL" clId="{8D16023A-ADFF-4A5A-8E4B-0A97AC9295FD}" dt="2023-06-14T04:06:39.038" v="455"/>
          <ac:picMkLst>
            <pc:docMk/>
            <pc:sldMk cId="1892708341" sldId="309"/>
            <ac:picMk id="23" creationId="{7C4AE97F-5C39-49E4-B54D-0B78C044CF49}"/>
          </ac:picMkLst>
        </pc:picChg>
      </pc:sldChg>
      <pc:sldChg chg="addSp delSp modSp modTransition">
        <pc:chgData name="Linh Chi" userId="6e4d5954-9aff-4001-8393-b981ad73e263" providerId="ADAL" clId="{8D16023A-ADFF-4A5A-8E4B-0A97AC9295FD}" dt="2023-06-16T07:51:41.448" v="803"/>
        <pc:sldMkLst>
          <pc:docMk/>
          <pc:sldMk cId="1172522858" sldId="310"/>
        </pc:sldMkLst>
        <pc:spChg chg="del">
          <ac:chgData name="Linh Chi" userId="6e4d5954-9aff-4001-8393-b981ad73e263" providerId="ADAL" clId="{8D16023A-ADFF-4A5A-8E4B-0A97AC9295FD}" dt="2023-06-14T04:08:25.796" v="471" actId="478"/>
          <ac:spMkLst>
            <pc:docMk/>
            <pc:sldMk cId="1172522858" sldId="310"/>
            <ac:spMk id="12" creationId="{8431BD7C-D777-4688-8D84-40F149114703}"/>
          </ac:spMkLst>
        </pc:spChg>
        <pc:spChg chg="del">
          <ac:chgData name="Linh Chi" userId="6e4d5954-9aff-4001-8393-b981ad73e263" providerId="ADAL" clId="{8D16023A-ADFF-4A5A-8E4B-0A97AC9295FD}" dt="2023-06-14T04:08:25.796" v="471" actId="478"/>
          <ac:spMkLst>
            <pc:docMk/>
            <pc:sldMk cId="1172522858" sldId="310"/>
            <ac:spMk id="13" creationId="{32114802-8957-408C-B807-B4850BFBCC1A}"/>
          </ac:spMkLst>
        </pc:spChg>
        <pc:spChg chg="mod">
          <ac:chgData name="Linh Chi" userId="6e4d5954-9aff-4001-8393-b981ad73e263" providerId="ADAL" clId="{8D16023A-ADFF-4A5A-8E4B-0A97AC9295FD}" dt="2023-06-14T04:08:36.147" v="483" actId="1036"/>
          <ac:spMkLst>
            <pc:docMk/>
            <pc:sldMk cId="1172522858" sldId="310"/>
            <ac:spMk id="15" creationId="{6C28B61A-1290-4A3D-B8FB-4C51BD255292}"/>
          </ac:spMkLst>
        </pc:spChg>
        <pc:spChg chg="mod">
          <ac:chgData name="Linh Chi" userId="6e4d5954-9aff-4001-8393-b981ad73e263" providerId="ADAL" clId="{8D16023A-ADFF-4A5A-8E4B-0A97AC9295FD}" dt="2023-06-14T04:09:42.257" v="496" actId="14100"/>
          <ac:spMkLst>
            <pc:docMk/>
            <pc:sldMk cId="1172522858" sldId="310"/>
            <ac:spMk id="18" creationId="{2C2321A7-D710-4690-9ECF-86D8CF653B7E}"/>
          </ac:spMkLst>
        </pc:spChg>
        <pc:spChg chg="mod">
          <ac:chgData name="Linh Chi" userId="6e4d5954-9aff-4001-8393-b981ad73e263" providerId="ADAL" clId="{8D16023A-ADFF-4A5A-8E4B-0A97AC9295FD}" dt="2023-06-14T04:09:46.494" v="501" actId="1035"/>
          <ac:spMkLst>
            <pc:docMk/>
            <pc:sldMk cId="1172522858" sldId="310"/>
            <ac:spMk id="21" creationId="{46CA693F-B8C0-4576-BE2F-876D7384D003}"/>
          </ac:spMkLst>
        </pc:spChg>
        <pc:spChg chg="add">
          <ac:chgData name="Linh Chi" userId="6e4d5954-9aff-4001-8393-b981ad73e263" providerId="ADAL" clId="{8D16023A-ADFF-4A5A-8E4B-0A97AC9295FD}" dt="2023-06-14T04:08:29.157" v="472"/>
          <ac:spMkLst>
            <pc:docMk/>
            <pc:sldMk cId="1172522858" sldId="310"/>
            <ac:spMk id="24" creationId="{A2A3C7C0-66C0-4056-BCD7-50BB8DB00684}"/>
          </ac:spMkLst>
        </pc:spChg>
        <pc:spChg chg="add mod">
          <ac:chgData name="Linh Chi" userId="6e4d5954-9aff-4001-8393-b981ad73e263" providerId="ADAL" clId="{8D16023A-ADFF-4A5A-8E4B-0A97AC9295FD}" dt="2023-06-14T04:09:49.106" v="502" actId="1036"/>
          <ac:spMkLst>
            <pc:docMk/>
            <pc:sldMk cId="1172522858" sldId="310"/>
            <ac:spMk id="26" creationId="{0BAFA786-7082-4055-BC87-261EA694CE68}"/>
          </ac:spMkLst>
        </pc:spChg>
        <pc:grpChg chg="del">
          <ac:chgData name="Linh Chi" userId="6e4d5954-9aff-4001-8393-b981ad73e263" providerId="ADAL" clId="{8D16023A-ADFF-4A5A-8E4B-0A97AC9295FD}" dt="2023-06-14T04:07:47.937" v="467" actId="478"/>
          <ac:grpSpMkLst>
            <pc:docMk/>
            <pc:sldMk cId="1172522858" sldId="310"/>
            <ac:grpSpMk id="2" creationId="{E579C798-DDFA-4316-892E-AA30AA806883}"/>
          </ac:grpSpMkLst>
        </pc:grpChg>
        <pc:grpChg chg="add">
          <ac:chgData name="Linh Chi" userId="6e4d5954-9aff-4001-8393-b981ad73e263" providerId="ADAL" clId="{8D16023A-ADFF-4A5A-8E4B-0A97AC9295FD}" dt="2023-06-14T04:08:29.157" v="472"/>
          <ac:grpSpMkLst>
            <pc:docMk/>
            <pc:sldMk cId="1172522858" sldId="310"/>
            <ac:grpSpMk id="20" creationId="{2D4D1467-E5B6-4D6B-A2A8-80497EE7F026}"/>
          </ac:grpSpMkLst>
        </pc:grpChg>
        <pc:picChg chg="mod">
          <ac:chgData name="Linh Chi" userId="6e4d5954-9aff-4001-8393-b981ad73e263" providerId="ADAL" clId="{8D16023A-ADFF-4A5A-8E4B-0A97AC9295FD}" dt="2023-06-14T04:08:36.147" v="483" actId="1036"/>
          <ac:picMkLst>
            <pc:docMk/>
            <pc:sldMk cId="1172522858" sldId="310"/>
            <ac:picMk id="19" creationId="{85EE1736-9BE4-47C8-860A-C9E97513CF56}"/>
          </ac:picMkLst>
        </pc:picChg>
        <pc:picChg chg="add">
          <ac:chgData name="Linh Chi" userId="6e4d5954-9aff-4001-8393-b981ad73e263" providerId="ADAL" clId="{8D16023A-ADFF-4A5A-8E4B-0A97AC9295FD}" dt="2023-06-14T04:08:29.157" v="472"/>
          <ac:picMkLst>
            <pc:docMk/>
            <pc:sldMk cId="1172522858" sldId="310"/>
            <ac:picMk id="25" creationId="{41C33B9E-EC83-4F7D-B353-5DCE60FF0DB8}"/>
          </ac:picMkLst>
        </pc:picChg>
      </pc:sldChg>
      <pc:sldChg chg="addSp delSp modSp modTransition">
        <pc:chgData name="Linh Chi" userId="6e4d5954-9aff-4001-8393-b981ad73e263" providerId="ADAL" clId="{8D16023A-ADFF-4A5A-8E4B-0A97AC9295FD}" dt="2023-06-16T07:51:41.448" v="803"/>
        <pc:sldMkLst>
          <pc:docMk/>
          <pc:sldMk cId="2034922939" sldId="311"/>
        </pc:sldMkLst>
        <pc:spChg chg="add del mod">
          <ac:chgData name="Linh Chi" userId="6e4d5954-9aff-4001-8393-b981ad73e263" providerId="ADAL" clId="{8D16023A-ADFF-4A5A-8E4B-0A97AC9295FD}" dt="2023-06-14T04:12:56.728" v="533" actId="478"/>
          <ac:spMkLst>
            <pc:docMk/>
            <pc:sldMk cId="2034922939" sldId="311"/>
            <ac:spMk id="12" creationId="{8431BD7C-D777-4688-8D84-40F149114703}"/>
          </ac:spMkLst>
        </pc:spChg>
        <pc:spChg chg="mod">
          <ac:chgData name="Linh Chi" userId="6e4d5954-9aff-4001-8393-b981ad73e263" providerId="ADAL" clId="{8D16023A-ADFF-4A5A-8E4B-0A97AC9295FD}" dt="2023-06-14T04:14:56.209" v="553" actId="1076"/>
          <ac:spMkLst>
            <pc:docMk/>
            <pc:sldMk cId="2034922939" sldId="311"/>
            <ac:spMk id="13" creationId="{32114802-8957-408C-B807-B4850BFBCC1A}"/>
          </ac:spMkLst>
        </pc:spChg>
        <pc:spChg chg="mod">
          <ac:chgData name="Linh Chi" userId="6e4d5954-9aff-4001-8393-b981ad73e263" providerId="ADAL" clId="{8D16023A-ADFF-4A5A-8E4B-0A97AC9295FD}" dt="2023-06-14T04:14:51.832" v="552" actId="1076"/>
          <ac:spMkLst>
            <pc:docMk/>
            <pc:sldMk cId="2034922939" sldId="311"/>
            <ac:spMk id="45" creationId="{5CBA0F33-D8AE-4ABD-9655-9BCEFA2D4C6F}"/>
          </ac:spMkLst>
        </pc:spChg>
        <pc:spChg chg="mod">
          <ac:chgData name="Linh Chi" userId="6e4d5954-9aff-4001-8393-b981ad73e263" providerId="ADAL" clId="{8D16023A-ADFF-4A5A-8E4B-0A97AC9295FD}" dt="2023-06-14T04:14:51.832" v="552" actId="1076"/>
          <ac:spMkLst>
            <pc:docMk/>
            <pc:sldMk cId="2034922939" sldId="311"/>
            <ac:spMk id="47" creationId="{37BCF562-D85E-4F8C-BB95-8CBE2C11D142}"/>
          </ac:spMkLst>
        </pc:spChg>
        <pc:spChg chg="mod">
          <ac:chgData name="Linh Chi" userId="6e4d5954-9aff-4001-8393-b981ad73e263" providerId="ADAL" clId="{8D16023A-ADFF-4A5A-8E4B-0A97AC9295FD}" dt="2023-06-14T04:14:51.832" v="552" actId="1076"/>
          <ac:spMkLst>
            <pc:docMk/>
            <pc:sldMk cId="2034922939" sldId="311"/>
            <ac:spMk id="48" creationId="{7BD670B4-79D5-472C-8B52-FDA887AFF3AB}"/>
          </ac:spMkLst>
        </pc:spChg>
        <pc:spChg chg="mod">
          <ac:chgData name="Linh Chi" userId="6e4d5954-9aff-4001-8393-b981ad73e263" providerId="ADAL" clId="{8D16023A-ADFF-4A5A-8E4B-0A97AC9295FD}" dt="2023-06-14T04:14:51.832" v="552" actId="1076"/>
          <ac:spMkLst>
            <pc:docMk/>
            <pc:sldMk cId="2034922939" sldId="311"/>
            <ac:spMk id="49" creationId="{C11120C5-2229-4D18-BCDE-0867A8D048D6}"/>
          </ac:spMkLst>
        </pc:spChg>
        <pc:spChg chg="add">
          <ac:chgData name="Linh Chi" userId="6e4d5954-9aff-4001-8393-b981ad73e263" providerId="ADAL" clId="{8D16023A-ADFF-4A5A-8E4B-0A97AC9295FD}" dt="2023-06-14T04:10:04.248" v="504"/>
          <ac:spMkLst>
            <pc:docMk/>
            <pc:sldMk cId="2034922939" sldId="311"/>
            <ac:spMk id="52" creationId="{B0D30089-C232-43FB-B849-8491FF7859BF}"/>
          </ac:spMkLst>
        </pc:spChg>
        <pc:grpChg chg="del">
          <ac:chgData name="Linh Chi" userId="6e4d5954-9aff-4001-8393-b981ad73e263" providerId="ADAL" clId="{8D16023A-ADFF-4A5A-8E4B-0A97AC9295FD}" dt="2023-06-14T04:10:05.553" v="505" actId="478"/>
          <ac:grpSpMkLst>
            <pc:docMk/>
            <pc:sldMk cId="2034922939" sldId="311"/>
            <ac:grpSpMk id="2" creationId="{E579C798-DDFA-4316-892E-AA30AA806883}"/>
          </ac:grpSpMkLst>
        </pc:grpChg>
        <pc:grpChg chg="mod">
          <ac:chgData name="Linh Chi" userId="6e4d5954-9aff-4001-8393-b981ad73e263" providerId="ADAL" clId="{8D16023A-ADFF-4A5A-8E4B-0A97AC9295FD}" dt="2023-06-14T04:14:51.832" v="552" actId="1076"/>
          <ac:grpSpMkLst>
            <pc:docMk/>
            <pc:sldMk cId="2034922939" sldId="311"/>
            <ac:grpSpMk id="40" creationId="{C23A6ADE-2827-4B49-8648-76B8586CE1A4}"/>
          </ac:grpSpMkLst>
        </pc:grpChg>
        <pc:grpChg chg="mod">
          <ac:chgData name="Linh Chi" userId="6e4d5954-9aff-4001-8393-b981ad73e263" providerId="ADAL" clId="{8D16023A-ADFF-4A5A-8E4B-0A97AC9295FD}" dt="2023-06-14T04:14:51.832" v="552" actId="1076"/>
          <ac:grpSpMkLst>
            <pc:docMk/>
            <pc:sldMk cId="2034922939" sldId="311"/>
            <ac:grpSpMk id="41" creationId="{57FB538E-ED9E-4122-AA9B-74FEFF8B7280}"/>
          </ac:grpSpMkLst>
        </pc:grpChg>
        <pc:grpChg chg="mod">
          <ac:chgData name="Linh Chi" userId="6e4d5954-9aff-4001-8393-b981ad73e263" providerId="ADAL" clId="{8D16023A-ADFF-4A5A-8E4B-0A97AC9295FD}" dt="2023-06-14T04:14:51.832" v="552" actId="1076"/>
          <ac:grpSpMkLst>
            <pc:docMk/>
            <pc:sldMk cId="2034922939" sldId="311"/>
            <ac:grpSpMk id="42" creationId="{37970148-F78B-4AA4-AD21-22ADC728D3B9}"/>
          </ac:grpSpMkLst>
        </pc:grpChg>
        <pc:grpChg chg="mod">
          <ac:chgData name="Linh Chi" userId="6e4d5954-9aff-4001-8393-b981ad73e263" providerId="ADAL" clId="{8D16023A-ADFF-4A5A-8E4B-0A97AC9295FD}" dt="2023-06-14T04:14:51.832" v="552" actId="1076"/>
          <ac:grpSpMkLst>
            <pc:docMk/>
            <pc:sldMk cId="2034922939" sldId="311"/>
            <ac:grpSpMk id="43" creationId="{70A6636B-3162-4ED5-B8F4-F94F93C7A6F9}"/>
          </ac:grpSpMkLst>
        </pc:grpChg>
        <pc:grpChg chg="mod">
          <ac:chgData name="Linh Chi" userId="6e4d5954-9aff-4001-8393-b981ad73e263" providerId="ADAL" clId="{8D16023A-ADFF-4A5A-8E4B-0A97AC9295FD}" dt="2023-06-14T04:14:51.832" v="552" actId="1076"/>
          <ac:grpSpMkLst>
            <pc:docMk/>
            <pc:sldMk cId="2034922939" sldId="311"/>
            <ac:grpSpMk id="44" creationId="{5824B523-1464-44B0-930D-64EA0D180437}"/>
          </ac:grpSpMkLst>
        </pc:grpChg>
        <pc:grpChg chg="add">
          <ac:chgData name="Linh Chi" userId="6e4d5954-9aff-4001-8393-b981ad73e263" providerId="ADAL" clId="{8D16023A-ADFF-4A5A-8E4B-0A97AC9295FD}" dt="2023-06-14T04:10:04.248" v="504"/>
          <ac:grpSpMkLst>
            <pc:docMk/>
            <pc:sldMk cId="2034922939" sldId="311"/>
            <ac:grpSpMk id="46" creationId="{27C2BA14-CB65-4253-9FE2-CDC15FBB3E20}"/>
          </ac:grpSpMkLst>
        </pc:grpChg>
        <pc:picChg chg="add">
          <ac:chgData name="Linh Chi" userId="6e4d5954-9aff-4001-8393-b981ad73e263" providerId="ADAL" clId="{8D16023A-ADFF-4A5A-8E4B-0A97AC9295FD}" dt="2023-06-14T04:10:04.248" v="504"/>
          <ac:picMkLst>
            <pc:docMk/>
            <pc:sldMk cId="2034922939" sldId="311"/>
            <ac:picMk id="53" creationId="{2B624E03-9532-4AD0-92A4-536327DCE0CC}"/>
          </ac:picMkLst>
        </pc:picChg>
      </pc:sldChg>
      <pc:sldChg chg="addSp delSp modSp ord modTransition">
        <pc:chgData name="Linh Chi" userId="6e4d5954-9aff-4001-8393-b981ad73e263" providerId="ADAL" clId="{8D16023A-ADFF-4A5A-8E4B-0A97AC9295FD}" dt="2023-06-16T07:51:41.448" v="803"/>
        <pc:sldMkLst>
          <pc:docMk/>
          <pc:sldMk cId="2237217699" sldId="313"/>
        </pc:sldMkLst>
        <pc:spChg chg="del">
          <ac:chgData name="Linh Chi" userId="6e4d5954-9aff-4001-8393-b981ad73e263" providerId="ADAL" clId="{8D16023A-ADFF-4A5A-8E4B-0A97AC9295FD}" dt="2023-06-14T04:13:24.849" v="539" actId="478"/>
          <ac:spMkLst>
            <pc:docMk/>
            <pc:sldMk cId="2237217699" sldId="313"/>
            <ac:spMk id="12" creationId="{8431BD7C-D777-4688-8D84-40F149114703}"/>
          </ac:spMkLst>
        </pc:spChg>
        <pc:spChg chg="del">
          <ac:chgData name="Linh Chi" userId="6e4d5954-9aff-4001-8393-b981ad73e263" providerId="ADAL" clId="{8D16023A-ADFF-4A5A-8E4B-0A97AC9295FD}" dt="2023-06-14T04:13:24.849" v="539" actId="478"/>
          <ac:spMkLst>
            <pc:docMk/>
            <pc:sldMk cId="2237217699" sldId="313"/>
            <ac:spMk id="13" creationId="{32114802-8957-408C-B807-B4850BFBCC1A}"/>
          </ac:spMkLst>
        </pc:spChg>
        <pc:spChg chg="mod">
          <ac:chgData name="Linh Chi" userId="6e4d5954-9aff-4001-8393-b981ad73e263" providerId="ADAL" clId="{8D16023A-ADFF-4A5A-8E4B-0A97AC9295FD}" dt="2023-06-14T04:13:46.699" v="545" actId="1076"/>
          <ac:spMkLst>
            <pc:docMk/>
            <pc:sldMk cId="2237217699" sldId="313"/>
            <ac:spMk id="15" creationId="{6C28B61A-1290-4A3D-B8FB-4C51BD255292}"/>
          </ac:spMkLst>
        </pc:spChg>
        <pc:spChg chg="add mod">
          <ac:chgData name="Linh Chi" userId="6e4d5954-9aff-4001-8393-b981ad73e263" providerId="ADAL" clId="{8D16023A-ADFF-4A5A-8E4B-0A97AC9295FD}" dt="2023-06-14T04:13:54.295" v="546" actId="1076"/>
          <ac:spMkLst>
            <pc:docMk/>
            <pc:sldMk cId="2237217699" sldId="313"/>
            <ac:spMk id="40" creationId="{14F7DC68-8DC5-42B5-8569-C62B92F371C2}"/>
          </ac:spMkLst>
        </pc:spChg>
        <pc:grpChg chg="del">
          <ac:chgData name="Linh Chi" userId="6e4d5954-9aff-4001-8393-b981ad73e263" providerId="ADAL" clId="{8D16023A-ADFF-4A5A-8E4B-0A97AC9295FD}" dt="2023-06-14T04:13:22.507" v="538" actId="478"/>
          <ac:grpSpMkLst>
            <pc:docMk/>
            <pc:sldMk cId="2237217699" sldId="313"/>
            <ac:grpSpMk id="2" creationId="{E579C798-DDFA-4316-892E-AA30AA806883}"/>
          </ac:grpSpMkLst>
        </pc:grpChg>
        <pc:grpChg chg="add mod">
          <ac:chgData name="Linh Chi" userId="6e4d5954-9aff-4001-8393-b981ad73e263" providerId="ADAL" clId="{8D16023A-ADFF-4A5A-8E4B-0A97AC9295FD}" dt="2023-06-14T04:13:54.295" v="546" actId="1076"/>
          <ac:grpSpMkLst>
            <pc:docMk/>
            <pc:sldMk cId="2237217699" sldId="313"/>
            <ac:grpSpMk id="32" creationId="{3B64BB9F-2FC5-4FAD-AEDA-CB05AD0747B0}"/>
          </ac:grpSpMkLst>
        </pc:grpChg>
        <pc:picChg chg="add mod">
          <ac:chgData name="Linh Chi" userId="6e4d5954-9aff-4001-8393-b981ad73e263" providerId="ADAL" clId="{8D16023A-ADFF-4A5A-8E4B-0A97AC9295FD}" dt="2023-06-14T04:13:54.295" v="546" actId="1076"/>
          <ac:picMkLst>
            <pc:docMk/>
            <pc:sldMk cId="2237217699" sldId="313"/>
            <ac:picMk id="41" creationId="{858A5868-E0D2-4BEE-B98F-471437C60DB8}"/>
          </ac:picMkLst>
        </pc:picChg>
      </pc:sldChg>
      <pc:sldChg chg="addSp delSp modSp modTransition setBg">
        <pc:chgData name="Linh Chi" userId="6e4d5954-9aff-4001-8393-b981ad73e263" providerId="ADAL" clId="{8D16023A-ADFF-4A5A-8E4B-0A97AC9295FD}" dt="2023-06-16T07:51:41.448" v="803"/>
        <pc:sldMkLst>
          <pc:docMk/>
          <pc:sldMk cId="19365172" sldId="314"/>
        </pc:sldMkLst>
        <pc:spChg chg="mod">
          <ac:chgData name="Linh Chi" userId="6e4d5954-9aff-4001-8393-b981ad73e263" providerId="ADAL" clId="{8D16023A-ADFF-4A5A-8E4B-0A97AC9295FD}" dt="2023-06-16T03:03:39.118" v="635" actId="207"/>
          <ac:spMkLst>
            <pc:docMk/>
            <pc:sldMk cId="19365172" sldId="314"/>
            <ac:spMk id="20" creationId="{0D47D1D4-3A4D-4F5B-8DD7-E93F1CDE7D74}"/>
          </ac:spMkLst>
        </pc:spChg>
        <pc:spChg chg="mod">
          <ac:chgData name="Linh Chi" userId="6e4d5954-9aff-4001-8393-b981ad73e263" providerId="ADAL" clId="{8D16023A-ADFF-4A5A-8E4B-0A97AC9295FD}" dt="2023-06-14T04:19:34.512" v="576" actId="1076"/>
          <ac:spMkLst>
            <pc:docMk/>
            <pc:sldMk cId="19365172" sldId="314"/>
            <ac:spMk id="32" creationId="{F621676F-6999-4314-A796-4D6447DE64F7}"/>
          </ac:spMkLst>
        </pc:spChg>
        <pc:grpChg chg="del">
          <ac:chgData name="Linh Chi" userId="6e4d5954-9aff-4001-8393-b981ad73e263" providerId="ADAL" clId="{8D16023A-ADFF-4A5A-8E4B-0A97AC9295FD}" dt="2023-06-14T04:13:59.303" v="547" actId="478"/>
          <ac:grpSpMkLst>
            <pc:docMk/>
            <pc:sldMk cId="19365172" sldId="314"/>
            <ac:grpSpMk id="2" creationId="{E579C798-DDFA-4316-892E-AA30AA806883}"/>
          </ac:grpSpMkLst>
        </pc:grpChg>
        <pc:grpChg chg="mod">
          <ac:chgData name="Linh Chi" userId="6e4d5954-9aff-4001-8393-b981ad73e263" providerId="ADAL" clId="{8D16023A-ADFF-4A5A-8E4B-0A97AC9295FD}" dt="2023-06-14T04:19:34.512" v="576" actId="1076"/>
          <ac:grpSpMkLst>
            <pc:docMk/>
            <pc:sldMk cId="19365172" sldId="314"/>
            <ac:grpSpMk id="14" creationId="{F3D99940-46BA-433E-9237-B75618B892E4}"/>
          </ac:grpSpMkLst>
        </pc:grpChg>
        <pc:grpChg chg="add">
          <ac:chgData name="Linh Chi" userId="6e4d5954-9aff-4001-8393-b981ad73e263" providerId="ADAL" clId="{8D16023A-ADFF-4A5A-8E4B-0A97AC9295FD}" dt="2023-06-14T04:14:06.375" v="548"/>
          <ac:grpSpMkLst>
            <pc:docMk/>
            <pc:sldMk cId="19365172" sldId="314"/>
            <ac:grpSpMk id="16" creationId="{94CF641B-1311-48E9-8346-C7845880AFE6}"/>
          </ac:grpSpMkLst>
        </pc:grpChg>
        <pc:picChg chg="add mod">
          <ac:chgData name="Linh Chi" userId="6e4d5954-9aff-4001-8393-b981ad73e263" providerId="ADAL" clId="{8D16023A-ADFF-4A5A-8E4B-0A97AC9295FD}" dt="2023-06-14T04:19:27.784" v="575" actId="1076"/>
          <ac:picMkLst>
            <pc:docMk/>
            <pc:sldMk cId="19365172" sldId="314"/>
            <ac:picMk id="27" creationId="{04F417A3-382D-4DAF-9CFD-3BC30E82EF99}"/>
          </ac:picMkLst>
        </pc:picChg>
      </pc:sldChg>
      <pc:sldChg chg="modTransition">
        <pc:chgData name="Linh Chi" userId="6e4d5954-9aff-4001-8393-b981ad73e263" providerId="ADAL" clId="{8D16023A-ADFF-4A5A-8E4B-0A97AC9295FD}" dt="2023-06-16T07:51:41.448" v="803"/>
        <pc:sldMkLst>
          <pc:docMk/>
          <pc:sldMk cId="3027373180" sldId="315"/>
        </pc:sldMkLst>
      </pc:sldChg>
      <pc:sldChg chg="addSp delSp modSp modTransition">
        <pc:chgData name="Linh Chi" userId="6e4d5954-9aff-4001-8393-b981ad73e263" providerId="ADAL" clId="{8D16023A-ADFF-4A5A-8E4B-0A97AC9295FD}" dt="2023-06-16T07:51:41.448" v="803"/>
        <pc:sldMkLst>
          <pc:docMk/>
          <pc:sldMk cId="2842596532" sldId="316"/>
        </pc:sldMkLst>
        <pc:spChg chg="del mod">
          <ac:chgData name="Linh Chi" userId="6e4d5954-9aff-4001-8393-b981ad73e263" providerId="ADAL" clId="{8D16023A-ADFF-4A5A-8E4B-0A97AC9295FD}" dt="2023-06-14T03:46:58.585" v="204" actId="478"/>
          <ac:spMkLst>
            <pc:docMk/>
            <pc:sldMk cId="2842596532" sldId="316"/>
            <ac:spMk id="17" creationId="{4E4D8DBC-3708-4CA1-B0A4-DF70D09D6D08}"/>
          </ac:spMkLst>
        </pc:spChg>
        <pc:spChg chg="mod">
          <ac:chgData name="Linh Chi" userId="6e4d5954-9aff-4001-8393-b981ad73e263" providerId="ADAL" clId="{8D16023A-ADFF-4A5A-8E4B-0A97AC9295FD}" dt="2023-06-14T03:48:03.289" v="217" actId="1076"/>
          <ac:spMkLst>
            <pc:docMk/>
            <pc:sldMk cId="2842596532" sldId="316"/>
            <ac:spMk id="19" creationId="{7CA719F4-0FF7-4019-8218-D6095CE3B56E}"/>
          </ac:spMkLst>
        </pc:spChg>
        <pc:spChg chg="mod">
          <ac:chgData name="Linh Chi" userId="6e4d5954-9aff-4001-8393-b981ad73e263" providerId="ADAL" clId="{8D16023A-ADFF-4A5A-8E4B-0A97AC9295FD}" dt="2023-06-14T03:48:03.289" v="217" actId="1076"/>
          <ac:spMkLst>
            <pc:docMk/>
            <pc:sldMk cId="2842596532" sldId="316"/>
            <ac:spMk id="21" creationId="{AC4803D0-DB93-4184-A6A7-E17802037836}"/>
          </ac:spMkLst>
        </pc:spChg>
        <pc:spChg chg="del mod">
          <ac:chgData name="Linh Chi" userId="6e4d5954-9aff-4001-8393-b981ad73e263" providerId="ADAL" clId="{8D16023A-ADFF-4A5A-8E4B-0A97AC9295FD}" dt="2023-06-14T03:47:04.815" v="208" actId="478"/>
          <ac:spMkLst>
            <pc:docMk/>
            <pc:sldMk cId="2842596532" sldId="316"/>
            <ac:spMk id="23" creationId="{08F568FB-7D54-475A-9482-6B79D48AC7CD}"/>
          </ac:spMkLst>
        </pc:spChg>
        <pc:spChg chg="add del mod">
          <ac:chgData name="Linh Chi" userId="6e4d5954-9aff-4001-8393-b981ad73e263" providerId="ADAL" clId="{8D16023A-ADFF-4A5A-8E4B-0A97AC9295FD}" dt="2023-06-14T03:48:44.853" v="223" actId="478"/>
          <ac:spMkLst>
            <pc:docMk/>
            <pc:sldMk cId="2842596532" sldId="316"/>
            <ac:spMk id="24" creationId="{26EDF6A7-AE56-4833-90EA-F34B07252B42}"/>
          </ac:spMkLst>
        </pc:spChg>
        <pc:spChg chg="add">
          <ac:chgData name="Linh Chi" userId="6e4d5954-9aff-4001-8393-b981ad73e263" providerId="ADAL" clId="{8D16023A-ADFF-4A5A-8E4B-0A97AC9295FD}" dt="2023-06-14T03:46:26.446" v="197"/>
          <ac:spMkLst>
            <pc:docMk/>
            <pc:sldMk cId="2842596532" sldId="316"/>
            <ac:spMk id="26" creationId="{4A9C11E0-67CF-4370-8235-7D568823876B}"/>
          </ac:spMkLst>
        </pc:spChg>
        <pc:spChg chg="add">
          <ac:chgData name="Linh Chi" userId="6e4d5954-9aff-4001-8393-b981ad73e263" providerId="ADAL" clId="{8D16023A-ADFF-4A5A-8E4B-0A97AC9295FD}" dt="2023-06-14T03:48:45.204" v="224"/>
          <ac:spMkLst>
            <pc:docMk/>
            <pc:sldMk cId="2842596532" sldId="316"/>
            <ac:spMk id="28" creationId="{D870F26A-8598-48DA-AE1E-791B61E56D93}"/>
          </ac:spMkLst>
        </pc:spChg>
        <pc:grpChg chg="del">
          <ac:chgData name="Linh Chi" userId="6e4d5954-9aff-4001-8393-b981ad73e263" providerId="ADAL" clId="{8D16023A-ADFF-4A5A-8E4B-0A97AC9295FD}" dt="2023-06-14T03:46:25.945" v="196" actId="478"/>
          <ac:grpSpMkLst>
            <pc:docMk/>
            <pc:sldMk cId="2842596532" sldId="316"/>
            <ac:grpSpMk id="4" creationId="{4A4C4F61-B80A-4A0F-877F-163003B66665}"/>
          </ac:grpSpMkLst>
        </pc:grpChg>
        <pc:grpChg chg="add">
          <ac:chgData name="Linh Chi" userId="6e4d5954-9aff-4001-8393-b981ad73e263" providerId="ADAL" clId="{8D16023A-ADFF-4A5A-8E4B-0A97AC9295FD}" dt="2023-06-14T03:46:26.446" v="197"/>
          <ac:grpSpMkLst>
            <pc:docMk/>
            <pc:sldMk cId="2842596532" sldId="316"/>
            <ac:grpSpMk id="18" creationId="{C5888C47-0714-4733-BC7A-B1E8069A5C8C}"/>
          </ac:grpSpMkLst>
        </pc:grpChg>
        <pc:picChg chg="mod">
          <ac:chgData name="Linh Chi" userId="6e4d5954-9aff-4001-8393-b981ad73e263" providerId="ADAL" clId="{8D16023A-ADFF-4A5A-8E4B-0A97AC9295FD}" dt="2023-06-14T03:48:05.193" v="218" actId="1076"/>
          <ac:picMkLst>
            <pc:docMk/>
            <pc:sldMk cId="2842596532" sldId="316"/>
            <ac:picMk id="22" creationId="{6A65E302-241E-491B-A272-89352D44A6D1}"/>
          </ac:picMkLst>
        </pc:picChg>
        <pc:picChg chg="add">
          <ac:chgData name="Linh Chi" userId="6e4d5954-9aff-4001-8393-b981ad73e263" providerId="ADAL" clId="{8D16023A-ADFF-4A5A-8E4B-0A97AC9295FD}" dt="2023-06-14T03:46:26.446" v="197"/>
          <ac:picMkLst>
            <pc:docMk/>
            <pc:sldMk cId="2842596532" sldId="316"/>
            <ac:picMk id="27" creationId="{1C4C3C9D-C314-46F3-93DF-D40A5D5C26E0}"/>
          </ac:picMkLst>
        </pc:picChg>
      </pc:sldChg>
      <pc:sldChg chg="addSp delSp modSp add modTransition">
        <pc:chgData name="Linh Chi" userId="6e4d5954-9aff-4001-8393-b981ad73e263" providerId="ADAL" clId="{8D16023A-ADFF-4A5A-8E4B-0A97AC9295FD}" dt="2023-06-16T07:51:41.448" v="803"/>
        <pc:sldMkLst>
          <pc:docMk/>
          <pc:sldMk cId="3922633809" sldId="317"/>
        </pc:sldMkLst>
        <pc:spChg chg="del">
          <ac:chgData name="Linh Chi" userId="6e4d5954-9aff-4001-8393-b981ad73e263" providerId="ADAL" clId="{8D16023A-ADFF-4A5A-8E4B-0A97AC9295FD}" dt="2023-06-16T03:00:05.780" v="598" actId="478"/>
          <ac:spMkLst>
            <pc:docMk/>
            <pc:sldMk cId="3922633809" sldId="317"/>
            <ac:spMk id="14" creationId="{80E546B5-A641-428D-B706-15D425FA8F7B}"/>
          </ac:spMkLst>
        </pc:spChg>
        <pc:spChg chg="mod">
          <ac:chgData name="Linh Chi" userId="6e4d5954-9aff-4001-8393-b981ad73e263" providerId="ADAL" clId="{8D16023A-ADFF-4A5A-8E4B-0A97AC9295FD}" dt="2023-06-16T03:00:02.872" v="597" actId="207"/>
          <ac:spMkLst>
            <pc:docMk/>
            <pc:sldMk cId="3922633809" sldId="317"/>
            <ac:spMk id="15" creationId="{1B5B13D2-8128-4301-BBF1-D8F72A74B1A3}"/>
          </ac:spMkLst>
        </pc:spChg>
        <pc:spChg chg="mod">
          <ac:chgData name="Linh Chi" userId="6e4d5954-9aff-4001-8393-b981ad73e263" providerId="ADAL" clId="{8D16023A-ADFF-4A5A-8E4B-0A97AC9295FD}" dt="2023-06-16T03:00:16.264" v="600" actId="1076"/>
          <ac:spMkLst>
            <pc:docMk/>
            <pc:sldMk cId="3922633809" sldId="317"/>
            <ac:spMk id="25" creationId="{D239D384-5933-48CC-8C34-DEA3495B04EB}"/>
          </ac:spMkLst>
        </pc:spChg>
        <pc:spChg chg="mod">
          <ac:chgData name="Linh Chi" userId="6e4d5954-9aff-4001-8393-b981ad73e263" providerId="ADAL" clId="{8D16023A-ADFF-4A5A-8E4B-0A97AC9295FD}" dt="2023-06-16T03:00:16.264" v="600" actId="1076"/>
          <ac:spMkLst>
            <pc:docMk/>
            <pc:sldMk cId="3922633809" sldId="317"/>
            <ac:spMk id="26" creationId="{4AC719D6-8354-47B2-A744-FEE7FD446882}"/>
          </ac:spMkLst>
        </pc:spChg>
        <pc:spChg chg="mod">
          <ac:chgData name="Linh Chi" userId="6e4d5954-9aff-4001-8393-b981ad73e263" providerId="ADAL" clId="{8D16023A-ADFF-4A5A-8E4B-0A97AC9295FD}" dt="2023-06-16T03:00:16.264" v="600" actId="1076"/>
          <ac:spMkLst>
            <pc:docMk/>
            <pc:sldMk cId="3922633809" sldId="317"/>
            <ac:spMk id="27" creationId="{107F834D-08D8-4988-87DD-54623D98F6FB}"/>
          </ac:spMkLst>
        </pc:spChg>
        <pc:spChg chg="mod">
          <ac:chgData name="Linh Chi" userId="6e4d5954-9aff-4001-8393-b981ad73e263" providerId="ADAL" clId="{8D16023A-ADFF-4A5A-8E4B-0A97AC9295FD}" dt="2023-06-16T03:00:16.264" v="600" actId="1076"/>
          <ac:spMkLst>
            <pc:docMk/>
            <pc:sldMk cId="3922633809" sldId="317"/>
            <ac:spMk id="28" creationId="{326C7947-C8AB-4112-88CE-B64B7CF25CC5}"/>
          </ac:spMkLst>
        </pc:spChg>
        <pc:spChg chg="mod">
          <ac:chgData name="Linh Chi" userId="6e4d5954-9aff-4001-8393-b981ad73e263" providerId="ADAL" clId="{8D16023A-ADFF-4A5A-8E4B-0A97AC9295FD}" dt="2023-06-16T03:00:16.264" v="600" actId="1076"/>
          <ac:spMkLst>
            <pc:docMk/>
            <pc:sldMk cId="3922633809" sldId="317"/>
            <ac:spMk id="29" creationId="{620EC134-770B-4483-AA52-0849CE24EA82}"/>
          </ac:spMkLst>
        </pc:spChg>
        <pc:spChg chg="mod">
          <ac:chgData name="Linh Chi" userId="6e4d5954-9aff-4001-8393-b981ad73e263" providerId="ADAL" clId="{8D16023A-ADFF-4A5A-8E4B-0A97AC9295FD}" dt="2023-06-16T03:00:16.264" v="600" actId="1076"/>
          <ac:spMkLst>
            <pc:docMk/>
            <pc:sldMk cId="3922633809" sldId="317"/>
            <ac:spMk id="30" creationId="{53F05791-BB2E-4B4A-8527-3E67BB2C19B8}"/>
          </ac:spMkLst>
        </pc:spChg>
        <pc:spChg chg="mod">
          <ac:chgData name="Linh Chi" userId="6e4d5954-9aff-4001-8393-b981ad73e263" providerId="ADAL" clId="{8D16023A-ADFF-4A5A-8E4B-0A97AC9295FD}" dt="2023-06-16T03:00:16.264" v="600" actId="1076"/>
          <ac:spMkLst>
            <pc:docMk/>
            <pc:sldMk cId="3922633809" sldId="317"/>
            <ac:spMk id="32" creationId="{4BFB6E1C-9F64-43E9-8FDD-F9AE1D88648F}"/>
          </ac:spMkLst>
        </pc:spChg>
        <pc:grpChg chg="add">
          <ac:chgData name="Linh Chi" userId="6e4d5954-9aff-4001-8393-b981ad73e263" providerId="ADAL" clId="{8D16023A-ADFF-4A5A-8E4B-0A97AC9295FD}" dt="2023-06-16T02:59:57.391" v="596"/>
          <ac:grpSpMkLst>
            <pc:docMk/>
            <pc:sldMk cId="3922633809" sldId="317"/>
            <ac:grpSpMk id="13" creationId="{13E107FA-3D63-46E7-BB26-1ED214E9A1F2}"/>
          </ac:grpSpMkLst>
        </pc:grpChg>
        <pc:picChg chg="mod">
          <ac:chgData name="Linh Chi" userId="6e4d5954-9aff-4001-8393-b981ad73e263" providerId="ADAL" clId="{8D16023A-ADFF-4A5A-8E4B-0A97AC9295FD}" dt="2023-06-16T03:00:16.264" v="600" actId="1076"/>
          <ac:picMkLst>
            <pc:docMk/>
            <pc:sldMk cId="3922633809" sldId="317"/>
            <ac:picMk id="22" creationId="{5A590DDA-C58C-4ABC-AFE4-56D687E5922A}"/>
          </ac:picMkLst>
        </pc:picChg>
        <pc:picChg chg="mod">
          <ac:chgData name="Linh Chi" userId="6e4d5954-9aff-4001-8393-b981ad73e263" providerId="ADAL" clId="{8D16023A-ADFF-4A5A-8E4B-0A97AC9295FD}" dt="2023-06-16T03:00:16.264" v="600" actId="1076"/>
          <ac:picMkLst>
            <pc:docMk/>
            <pc:sldMk cId="3922633809" sldId="317"/>
            <ac:picMk id="23" creationId="{CF102872-ED68-4F65-BE38-30575EB831F6}"/>
          </ac:picMkLst>
        </pc:picChg>
        <pc:picChg chg="mod">
          <ac:chgData name="Linh Chi" userId="6e4d5954-9aff-4001-8393-b981ad73e263" providerId="ADAL" clId="{8D16023A-ADFF-4A5A-8E4B-0A97AC9295FD}" dt="2023-06-16T03:00:16.264" v="600" actId="1076"/>
          <ac:picMkLst>
            <pc:docMk/>
            <pc:sldMk cId="3922633809" sldId="317"/>
            <ac:picMk id="24" creationId="{14745E32-3D7F-436C-80B9-4C1DE62795DF}"/>
          </ac:picMkLst>
        </pc:picChg>
      </pc:sldChg>
      <pc:sldChg chg="delSp modSp add del">
        <pc:chgData name="Linh Chi" userId="6e4d5954-9aff-4001-8393-b981ad73e263" providerId="ADAL" clId="{8D16023A-ADFF-4A5A-8E4B-0A97AC9295FD}" dt="2023-06-16T07:10:13.870" v="800" actId="47"/>
        <pc:sldMkLst>
          <pc:docMk/>
          <pc:sldMk cId="2379877222" sldId="318"/>
        </pc:sldMkLst>
        <pc:spChg chg="del">
          <ac:chgData name="Linh Chi" userId="6e4d5954-9aff-4001-8393-b981ad73e263" providerId="ADAL" clId="{8D16023A-ADFF-4A5A-8E4B-0A97AC9295FD}" dt="2023-06-16T06:58:10.067" v="645" actId="478"/>
          <ac:spMkLst>
            <pc:docMk/>
            <pc:sldMk cId="2379877222" sldId="318"/>
            <ac:spMk id="22" creationId="{FD1DD94D-EB37-424C-8D4F-7084ED6FEB44}"/>
          </ac:spMkLst>
        </pc:spChg>
        <pc:spChg chg="del">
          <ac:chgData name="Linh Chi" userId="6e4d5954-9aff-4001-8393-b981ad73e263" providerId="ADAL" clId="{8D16023A-ADFF-4A5A-8E4B-0A97AC9295FD}" dt="2023-06-16T06:58:10.067" v="645" actId="478"/>
          <ac:spMkLst>
            <pc:docMk/>
            <pc:sldMk cId="2379877222" sldId="318"/>
            <ac:spMk id="24" creationId="{5CA1E824-1C8F-4E7B-9149-5FC6C9901EF9}"/>
          </ac:spMkLst>
        </pc:spChg>
        <pc:spChg chg="del">
          <ac:chgData name="Linh Chi" userId="6e4d5954-9aff-4001-8393-b981ad73e263" providerId="ADAL" clId="{8D16023A-ADFF-4A5A-8E4B-0A97AC9295FD}" dt="2023-06-16T06:58:10.067" v="645" actId="478"/>
          <ac:spMkLst>
            <pc:docMk/>
            <pc:sldMk cId="2379877222" sldId="318"/>
            <ac:spMk id="34" creationId="{54A3AA9B-608C-47F0-BA9E-9AC8C8C42448}"/>
          </ac:spMkLst>
        </pc:spChg>
        <pc:spChg chg="del">
          <ac:chgData name="Linh Chi" userId="6e4d5954-9aff-4001-8393-b981ad73e263" providerId="ADAL" clId="{8D16023A-ADFF-4A5A-8E4B-0A97AC9295FD}" dt="2023-06-16T06:58:10.067" v="645" actId="478"/>
          <ac:spMkLst>
            <pc:docMk/>
            <pc:sldMk cId="2379877222" sldId="318"/>
            <ac:spMk id="38" creationId="{B231E7BF-E9C1-48DB-A88B-D4C7E5723D02}"/>
          </ac:spMkLst>
        </pc:spChg>
        <pc:picChg chg="del">
          <ac:chgData name="Linh Chi" userId="6e4d5954-9aff-4001-8393-b981ad73e263" providerId="ADAL" clId="{8D16023A-ADFF-4A5A-8E4B-0A97AC9295FD}" dt="2023-06-16T06:58:10.067" v="645" actId="478"/>
          <ac:picMkLst>
            <pc:docMk/>
            <pc:sldMk cId="2379877222" sldId="318"/>
            <ac:picMk id="3" creationId="{3D66A814-27FC-4DD0-8DA9-CC90BD4280B0}"/>
          </ac:picMkLst>
        </pc:picChg>
        <pc:cxnChg chg="del mod">
          <ac:chgData name="Linh Chi" userId="6e4d5954-9aff-4001-8393-b981ad73e263" providerId="ADAL" clId="{8D16023A-ADFF-4A5A-8E4B-0A97AC9295FD}" dt="2023-06-16T06:58:12.194" v="647" actId="478"/>
          <ac:cxnSpMkLst>
            <pc:docMk/>
            <pc:sldMk cId="2379877222" sldId="318"/>
            <ac:cxnSpMk id="26" creationId="{9BB44D3B-94AE-4B24-9605-488F34C14EB1}"/>
          </ac:cxnSpMkLst>
        </pc:cxnChg>
      </pc:sldChg>
      <pc:sldChg chg="addSp delSp modSp add modTransition">
        <pc:chgData name="Linh Chi" userId="6e4d5954-9aff-4001-8393-b981ad73e263" providerId="ADAL" clId="{8D16023A-ADFF-4A5A-8E4B-0A97AC9295FD}" dt="2023-06-16T09:00:49.657" v="807" actId="207"/>
        <pc:sldMkLst>
          <pc:docMk/>
          <pc:sldMk cId="3271876936" sldId="319"/>
        </pc:sldMkLst>
        <pc:spChg chg="add mod">
          <ac:chgData name="Linh Chi" userId="6e4d5954-9aff-4001-8393-b981ad73e263" providerId="ADAL" clId="{8D16023A-ADFF-4A5A-8E4B-0A97AC9295FD}" dt="2023-06-16T07:08:22.236" v="790" actId="121"/>
          <ac:spMkLst>
            <pc:docMk/>
            <pc:sldMk cId="3271876936" sldId="319"/>
            <ac:spMk id="3" creationId="{56CB9B0C-0295-4A01-9403-DC7E351C317F}"/>
          </ac:spMkLst>
        </pc:spChg>
        <pc:spChg chg="add mod">
          <ac:chgData name="Linh Chi" userId="6e4d5954-9aff-4001-8393-b981ad73e263" providerId="ADAL" clId="{8D16023A-ADFF-4A5A-8E4B-0A97AC9295FD}" dt="2023-06-16T07:08:07.642" v="787" actId="1076"/>
          <ac:spMkLst>
            <pc:docMk/>
            <pc:sldMk cId="3271876936" sldId="319"/>
            <ac:spMk id="14" creationId="{E1FFD500-F87E-41C6-A0F6-903F1D8BEB5F}"/>
          </ac:spMkLst>
        </pc:spChg>
        <pc:spChg chg="add mod">
          <ac:chgData name="Linh Chi" userId="6e4d5954-9aff-4001-8393-b981ad73e263" providerId="ADAL" clId="{8D16023A-ADFF-4A5A-8E4B-0A97AC9295FD}" dt="2023-06-16T07:09:20.305" v="793"/>
          <ac:spMkLst>
            <pc:docMk/>
            <pc:sldMk cId="3271876936" sldId="319"/>
            <ac:spMk id="24" creationId="{A54BAA7B-D43A-45DD-8991-DE8FB22B654D}"/>
          </ac:spMkLst>
        </pc:spChg>
        <pc:spChg chg="mod">
          <ac:chgData name="Linh Chi" userId="6e4d5954-9aff-4001-8393-b981ad73e263" providerId="ADAL" clId="{8D16023A-ADFF-4A5A-8E4B-0A97AC9295FD}" dt="2023-06-16T09:00:49.657" v="807" actId="207"/>
          <ac:spMkLst>
            <pc:docMk/>
            <pc:sldMk cId="3271876936" sldId="319"/>
            <ac:spMk id="26" creationId="{95A44BF3-0ABE-4637-817D-FE250DB54C3E}"/>
          </ac:spMkLst>
        </pc:spChg>
        <pc:spChg chg="mod">
          <ac:chgData name="Linh Chi" userId="6e4d5954-9aff-4001-8393-b981ad73e263" providerId="ADAL" clId="{8D16023A-ADFF-4A5A-8E4B-0A97AC9295FD}" dt="2023-06-16T07:05:23.794" v="711" actId="1076"/>
          <ac:spMkLst>
            <pc:docMk/>
            <pc:sldMk cId="3271876936" sldId="319"/>
            <ac:spMk id="30" creationId="{F4863DA9-D352-4CD0-8098-D44B00AF970C}"/>
          </ac:spMkLst>
        </pc:spChg>
        <pc:spChg chg="mod">
          <ac:chgData name="Linh Chi" userId="6e4d5954-9aff-4001-8393-b981ad73e263" providerId="ADAL" clId="{8D16023A-ADFF-4A5A-8E4B-0A97AC9295FD}" dt="2023-06-16T07:05:23.794" v="711" actId="1076"/>
          <ac:spMkLst>
            <pc:docMk/>
            <pc:sldMk cId="3271876936" sldId="319"/>
            <ac:spMk id="34" creationId="{4CF58E97-974D-4BF2-B4E1-90301EE8C2FE}"/>
          </ac:spMkLst>
        </pc:spChg>
        <pc:spChg chg="del mod">
          <ac:chgData name="Linh Chi" userId="6e4d5954-9aff-4001-8393-b981ad73e263" providerId="ADAL" clId="{8D16023A-ADFF-4A5A-8E4B-0A97AC9295FD}" dt="2023-06-16T07:04:06.592" v="691" actId="478"/>
          <ac:spMkLst>
            <pc:docMk/>
            <pc:sldMk cId="3271876936" sldId="319"/>
            <ac:spMk id="66" creationId="{DE90E5D8-75D3-43B2-B394-2A218BD42CC3}"/>
          </ac:spMkLst>
        </pc:spChg>
        <pc:grpChg chg="add mod">
          <ac:chgData name="Linh Chi" userId="6e4d5954-9aff-4001-8393-b981ad73e263" providerId="ADAL" clId="{8D16023A-ADFF-4A5A-8E4B-0A97AC9295FD}" dt="2023-06-16T09:00:37.980" v="806" actId="1076"/>
          <ac:grpSpMkLst>
            <pc:docMk/>
            <pc:sldMk cId="3271876936" sldId="319"/>
            <ac:grpSpMk id="25" creationId="{BC46FA0B-6BD9-46BD-9598-A468E76A1D2E}"/>
          </ac:grpSpMkLst>
        </pc:grpChg>
        <pc:grpChg chg="del">
          <ac:chgData name="Linh Chi" userId="6e4d5954-9aff-4001-8393-b981ad73e263" providerId="ADAL" clId="{8D16023A-ADFF-4A5A-8E4B-0A97AC9295FD}" dt="2023-06-16T09:00:30.567" v="804" actId="478"/>
          <ac:grpSpMkLst>
            <pc:docMk/>
            <pc:sldMk cId="3271876936" sldId="319"/>
            <ac:grpSpMk id="31" creationId="{DDD4CB46-D374-4EFA-9EA8-0E5E4F1D39CE}"/>
          </ac:grpSpMkLst>
        </pc:grpChg>
        <pc:picChg chg="del">
          <ac:chgData name="Linh Chi" userId="6e4d5954-9aff-4001-8393-b981ad73e263" providerId="ADAL" clId="{8D16023A-ADFF-4A5A-8E4B-0A97AC9295FD}" dt="2023-06-16T07:02:07.941" v="665" actId="478"/>
          <ac:picMkLst>
            <pc:docMk/>
            <pc:sldMk cId="3271876936" sldId="319"/>
            <ac:picMk id="17" creationId="{87B2CAFF-A538-4B25-8772-A09E97F5EC4C}"/>
          </ac:picMkLst>
        </pc:picChg>
        <pc:cxnChg chg="add mod">
          <ac:chgData name="Linh Chi" userId="6e4d5954-9aff-4001-8393-b981ad73e263" providerId="ADAL" clId="{8D16023A-ADFF-4A5A-8E4B-0A97AC9295FD}" dt="2023-06-16T07:04:32.538" v="701" actId="14100"/>
          <ac:cxnSpMkLst>
            <pc:docMk/>
            <pc:sldMk cId="3271876936" sldId="319"/>
            <ac:cxnSpMk id="15" creationId="{30FEB4FD-C2B9-495D-90B8-7D78E3C5366A}"/>
          </ac:cxnSpMkLst>
        </pc:cxnChg>
        <pc:cxnChg chg="add del">
          <ac:chgData name="Linh Chi" userId="6e4d5954-9aff-4001-8393-b981ad73e263" providerId="ADAL" clId="{8D16023A-ADFF-4A5A-8E4B-0A97AC9295FD}" dt="2023-06-16T07:04:38.044" v="703"/>
          <ac:cxnSpMkLst>
            <pc:docMk/>
            <pc:sldMk cId="3271876936" sldId="319"/>
            <ac:cxnSpMk id="18" creationId="{BBA8BF94-B9E2-44DA-B1AA-FD5BE973F7D6}"/>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ontserrat" panose="00000500000000000000" pitchFamily="2"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ontserrat" panose="00000500000000000000" pitchFamily="2"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ontserrat" panose="00000500000000000000" pitchFamily="2"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ontserrat" panose="00000500000000000000" pitchFamily="2" charset="0"/>
              </a:defRPr>
            </a:lvl1pPr>
          </a:lstStyle>
          <a:p>
            <a:pPr algn="r">
              <a:buSzPts val="1200"/>
            </a:pPr>
            <a:fld id="{00000000-1234-1234-1234-123412341234}" type="slidenum">
              <a:rPr lang="en-MY" sz="1200" smtClean="0">
                <a:solidFill>
                  <a:schemeClr val="dk1"/>
                </a:solidFill>
                <a:ea typeface="Calibri"/>
                <a:cs typeface="Calibri"/>
                <a:sym typeface="Calibri"/>
              </a:rPr>
              <a:pPr algn="r">
                <a:buSzPts val="1200"/>
              </a:pPr>
              <a:t>‹#›</a:t>
            </a:fld>
            <a:endParaRPr lang="en-MY" sz="120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br.org/2018/01/how-customer-service-can-turn-angry-customers-into-loyal-on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1a34ee47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1a34ee47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07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MY" sz="1200" smtClean="0">
                <a:solidFill>
                  <a:schemeClr val="dk1"/>
                </a:solidFill>
                <a:ea typeface="Calibri"/>
                <a:cs typeface="Calibri"/>
                <a:sym typeface="Calibri"/>
              </a:rPr>
              <a:pPr algn="r">
                <a:buSzPts val="1200"/>
              </a:pPr>
              <a:t>20</a:t>
            </a:fld>
            <a:endParaRPr lang="en-MY" sz="1200">
              <a:solidFill>
                <a:schemeClr val="dk1"/>
              </a:solidFill>
              <a:ea typeface="Calibri"/>
              <a:cs typeface="Calibri"/>
              <a:sym typeface="Calibri"/>
            </a:endParaRPr>
          </a:p>
        </p:txBody>
      </p:sp>
    </p:spTree>
    <p:extLst>
      <p:ext uri="{BB962C8B-B14F-4D97-AF65-F5344CB8AC3E}">
        <p14:creationId xmlns:p14="http://schemas.microsoft.com/office/powerpoint/2010/main" val="796000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rtl="0">
              <a:lnSpc>
                <a:spcPct val="100000"/>
              </a:lnSpc>
              <a:spcBef>
                <a:spcPts val="0"/>
              </a:spcBef>
              <a:spcAft>
                <a:spcPts val="1200"/>
              </a:spcAft>
              <a:buClr>
                <a:schemeClr val="dk1"/>
              </a:buClr>
              <a:buSzPts val="1200"/>
              <a:buFont typeface="Arial" panose="020B0604020202020204" pitchFamily="34" charset="0"/>
              <a:buChar char="•"/>
            </a:pPr>
            <a:r>
              <a:rPr lang="en-US" sz="1200" b="0" i="0" u="none" strike="noStrike" cap="none" dirty="0">
                <a:solidFill>
                  <a:schemeClr val="dk1"/>
                </a:solidFill>
                <a:latin typeface="Montserrat" panose="00000500000000000000" pitchFamily="2" charset="0"/>
                <a:ea typeface="Libre Franklin"/>
                <a:cs typeface="Libre Franklin"/>
                <a:sym typeface="Libre Franklin"/>
              </a:rPr>
              <a:t>Social media has become a crucial platform for businesses of all sizes. All major brands are on social media because a majority of users turn to social media to look for products.</a:t>
            </a:r>
          </a:p>
          <a:p>
            <a:pPr marL="285750" marR="0" lvl="0" indent="-285750" algn="just" rtl="0">
              <a:lnSpc>
                <a:spcPct val="100000"/>
              </a:lnSpc>
              <a:spcBef>
                <a:spcPts val="0"/>
              </a:spcBef>
              <a:spcAft>
                <a:spcPts val="1200"/>
              </a:spcAft>
              <a:buClr>
                <a:schemeClr val="dk1"/>
              </a:buClr>
              <a:buSzPts val="1200"/>
              <a:buFont typeface="Arial" panose="020B0604020202020204" pitchFamily="34" charset="0"/>
              <a:buChar char="•"/>
            </a:pPr>
            <a:r>
              <a:rPr lang="en-US" sz="1200" b="0" i="0" u="none" strike="noStrike" cap="none" dirty="0">
                <a:solidFill>
                  <a:schemeClr val="dk1"/>
                </a:solidFill>
                <a:latin typeface="Montserrat" panose="00000500000000000000" pitchFamily="2" charset="0"/>
                <a:ea typeface="Libre Franklin"/>
                <a:cs typeface="Libre Franklin"/>
                <a:sym typeface="Libre Franklin"/>
              </a:rPr>
              <a:t>Social media marketing is the use of social media platforms to connect and interact with your audience to achieve your business goals e.g. build your brand, increase sales, and drive website traffic.</a:t>
            </a:r>
          </a:p>
          <a:p>
            <a:pPr marL="285750" marR="0" lvl="0" indent="-285750" algn="just" rtl="0">
              <a:lnSpc>
                <a:spcPct val="100000"/>
              </a:lnSpc>
              <a:spcBef>
                <a:spcPts val="0"/>
              </a:spcBef>
              <a:spcAft>
                <a:spcPts val="1200"/>
              </a:spcAft>
              <a:buClr>
                <a:schemeClr val="dk1"/>
              </a:buClr>
              <a:buSzPts val="1200"/>
              <a:buFont typeface="Arial" panose="020B0604020202020204" pitchFamily="34" charset="0"/>
              <a:buChar char="•"/>
            </a:pPr>
            <a:r>
              <a:rPr lang="en-US" sz="1200" b="0" i="0" u="none" strike="noStrike" cap="none" dirty="0">
                <a:solidFill>
                  <a:schemeClr val="dk1"/>
                </a:solidFill>
                <a:latin typeface="Montserrat" panose="00000500000000000000" pitchFamily="2" charset="0"/>
                <a:ea typeface="Libre Franklin"/>
                <a:cs typeface="Libre Franklin"/>
                <a:sym typeface="Libre Franklin"/>
              </a:rPr>
              <a:t>This involves publishing great content on your social media profiles, listening to and engaging your followers, analyzing your results, and running social media advertisements.</a:t>
            </a:r>
          </a:p>
          <a:p>
            <a:pPr marL="285750" marR="0" lvl="0" indent="-285750" algn="just" rtl="0">
              <a:lnSpc>
                <a:spcPct val="100000"/>
              </a:lnSpc>
              <a:spcBef>
                <a:spcPts val="0"/>
              </a:spcBef>
              <a:spcAft>
                <a:spcPts val="1200"/>
              </a:spcAft>
              <a:buClr>
                <a:schemeClr val="dk1"/>
              </a:buClr>
              <a:buSzPts val="1200"/>
              <a:buFont typeface="Arial" panose="020B0604020202020204" pitchFamily="34" charset="0"/>
              <a:buChar char="•"/>
            </a:pPr>
            <a:r>
              <a:rPr lang="en-US" sz="1200" b="0" i="0" u="none" strike="noStrike" cap="none" dirty="0">
                <a:solidFill>
                  <a:schemeClr val="dk1"/>
                </a:solidFill>
                <a:latin typeface="Montserrat" panose="00000500000000000000" pitchFamily="2" charset="0"/>
                <a:ea typeface="Libre Franklin"/>
                <a:cs typeface="Libre Franklin"/>
                <a:sym typeface="Libre Franklin"/>
              </a:rPr>
              <a:t>The major social media platforms (at the moment) are Facebook, Instagram, Twitter, LinkedIn, Pinterest, YouTube, and Snapchat.</a:t>
            </a:r>
          </a:p>
          <a:p>
            <a:endParaRPr lang="en-US"/>
          </a:p>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MY" sz="1200" smtClean="0">
                <a:solidFill>
                  <a:schemeClr val="dk1"/>
                </a:solidFill>
                <a:ea typeface="Calibri"/>
                <a:cs typeface="Calibri"/>
                <a:sym typeface="Calibri"/>
              </a:rPr>
              <a:pPr algn="r">
                <a:buSzPts val="1200"/>
              </a:pPr>
              <a:t>5</a:t>
            </a:fld>
            <a:endParaRPr lang="en-MY" sz="1200">
              <a:solidFill>
                <a:schemeClr val="dk1"/>
              </a:solidFill>
              <a:ea typeface="Calibri"/>
              <a:cs typeface="Calibri"/>
              <a:sym typeface="Calibri"/>
            </a:endParaRPr>
          </a:p>
        </p:txBody>
      </p:sp>
    </p:spTree>
    <p:extLst>
      <p:ext uri="{BB962C8B-B14F-4D97-AF65-F5344CB8AC3E}">
        <p14:creationId xmlns:p14="http://schemas.microsoft.com/office/powerpoint/2010/main" val="2844602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rtl="0">
              <a:spcAft>
                <a:spcPts val="600"/>
              </a:spcAft>
              <a:buClr>
                <a:schemeClr val="dk1"/>
              </a:buClr>
              <a:buSzPts val="1100"/>
              <a:buFont typeface="Arial"/>
              <a:buNone/>
            </a:pPr>
            <a:r>
              <a:rPr lang="en-US" sz="1200" b="0" i="0" u="none" strike="noStrike" cap="none" dirty="0">
                <a:solidFill>
                  <a:schemeClr val="dk1"/>
                </a:solidFill>
                <a:latin typeface="Montserrat" panose="00000500000000000000" pitchFamily="2" charset="0"/>
                <a:sym typeface="Arial"/>
              </a:rPr>
              <a:t>With nearly half the world's population using some sort of social media, they are the natural place to interact with your existing customers and reach new targeted potential customers. However, you need to have a clear goal as to what you hope to use social media for to use it effectively. </a:t>
            </a:r>
          </a:p>
          <a:p>
            <a:pPr algn="just">
              <a:spcAft>
                <a:spcPts val="600"/>
              </a:spcAft>
              <a:buClr>
                <a:schemeClr val="dk1"/>
              </a:buClr>
              <a:buSzPts val="1100"/>
            </a:pPr>
            <a:r>
              <a:rPr lang="en-US" sz="1200" b="0" i="0" u="none" strike="noStrike" cap="none" dirty="0">
                <a:solidFill>
                  <a:schemeClr val="dk1"/>
                </a:solidFill>
                <a:latin typeface="Montserrat" panose="00000500000000000000" pitchFamily="2" charset="0"/>
                <a:sym typeface="Arial"/>
              </a:rPr>
              <a:t>Some of the goals you can aim for using social media for a business are:</a:t>
            </a:r>
          </a:p>
          <a:p>
            <a:pPr marL="228600" marR="0" lvl="0" indent="-228600" algn="just" rtl="0">
              <a:lnSpc>
                <a:spcPct val="110000"/>
              </a:lnSpc>
              <a:spcAft>
                <a:spcPts val="600"/>
              </a:spcAft>
              <a:buClr>
                <a:srgbClr val="83276B"/>
              </a:buClr>
              <a:buSzPts val="1200"/>
              <a:buFont typeface="Arial"/>
              <a:buAutoNum type="arabicPeriod"/>
            </a:pPr>
            <a:r>
              <a:rPr lang="en-US" sz="1200" b="1" i="0" u="none" strike="noStrike" cap="none" dirty="0">
                <a:solidFill>
                  <a:srgbClr val="83276B"/>
                </a:solidFill>
                <a:latin typeface="Montserrat" panose="00000500000000000000" pitchFamily="2" charset="0"/>
                <a:sym typeface="Arial"/>
              </a:rPr>
              <a:t>Increasing Brand Awareness</a:t>
            </a:r>
            <a:r>
              <a:rPr lang="en-US" sz="1200" b="0" i="0" u="none" strike="noStrike" cap="none" dirty="0">
                <a:solidFill>
                  <a:srgbClr val="83276B"/>
                </a:solidFill>
                <a:latin typeface="Montserrat" panose="00000500000000000000" pitchFamily="2" charset="0"/>
                <a:sym typeface="Arial"/>
              </a:rPr>
              <a:t> - </a:t>
            </a:r>
            <a:r>
              <a:rPr lang="en-US" sz="1200" b="0" i="0" u="none" strike="noStrike" cap="none" dirty="0">
                <a:solidFill>
                  <a:schemeClr val="dk1"/>
                </a:solidFill>
                <a:latin typeface="Montserrat" panose="00000500000000000000" pitchFamily="2" charset="0"/>
                <a:sym typeface="Arial"/>
              </a:rPr>
              <a:t>When someone hears about your brand, or sees content that intrigues them, they will learn more about your brand, and your products or services indirectly. By having good engagement with your existing and potential customers, you will look out for the best interest of your customers and show that your product really work. Participating in these social interactions can also be a great way to increase your visibility, get attention from new people, showcase your expertise, and indirectly drive traffic to your website.</a:t>
            </a:r>
          </a:p>
          <a:p>
            <a:pPr marL="228600" marR="0" lvl="0" indent="-228600" algn="just" rtl="0">
              <a:lnSpc>
                <a:spcPct val="110000"/>
              </a:lnSpc>
              <a:spcBef>
                <a:spcPts val="0"/>
              </a:spcBef>
              <a:spcAft>
                <a:spcPts val="600"/>
              </a:spcAft>
              <a:buClr>
                <a:srgbClr val="83276B"/>
              </a:buClr>
              <a:buSzPts val="1200"/>
              <a:buFont typeface="Arial"/>
              <a:buAutoNum type="arabicPeriod"/>
            </a:pPr>
            <a:r>
              <a:rPr lang="en-US" sz="1200" b="1" i="0" u="none" strike="noStrike" cap="none" dirty="0">
                <a:solidFill>
                  <a:srgbClr val="83276B"/>
                </a:solidFill>
                <a:latin typeface="Montserrat" panose="00000500000000000000" pitchFamily="2" charset="0"/>
                <a:sym typeface="Arial"/>
              </a:rPr>
              <a:t>Generate Leads</a:t>
            </a:r>
            <a:r>
              <a:rPr lang="en-US" sz="1200" b="0" i="0" u="none" strike="noStrike" cap="none" dirty="0">
                <a:solidFill>
                  <a:srgbClr val="83276B"/>
                </a:solidFill>
                <a:latin typeface="Montserrat" panose="00000500000000000000" pitchFamily="2" charset="0"/>
                <a:sym typeface="Arial"/>
              </a:rPr>
              <a:t> - </a:t>
            </a:r>
            <a:r>
              <a:rPr lang="en-US" sz="1200" b="0" i="0" u="none" strike="noStrike" cap="none" dirty="0">
                <a:solidFill>
                  <a:schemeClr val="dk1"/>
                </a:solidFill>
                <a:latin typeface="Montserrat" panose="00000500000000000000" pitchFamily="2" charset="0"/>
                <a:sym typeface="Arial"/>
              </a:rPr>
              <a:t>A survey indicated that 60% of </a:t>
            </a:r>
            <a:r>
              <a:rPr lang="en-US" sz="1200" b="0" i="0" u="none" strike="noStrike" cap="none" dirty="0" err="1">
                <a:solidFill>
                  <a:schemeClr val="dk1"/>
                </a:solidFill>
                <a:latin typeface="Montserrat" panose="00000500000000000000" pitchFamily="2" charset="0"/>
                <a:sym typeface="Arial"/>
              </a:rPr>
              <a:t>instagram</a:t>
            </a:r>
            <a:r>
              <a:rPr lang="en-US" sz="1200" b="0" i="0" u="none" strike="noStrike" cap="none" dirty="0">
                <a:solidFill>
                  <a:schemeClr val="dk1"/>
                </a:solidFill>
                <a:latin typeface="Montserrat" panose="00000500000000000000" pitchFamily="2" charset="0"/>
                <a:sym typeface="Arial"/>
              </a:rPr>
              <a:t> users discover new products on the platform then purchase the product based on existing feedback and interaction that they see on the brand's social media presence. Social media offers a low commitment way for potential customers to express interest in your business by asking questions informally and without needing to go through official support channels.</a:t>
            </a:r>
          </a:p>
          <a:p>
            <a:pPr marL="228600" marR="0" lvl="0" indent="-228600" algn="just" rtl="0">
              <a:lnSpc>
                <a:spcPct val="110000"/>
              </a:lnSpc>
              <a:spcBef>
                <a:spcPts val="0"/>
              </a:spcBef>
              <a:spcAft>
                <a:spcPts val="600"/>
              </a:spcAft>
              <a:buClr>
                <a:srgbClr val="83276B"/>
              </a:buClr>
              <a:buSzPts val="1200"/>
              <a:buFont typeface="Arial"/>
              <a:buAutoNum type="arabicPeriod"/>
            </a:pPr>
            <a:r>
              <a:rPr lang="en-US" sz="1200" b="1" i="0" u="none" strike="noStrike" cap="none" dirty="0">
                <a:solidFill>
                  <a:srgbClr val="83276B"/>
                </a:solidFill>
                <a:latin typeface="Montserrat" panose="00000500000000000000" pitchFamily="2" charset="0"/>
                <a:sym typeface="Arial"/>
              </a:rPr>
              <a:t>Reputation Management </a:t>
            </a:r>
            <a:r>
              <a:rPr lang="en-US" sz="1200" b="0" i="0" u="none" strike="noStrike" cap="none" dirty="0">
                <a:solidFill>
                  <a:srgbClr val="83276B"/>
                </a:solidFill>
                <a:latin typeface="Montserrat" panose="00000500000000000000" pitchFamily="2" charset="0"/>
                <a:sym typeface="Arial"/>
              </a:rPr>
              <a:t>- </a:t>
            </a:r>
            <a:r>
              <a:rPr lang="en-US" sz="1200" b="0" i="0" u="none" strike="noStrike" cap="none" dirty="0">
                <a:solidFill>
                  <a:schemeClr val="dk1"/>
                </a:solidFill>
                <a:latin typeface="Montserrat" panose="00000500000000000000" pitchFamily="2" charset="0"/>
                <a:sym typeface="Arial"/>
              </a:rPr>
              <a:t>It is likely that your business is being talked about on social media by your customers, whether in a positive or negative light. Being on social media allows you to respond to these and highlight the positives as well as address any negative issues before it brews up to a major issue. If someone is sharing information about your business that is not true, you can share your side of the story politely and professionally. If someone is commending your business for a job well done, show that you are appreciative and draw attention for others to their kind words.</a:t>
            </a:r>
          </a:p>
          <a:p>
            <a:pPr marL="228600" marR="0" lvl="0" indent="-228600" algn="just" rtl="0">
              <a:lnSpc>
                <a:spcPct val="110000"/>
              </a:lnSpc>
              <a:spcBef>
                <a:spcPts val="0"/>
              </a:spcBef>
              <a:spcAft>
                <a:spcPts val="600"/>
              </a:spcAft>
              <a:buClr>
                <a:srgbClr val="83276B"/>
              </a:buClr>
              <a:buSzPts val="1200"/>
              <a:buFont typeface="Arial"/>
              <a:buAutoNum type="arabicPeriod"/>
            </a:pPr>
            <a:r>
              <a:rPr lang="en-US" sz="1200" b="1" i="0" u="none" strike="noStrike" cap="none" dirty="0">
                <a:solidFill>
                  <a:srgbClr val="83276B"/>
                </a:solidFill>
                <a:latin typeface="Montserrat" panose="00000500000000000000" pitchFamily="2" charset="0"/>
                <a:sym typeface="Arial"/>
              </a:rPr>
              <a:t>Customer and Audience Engagement </a:t>
            </a:r>
            <a:r>
              <a:rPr lang="en-US" sz="1200" b="0" i="0" u="none" strike="noStrike" cap="none" dirty="0">
                <a:solidFill>
                  <a:schemeClr val="dk1"/>
                </a:solidFill>
                <a:latin typeface="Montserrat" panose="00000500000000000000" pitchFamily="2" charset="0"/>
                <a:sym typeface="Arial"/>
              </a:rPr>
              <a:t>- Social media provides the opportunity for businesses to interact directly with customers and fans, and vice versa. By staying active and responding to comments and questions on your social media posts, your audience will feel like the business cares about them and it isn't a one way street.</a:t>
            </a:r>
          </a:p>
          <a:p>
            <a:pPr marL="228600" marR="0" lvl="0" indent="-228600" algn="just" rtl="0">
              <a:lnSpc>
                <a:spcPct val="110000"/>
              </a:lnSpc>
              <a:spcBef>
                <a:spcPts val="0"/>
              </a:spcBef>
              <a:spcAft>
                <a:spcPts val="600"/>
              </a:spcAft>
              <a:buClr>
                <a:srgbClr val="83276B"/>
              </a:buClr>
              <a:buSzPts val="1200"/>
              <a:buFont typeface="Arial"/>
              <a:buAutoNum type="arabicPeriod"/>
            </a:pPr>
            <a:r>
              <a:rPr lang="en-US" sz="1200" b="1" i="0" u="none" strike="noStrike" cap="none" dirty="0">
                <a:solidFill>
                  <a:srgbClr val="83276B"/>
                </a:solidFill>
                <a:latin typeface="Montserrat" panose="00000500000000000000" pitchFamily="2" charset="0"/>
                <a:sym typeface="Arial"/>
              </a:rPr>
              <a:t>Customer Service </a:t>
            </a:r>
            <a:r>
              <a:rPr lang="en-US" sz="1200" b="0" i="0" u="none" strike="noStrike" cap="none" dirty="0">
                <a:solidFill>
                  <a:srgbClr val="83276B"/>
                </a:solidFill>
                <a:latin typeface="Montserrat" panose="00000500000000000000" pitchFamily="2" charset="0"/>
                <a:sym typeface="Arial"/>
              </a:rPr>
              <a:t>- </a:t>
            </a:r>
            <a:r>
              <a:rPr lang="en-US" sz="1200" b="0" i="0" u="none" strike="noStrike" cap="none" dirty="0">
                <a:solidFill>
                  <a:schemeClr val="dk1"/>
                </a:solidFill>
                <a:latin typeface="Montserrat" panose="00000500000000000000" pitchFamily="2" charset="0"/>
                <a:sym typeface="Arial"/>
              </a:rPr>
              <a:t>There will be complaints regarding your business on your social media. What matters is how you respond to these complaints</a:t>
            </a:r>
            <a:r>
              <a:rPr lang="en-US" sz="1200" b="1" i="0" u="none" strike="noStrike" cap="none" dirty="0">
                <a:solidFill>
                  <a:schemeClr val="dk1"/>
                </a:solidFill>
                <a:latin typeface="Montserrat" panose="00000500000000000000" pitchFamily="2" charset="0"/>
                <a:sym typeface="Arial"/>
              </a:rPr>
              <a:t>.</a:t>
            </a:r>
            <a:r>
              <a:rPr lang="en-US" sz="1200" b="1" i="0" u="none" strike="noStrike" cap="none" dirty="0">
                <a:solidFill>
                  <a:schemeClr val="dk1"/>
                </a:solidFill>
                <a:uFill>
                  <a:noFill/>
                </a:uFill>
                <a:latin typeface="Montserrat" panose="00000500000000000000" pitchFamily="2" charset="0"/>
                <a:sym typeface="Arial"/>
                <a:hlinkClick r:id="rId3">
                  <a:extLst>
                    <a:ext uri="{A12FA001-AC4F-418D-AE19-62706E023703}">
                      <ahyp:hlinkClr xmlns:ahyp="http://schemas.microsoft.com/office/drawing/2018/hyperlinkcolor" val="tx"/>
                    </a:ext>
                  </a:extLst>
                </a:hlinkClick>
              </a:rPr>
              <a:t> </a:t>
            </a:r>
            <a:r>
              <a:rPr lang="en-US" sz="1200" b="1" i="0" u="sng" strike="noStrike" cap="none" dirty="0">
                <a:solidFill>
                  <a:schemeClr val="dk1"/>
                </a:solidFill>
                <a:latin typeface="Montserrat" panose="00000500000000000000" pitchFamily="2" charset="0"/>
                <a:sym typeface="Arial"/>
                <a:hlinkClick r:id="rId3">
                  <a:extLst>
                    <a:ext uri="{A12FA001-AC4F-418D-AE19-62706E023703}">
                      <ahyp:hlinkClr xmlns:ahyp="http://schemas.microsoft.com/office/drawing/2018/hyperlinkcolor" val="tx"/>
                    </a:ext>
                  </a:extLst>
                </a:hlinkClick>
              </a:rPr>
              <a:t>A Harvard Business Review research</a:t>
            </a:r>
            <a:r>
              <a:rPr lang="en-US" sz="1200" b="1" i="0" u="none" strike="noStrike" cap="none" dirty="0">
                <a:solidFill>
                  <a:schemeClr val="dk1"/>
                </a:solidFill>
                <a:latin typeface="Montserrat" panose="00000500000000000000" pitchFamily="2" charset="0"/>
                <a:sym typeface="Arial"/>
              </a:rPr>
              <a:t> </a:t>
            </a:r>
            <a:r>
              <a:rPr lang="en-US" sz="1200" b="0" i="0" u="none" strike="noStrike" cap="none" dirty="0">
                <a:solidFill>
                  <a:schemeClr val="dk1"/>
                </a:solidFill>
                <a:latin typeface="Montserrat" panose="00000500000000000000" pitchFamily="2" charset="0"/>
                <a:sym typeface="Arial"/>
              </a:rPr>
              <a:t>shows that customers who receive a response to their complaint would be willing to spend more on the brand in future purchases.</a:t>
            </a:r>
            <a:endParaRPr lang="en-US" b="0" i="0" u="none" strike="noStrike" cap="none" dirty="0">
              <a:solidFill>
                <a:schemeClr val="dk1"/>
              </a:solidFill>
              <a:latin typeface="Montserrat" panose="00000500000000000000" pitchFamily="2" charset="0"/>
              <a:ea typeface="Libre Franklin"/>
              <a:cs typeface="Libre Franklin"/>
              <a:sym typeface="Libre Franklin"/>
            </a:endParaRPr>
          </a:p>
          <a:p>
            <a:endParaRPr lang="en-US"/>
          </a:p>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MY" sz="1200" smtClean="0">
                <a:solidFill>
                  <a:schemeClr val="dk1"/>
                </a:solidFill>
                <a:ea typeface="Calibri"/>
                <a:cs typeface="Calibri"/>
                <a:sym typeface="Calibri"/>
              </a:rPr>
              <a:pPr algn="r">
                <a:buSzPts val="1200"/>
              </a:pPr>
              <a:t>6</a:t>
            </a:fld>
            <a:endParaRPr lang="en-MY" sz="1200">
              <a:solidFill>
                <a:schemeClr val="dk1"/>
              </a:solidFill>
              <a:ea typeface="Calibri"/>
              <a:cs typeface="Calibri"/>
              <a:sym typeface="Calibri"/>
            </a:endParaRPr>
          </a:p>
        </p:txBody>
      </p:sp>
    </p:spTree>
    <p:extLst>
      <p:ext uri="{BB962C8B-B14F-4D97-AF65-F5344CB8AC3E}">
        <p14:creationId xmlns:p14="http://schemas.microsoft.com/office/powerpoint/2010/main" val="1417184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lvl="0" indent="-6350">
              <a:buSzPts val="1400"/>
              <a:defRPr/>
            </a:pPr>
            <a:r>
              <a:rPr lang="en-US" sz="1600" dirty="0">
                <a:solidFill>
                  <a:schemeClr val="dk1"/>
                </a:solidFill>
                <a:latin typeface="Montserrat" panose="00000500000000000000" pitchFamily="2" charset="0"/>
                <a:ea typeface="Libre Franklin"/>
                <a:cs typeface="Libre Franklin"/>
                <a:sym typeface="Libre Franklin"/>
              </a:rPr>
              <a:t>The content calendar is a big part of your strategy because it should lay out:</a:t>
            </a:r>
          </a:p>
          <a:p>
            <a:pPr marL="225425" lvl="1" indent="-225425">
              <a:spcBef>
                <a:spcPts val="1200"/>
              </a:spcBef>
              <a:buClr>
                <a:srgbClr val="3F3F3F"/>
              </a:buClr>
              <a:buSzPts val="1600"/>
              <a:buFont typeface="Montserrat" panose="00000500000000000000" pitchFamily="2" charset="0"/>
              <a:buChar char="-"/>
            </a:pPr>
            <a:r>
              <a:rPr lang="en-US" sz="1600" dirty="0">
                <a:solidFill>
                  <a:srgbClr val="3F3F3F"/>
                </a:solidFill>
                <a:latin typeface="Montserrat" panose="00000500000000000000" pitchFamily="2" charset="0"/>
              </a:rPr>
              <a:t>Who your audience is</a:t>
            </a:r>
            <a:endParaRPr lang="en-US" sz="1600">
              <a:latin typeface="Montserrat" panose="00000500000000000000" pitchFamily="2" charset="0"/>
            </a:endParaRPr>
          </a:p>
          <a:p>
            <a:pPr marL="225425" lvl="1" indent="-225425">
              <a:spcBef>
                <a:spcPts val="1200"/>
              </a:spcBef>
              <a:buClr>
                <a:srgbClr val="3F3F3F"/>
              </a:buClr>
              <a:buSzPts val="1600"/>
              <a:buFont typeface="Montserrat" panose="00000500000000000000" pitchFamily="2" charset="0"/>
              <a:buChar char="-"/>
            </a:pPr>
            <a:r>
              <a:rPr lang="en-US" sz="1600" dirty="0">
                <a:solidFill>
                  <a:srgbClr val="3F3F3F"/>
                </a:solidFill>
                <a:latin typeface="Montserrat" panose="00000500000000000000" pitchFamily="2" charset="0"/>
              </a:rPr>
              <a:t>What topics and subjects your audience is interested in</a:t>
            </a:r>
            <a:endParaRPr lang="en-US" sz="1600">
              <a:latin typeface="Montserrat" panose="00000500000000000000" pitchFamily="2" charset="0"/>
            </a:endParaRPr>
          </a:p>
          <a:p>
            <a:pPr marL="225425" lvl="1" indent="-225425">
              <a:spcBef>
                <a:spcPts val="1200"/>
              </a:spcBef>
              <a:buClr>
                <a:srgbClr val="3F3F3F"/>
              </a:buClr>
              <a:buSzPts val="1600"/>
              <a:buFont typeface="Montserrat" panose="00000500000000000000" pitchFamily="2" charset="0"/>
              <a:buChar char="-"/>
            </a:pPr>
            <a:r>
              <a:rPr lang="en-US" sz="1600" dirty="0">
                <a:solidFill>
                  <a:srgbClr val="3F3F3F"/>
                </a:solidFill>
                <a:latin typeface="Montserrat" panose="00000500000000000000" pitchFamily="2" charset="0"/>
              </a:rPr>
              <a:t>The usable content you already have</a:t>
            </a:r>
            <a:endParaRPr lang="en-US" sz="1600">
              <a:latin typeface="Montserrat" panose="00000500000000000000" pitchFamily="2" charset="0"/>
            </a:endParaRPr>
          </a:p>
          <a:p>
            <a:pPr marL="225425" lvl="1" indent="-225425">
              <a:spcBef>
                <a:spcPts val="1200"/>
              </a:spcBef>
              <a:buClr>
                <a:srgbClr val="3F3F3F"/>
              </a:buClr>
              <a:buSzPts val="1600"/>
              <a:buFont typeface="Montserrat" panose="00000500000000000000" pitchFamily="2" charset="0"/>
              <a:buChar char="-"/>
            </a:pPr>
            <a:r>
              <a:rPr lang="en-US" sz="1600" dirty="0">
                <a:solidFill>
                  <a:srgbClr val="3F3F3F"/>
                </a:solidFill>
                <a:latin typeface="Montserrat" panose="00000500000000000000" pitchFamily="2" charset="0"/>
              </a:rPr>
              <a:t>What kind of content you still need to create or curate</a:t>
            </a:r>
            <a:endParaRPr lang="en-US" sz="1600" dirty="0">
              <a:latin typeface="Montserrat" panose="00000500000000000000" pitchFamily="2" charset="0"/>
            </a:endParaRPr>
          </a:p>
          <a:p>
            <a:pPr marL="225425" lvl="1" indent="-225425">
              <a:spcBef>
                <a:spcPts val="1200"/>
              </a:spcBef>
              <a:buClr>
                <a:srgbClr val="3F3F3F"/>
              </a:buClr>
              <a:buSzPts val="1600"/>
              <a:buFont typeface="Montserrat" panose="00000500000000000000" pitchFamily="2" charset="0"/>
              <a:buChar char="-"/>
            </a:pPr>
            <a:r>
              <a:rPr lang="en-US" sz="1600" dirty="0">
                <a:solidFill>
                  <a:srgbClr val="3F3F3F"/>
                </a:solidFill>
                <a:latin typeface="Montserrat" panose="00000500000000000000" pitchFamily="2" charset="0"/>
              </a:rPr>
              <a:t>When and on what platforms content will be published</a:t>
            </a:r>
            <a:endParaRPr lang="en-US" sz="1600" dirty="0">
              <a:latin typeface="Montserrat" panose="00000500000000000000" pitchFamily="2" charset="0"/>
            </a:endParaRPr>
          </a:p>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MY" sz="1200" smtClean="0">
                <a:solidFill>
                  <a:schemeClr val="dk1"/>
                </a:solidFill>
                <a:ea typeface="Calibri"/>
                <a:cs typeface="Calibri"/>
                <a:sym typeface="Calibri"/>
              </a:rPr>
              <a:pPr algn="r">
                <a:buSzPts val="1200"/>
              </a:pPr>
              <a:t>7</a:t>
            </a:fld>
            <a:endParaRPr lang="en-MY" sz="1200">
              <a:solidFill>
                <a:schemeClr val="dk1"/>
              </a:solidFill>
              <a:ea typeface="Calibri"/>
              <a:cs typeface="Calibri"/>
              <a:sym typeface="Calibri"/>
            </a:endParaRPr>
          </a:p>
        </p:txBody>
      </p:sp>
    </p:spTree>
    <p:extLst>
      <p:ext uri="{BB962C8B-B14F-4D97-AF65-F5344CB8AC3E}">
        <p14:creationId xmlns:p14="http://schemas.microsoft.com/office/powerpoint/2010/main" val="2639480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Montserrat" panose="00000500000000000000" pitchFamily="2" charset="0"/>
                <a:ea typeface="Libre Franklin"/>
                <a:cs typeface="Libre Franklin"/>
                <a:sym typeface="Libre Franklin"/>
              </a:rPr>
              <a:t>The content calendar is a big part of your strategy because it should lay out:</a:t>
            </a:r>
          </a:p>
          <a:p>
            <a:pPr marL="285750" lvl="1" indent="-285750" algn="l" rtl="0">
              <a:spcBef>
                <a:spcPts val="1200"/>
              </a:spcBef>
              <a:spcAft>
                <a:spcPts val="0"/>
              </a:spcAft>
              <a:buClr>
                <a:srgbClr val="3F3F3F"/>
              </a:buClr>
              <a:buSzPts val="1600"/>
              <a:buFont typeface="Montserrat" panose="00000500000000000000" pitchFamily="2" charset="0"/>
              <a:buChar char="-"/>
            </a:pPr>
            <a:r>
              <a:rPr lang="en-US" sz="1600" dirty="0">
                <a:solidFill>
                  <a:srgbClr val="3F3F3F"/>
                </a:solidFill>
                <a:latin typeface="Montserrat" panose="00000500000000000000" pitchFamily="2" charset="0"/>
              </a:rPr>
              <a:t>Who your audience is</a:t>
            </a:r>
            <a:endParaRPr lang="en-US" sz="2000">
              <a:latin typeface="Montserrat" panose="00000500000000000000" pitchFamily="2" charset="0"/>
            </a:endParaRPr>
          </a:p>
          <a:p>
            <a:pPr marL="285750" lvl="1" indent="-285750" algn="l" rtl="0">
              <a:spcBef>
                <a:spcPts val="1200"/>
              </a:spcBef>
              <a:spcAft>
                <a:spcPts val="0"/>
              </a:spcAft>
              <a:buClr>
                <a:srgbClr val="3F3F3F"/>
              </a:buClr>
              <a:buSzPts val="1600"/>
              <a:buFont typeface="Montserrat" panose="00000500000000000000" pitchFamily="2" charset="0"/>
              <a:buChar char="-"/>
            </a:pPr>
            <a:r>
              <a:rPr lang="en-US" sz="1600" dirty="0">
                <a:solidFill>
                  <a:srgbClr val="3F3F3F"/>
                </a:solidFill>
                <a:latin typeface="Montserrat" panose="00000500000000000000" pitchFamily="2" charset="0"/>
              </a:rPr>
              <a:t>What topics and subjects your audience is interested in</a:t>
            </a:r>
            <a:endParaRPr lang="en-US" sz="2000">
              <a:latin typeface="Montserrat" panose="00000500000000000000" pitchFamily="2" charset="0"/>
            </a:endParaRPr>
          </a:p>
          <a:p>
            <a:pPr marL="285750" lvl="1" indent="-285750" algn="l" rtl="0">
              <a:spcBef>
                <a:spcPts val="1200"/>
              </a:spcBef>
              <a:spcAft>
                <a:spcPts val="0"/>
              </a:spcAft>
              <a:buClr>
                <a:srgbClr val="3F3F3F"/>
              </a:buClr>
              <a:buSzPts val="1600"/>
              <a:buFont typeface="Montserrat" panose="00000500000000000000" pitchFamily="2" charset="0"/>
              <a:buChar char="-"/>
            </a:pPr>
            <a:r>
              <a:rPr lang="en-US" sz="1600" dirty="0">
                <a:solidFill>
                  <a:srgbClr val="3F3F3F"/>
                </a:solidFill>
                <a:latin typeface="Montserrat" panose="00000500000000000000" pitchFamily="2" charset="0"/>
              </a:rPr>
              <a:t>The usable content you already have</a:t>
            </a:r>
            <a:endParaRPr lang="en-US" sz="2000">
              <a:latin typeface="Montserrat" panose="00000500000000000000" pitchFamily="2" charset="0"/>
            </a:endParaRPr>
          </a:p>
          <a:p>
            <a:pPr marL="285750" lvl="1" indent="-285750" algn="l" rtl="0">
              <a:spcBef>
                <a:spcPts val="1200"/>
              </a:spcBef>
              <a:spcAft>
                <a:spcPts val="0"/>
              </a:spcAft>
              <a:buClr>
                <a:srgbClr val="3F3F3F"/>
              </a:buClr>
              <a:buSzPts val="1600"/>
              <a:buFont typeface="Montserrat" panose="00000500000000000000" pitchFamily="2" charset="0"/>
              <a:buChar char="-"/>
            </a:pPr>
            <a:r>
              <a:rPr lang="en-US" sz="1600" dirty="0">
                <a:solidFill>
                  <a:srgbClr val="3F3F3F"/>
                </a:solidFill>
                <a:latin typeface="Montserrat" panose="00000500000000000000" pitchFamily="2" charset="0"/>
              </a:rPr>
              <a:t>What kind of content you still need to create or curate</a:t>
            </a:r>
            <a:endParaRPr lang="en-US" sz="2000">
              <a:latin typeface="Montserrat" panose="00000500000000000000" pitchFamily="2" charset="0"/>
            </a:endParaRPr>
          </a:p>
          <a:p>
            <a:pPr marL="285750" lvl="1" indent="-285750" algn="l" rtl="0">
              <a:spcBef>
                <a:spcPts val="1200"/>
              </a:spcBef>
              <a:spcAft>
                <a:spcPts val="0"/>
              </a:spcAft>
              <a:buClr>
                <a:srgbClr val="3F3F3F"/>
              </a:buClr>
              <a:buSzPts val="1600"/>
              <a:buFont typeface="Montserrat" panose="00000500000000000000" pitchFamily="2" charset="0"/>
              <a:buChar char="-"/>
            </a:pPr>
            <a:r>
              <a:rPr lang="en-US" sz="1600" dirty="0">
                <a:solidFill>
                  <a:srgbClr val="3F3F3F"/>
                </a:solidFill>
                <a:latin typeface="Montserrat" panose="00000500000000000000" pitchFamily="2" charset="0"/>
              </a:rPr>
              <a:t>When and on what platforms content will be published</a:t>
            </a:r>
            <a:endParaRPr lang="en-US" sz="2000" dirty="0">
              <a:latin typeface="Montserrat" panose="00000500000000000000" pitchFamily="2" charset="0"/>
            </a:endParaRPr>
          </a:p>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MY" sz="1200" smtClean="0">
                <a:solidFill>
                  <a:schemeClr val="dk1"/>
                </a:solidFill>
                <a:ea typeface="Calibri"/>
                <a:cs typeface="Calibri"/>
                <a:sym typeface="Calibri"/>
              </a:rPr>
              <a:pPr algn="r">
                <a:buSzPts val="1200"/>
              </a:pPr>
              <a:t>8</a:t>
            </a:fld>
            <a:endParaRPr lang="en-MY" sz="1200">
              <a:solidFill>
                <a:schemeClr val="dk1"/>
              </a:solidFill>
              <a:ea typeface="Calibri"/>
              <a:cs typeface="Calibri"/>
              <a:sym typeface="Calibri"/>
            </a:endParaRPr>
          </a:p>
        </p:txBody>
      </p:sp>
    </p:spTree>
    <p:extLst>
      <p:ext uri="{BB962C8B-B14F-4D97-AF65-F5344CB8AC3E}">
        <p14:creationId xmlns:p14="http://schemas.microsoft.com/office/powerpoint/2010/main" val="3253527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More than 25 million companies worldwide are already using Instagram for business, and more than 200 million users visit at least one business profile every day.</a:t>
            </a:r>
            <a:endParaRPr lang="en-US" sz="1200" dirty="0">
              <a:solidFill>
                <a:srgbClr val="FF0000"/>
              </a:solidFill>
            </a:endParaRPr>
          </a:p>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MY" sz="1200" smtClean="0">
                <a:solidFill>
                  <a:schemeClr val="dk1"/>
                </a:solidFill>
                <a:ea typeface="Calibri"/>
                <a:cs typeface="Calibri"/>
                <a:sym typeface="Calibri"/>
              </a:rPr>
              <a:pPr algn="r">
                <a:buSzPts val="1200"/>
              </a:pPr>
              <a:t>13</a:t>
            </a:fld>
            <a:endParaRPr lang="en-MY" sz="1200">
              <a:solidFill>
                <a:schemeClr val="dk1"/>
              </a:solidFill>
              <a:ea typeface="Calibri"/>
              <a:cs typeface="Calibri"/>
              <a:sym typeface="Calibri"/>
            </a:endParaRPr>
          </a:p>
        </p:txBody>
      </p:sp>
    </p:spTree>
    <p:extLst>
      <p:ext uri="{BB962C8B-B14F-4D97-AF65-F5344CB8AC3E}">
        <p14:creationId xmlns:p14="http://schemas.microsoft.com/office/powerpoint/2010/main" val="1748061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MY" sz="1200" smtClean="0">
                <a:solidFill>
                  <a:schemeClr val="dk1"/>
                </a:solidFill>
                <a:ea typeface="Calibri"/>
                <a:cs typeface="Calibri"/>
                <a:sym typeface="Calibri"/>
              </a:rPr>
              <a:pPr algn="r">
                <a:buSzPts val="1200"/>
              </a:pPr>
              <a:t>14</a:t>
            </a:fld>
            <a:endParaRPr lang="en-MY" sz="1200">
              <a:solidFill>
                <a:schemeClr val="dk1"/>
              </a:solidFill>
              <a:ea typeface="Calibri"/>
              <a:cs typeface="Calibri"/>
              <a:sym typeface="Calibri"/>
            </a:endParaRPr>
          </a:p>
        </p:txBody>
      </p:sp>
    </p:spTree>
    <p:extLst>
      <p:ext uri="{BB962C8B-B14F-4D97-AF65-F5344CB8AC3E}">
        <p14:creationId xmlns:p14="http://schemas.microsoft.com/office/powerpoint/2010/main" val="2845983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MY" sz="1200" smtClean="0">
                <a:solidFill>
                  <a:schemeClr val="dk1"/>
                </a:solidFill>
                <a:ea typeface="Calibri"/>
                <a:cs typeface="Calibri"/>
                <a:sym typeface="Calibri"/>
              </a:rPr>
              <a:pPr algn="r">
                <a:buSzPts val="1200"/>
              </a:pPr>
              <a:t>15</a:t>
            </a:fld>
            <a:endParaRPr lang="en-MY" sz="1200">
              <a:solidFill>
                <a:schemeClr val="dk1"/>
              </a:solidFill>
              <a:ea typeface="Calibri"/>
              <a:cs typeface="Calibri"/>
              <a:sym typeface="Calibri"/>
            </a:endParaRPr>
          </a:p>
        </p:txBody>
      </p:sp>
    </p:spTree>
    <p:extLst>
      <p:ext uri="{BB962C8B-B14F-4D97-AF65-F5344CB8AC3E}">
        <p14:creationId xmlns:p14="http://schemas.microsoft.com/office/powerpoint/2010/main" val="68540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MY" sz="1200" smtClean="0">
                <a:solidFill>
                  <a:schemeClr val="dk1"/>
                </a:solidFill>
                <a:ea typeface="Calibri"/>
                <a:cs typeface="Calibri"/>
                <a:sym typeface="Calibri"/>
              </a:rPr>
              <a:pPr algn="r">
                <a:buSzPts val="1200"/>
              </a:pPr>
              <a:t>16</a:t>
            </a:fld>
            <a:endParaRPr lang="en-MY" sz="1200">
              <a:solidFill>
                <a:schemeClr val="dk1"/>
              </a:solidFill>
              <a:ea typeface="Calibri"/>
              <a:cs typeface="Calibri"/>
              <a:sym typeface="Calibri"/>
            </a:endParaRPr>
          </a:p>
        </p:txBody>
      </p:sp>
    </p:spTree>
    <p:extLst>
      <p:ext uri="{BB962C8B-B14F-4D97-AF65-F5344CB8AC3E}">
        <p14:creationId xmlns:p14="http://schemas.microsoft.com/office/powerpoint/2010/main" val="2047785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Blank" type="blank">
  <p:cSld name="1_Blank">
    <p:spTree>
      <p:nvGrpSpPr>
        <p:cNvPr id="1" name="Shape 15"/>
        <p:cNvGrpSpPr/>
        <p:nvPr/>
      </p:nvGrpSpPr>
      <p:grpSpPr>
        <a:xfrm>
          <a:off x="0" y="0"/>
          <a:ext cx="0" cy="0"/>
          <a:chOff x="0" y="0"/>
          <a:chExt cx="0" cy="0"/>
        </a:xfrm>
      </p:grpSpPr>
      <p:sp>
        <p:nvSpPr>
          <p:cNvPr id="16" name="Google Shape;16;p13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panose="00000500000000000000" pitchFamily="2"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17" name="Google Shape;17;p13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panose="00000500000000000000" pitchFamily="2"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18" name="Google Shape;18;p13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Montserrat" panose="00000500000000000000" pitchFamily="2" charset="0"/>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fld id="{00000000-1234-1234-1234-123412341234}" type="slidenum">
              <a:rPr lang="en-MY" smtClean="0"/>
              <a:pPr/>
              <a:t>‹#›</a:t>
            </a:fld>
            <a:endParaRPr lang="en-MY"/>
          </a:p>
        </p:txBody>
      </p:sp>
    </p:spTree>
    <p:extLst>
      <p:ext uri="{BB962C8B-B14F-4D97-AF65-F5344CB8AC3E}">
        <p14:creationId xmlns:p14="http://schemas.microsoft.com/office/powerpoint/2010/main" val="3333785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fld id="{00000000-1234-1234-1234-123412341234}" type="slidenum">
              <a:rPr lang="en" smtClean="0">
                <a:solidFill>
                  <a:srgbClr val="595959"/>
                </a:solidFill>
              </a:rPr>
              <a:pPr defTabSz="1219170"/>
              <a:t>‹#›</a:t>
            </a:fld>
            <a:endParaRPr lang="en">
              <a:solidFill>
                <a:srgbClr val="595959"/>
              </a:solidFill>
            </a:endParaRPr>
          </a:p>
        </p:txBody>
      </p:sp>
    </p:spTree>
    <p:extLst>
      <p:ext uri="{BB962C8B-B14F-4D97-AF65-F5344CB8AC3E}">
        <p14:creationId xmlns:p14="http://schemas.microsoft.com/office/powerpoint/2010/main" val="970829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fld id="{00000000-1234-1234-1234-123412341234}" type="slidenum">
              <a:rPr lang="en" smtClean="0">
                <a:solidFill>
                  <a:srgbClr val="595959"/>
                </a:solidFill>
              </a:rPr>
              <a:pPr defTabSz="1219170"/>
              <a:t>‹#›</a:t>
            </a:fld>
            <a:endParaRPr lang="en">
              <a:solidFill>
                <a:srgbClr val="595959"/>
              </a:solidFill>
            </a:endParaRPr>
          </a:p>
        </p:txBody>
      </p:sp>
    </p:spTree>
    <p:extLst>
      <p:ext uri="{BB962C8B-B14F-4D97-AF65-F5344CB8AC3E}">
        <p14:creationId xmlns:p14="http://schemas.microsoft.com/office/powerpoint/2010/main" val="2065987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Google Cover Slide">
  <p:cSld name="Google Cover Slide">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fld id="{00000000-1234-1234-1234-123412341234}" type="slidenum">
              <a:rPr lang="en" smtClean="0">
                <a:solidFill>
                  <a:srgbClr val="595959"/>
                </a:solidFill>
              </a:rPr>
              <a:pPr defTabSz="1219170"/>
              <a:t>‹#›</a:t>
            </a:fld>
            <a:endParaRPr lang="en">
              <a:solidFill>
                <a:srgbClr val="595959"/>
              </a:solidFill>
            </a:endParaRPr>
          </a:p>
        </p:txBody>
      </p:sp>
      <p:grpSp>
        <p:nvGrpSpPr>
          <p:cNvPr id="52" name="Google Shape;52;p13"/>
          <p:cNvGrpSpPr/>
          <p:nvPr/>
        </p:nvGrpSpPr>
        <p:grpSpPr>
          <a:xfrm>
            <a:off x="696775" y="426067"/>
            <a:ext cx="2624328" cy="361500"/>
            <a:chOff x="522575" y="1097292"/>
            <a:chExt cx="2624328" cy="361500"/>
          </a:xfrm>
        </p:grpSpPr>
        <p:pic>
          <p:nvPicPr>
            <p:cNvPr id="53" name="Google Shape;53;p13"/>
            <p:cNvPicPr preferRelativeResize="0"/>
            <p:nvPr/>
          </p:nvPicPr>
          <p:blipFill rotWithShape="1">
            <a:blip r:embed="rId2">
              <a:alphaModFix/>
            </a:blip>
            <a:srcRect r="-4482"/>
            <a:stretch/>
          </p:blipFill>
          <p:spPr>
            <a:xfrm>
              <a:off x="522575" y="1118022"/>
              <a:ext cx="1040600" cy="320040"/>
            </a:xfrm>
            <a:prstGeom prst="rect">
              <a:avLst/>
            </a:prstGeom>
            <a:noFill/>
            <a:ln>
              <a:noFill/>
            </a:ln>
          </p:spPr>
        </p:pic>
        <p:pic>
          <p:nvPicPr>
            <p:cNvPr id="54" name="Google Shape;54;p13"/>
            <p:cNvPicPr preferRelativeResize="0"/>
            <p:nvPr/>
          </p:nvPicPr>
          <p:blipFill rotWithShape="1">
            <a:blip r:embed="rId3">
              <a:alphaModFix/>
            </a:blip>
            <a:srcRect/>
            <a:stretch/>
          </p:blipFill>
          <p:spPr>
            <a:xfrm>
              <a:off x="1979276" y="1168375"/>
              <a:ext cx="1167627" cy="219334"/>
            </a:xfrm>
            <a:prstGeom prst="rect">
              <a:avLst/>
            </a:prstGeom>
            <a:noFill/>
            <a:ln>
              <a:noFill/>
            </a:ln>
          </p:spPr>
        </p:pic>
        <p:cxnSp>
          <p:nvCxnSpPr>
            <p:cNvPr id="55" name="Google Shape;55;p13"/>
            <p:cNvCxnSpPr/>
            <p:nvPr/>
          </p:nvCxnSpPr>
          <p:spPr>
            <a:xfrm>
              <a:off x="1771226" y="1097292"/>
              <a:ext cx="0" cy="361500"/>
            </a:xfrm>
            <a:prstGeom prst="straightConnector1">
              <a:avLst/>
            </a:prstGeom>
            <a:noFill/>
            <a:ln w="9525" cap="flat" cmpd="sng">
              <a:solidFill>
                <a:srgbClr val="5F6368"/>
              </a:solidFill>
              <a:prstDash val="solid"/>
              <a:round/>
              <a:headEnd type="none" w="sm" len="sm"/>
              <a:tailEnd type="none" w="sm" len="sm"/>
            </a:ln>
          </p:spPr>
        </p:cxnSp>
      </p:grpSp>
      <p:cxnSp>
        <p:nvCxnSpPr>
          <p:cNvPr id="56" name="Google Shape;56;p13"/>
          <p:cNvCxnSpPr/>
          <p:nvPr/>
        </p:nvCxnSpPr>
        <p:spPr>
          <a:xfrm>
            <a:off x="8311931" y="6506333"/>
            <a:ext cx="0" cy="168400"/>
          </a:xfrm>
          <a:prstGeom prst="straightConnector1">
            <a:avLst/>
          </a:prstGeom>
          <a:noFill/>
          <a:ln w="9525" cap="flat" cmpd="sng">
            <a:solidFill>
              <a:srgbClr val="999999"/>
            </a:solidFill>
            <a:prstDash val="solid"/>
            <a:round/>
            <a:headEnd type="none" w="sm" len="sm"/>
            <a:tailEnd type="none" w="sm" len="sm"/>
          </a:ln>
        </p:spPr>
      </p:cxnSp>
      <p:pic>
        <p:nvPicPr>
          <p:cNvPr id="57" name="Google Shape;57;p13"/>
          <p:cNvPicPr preferRelativeResize="0"/>
          <p:nvPr/>
        </p:nvPicPr>
        <p:blipFill rotWithShape="1">
          <a:blip r:embed="rId4">
            <a:alphaModFix/>
          </a:blip>
          <a:srcRect l="406" r="416"/>
          <a:stretch/>
        </p:blipFill>
        <p:spPr>
          <a:xfrm>
            <a:off x="7616043" y="6534127"/>
            <a:ext cx="649159" cy="122813"/>
          </a:xfrm>
          <a:prstGeom prst="rect">
            <a:avLst/>
          </a:prstGeom>
          <a:noFill/>
          <a:ln>
            <a:noFill/>
          </a:ln>
        </p:spPr>
      </p:pic>
      <p:pic>
        <p:nvPicPr>
          <p:cNvPr id="58" name="Google Shape;58;p13"/>
          <p:cNvPicPr preferRelativeResize="0"/>
          <p:nvPr/>
        </p:nvPicPr>
        <p:blipFill>
          <a:blip r:embed="rId5">
            <a:alphaModFix/>
          </a:blip>
          <a:stretch>
            <a:fillRect/>
          </a:stretch>
        </p:blipFill>
        <p:spPr>
          <a:xfrm>
            <a:off x="10575834" y="6503005"/>
            <a:ext cx="731601" cy="152665"/>
          </a:xfrm>
          <a:prstGeom prst="rect">
            <a:avLst/>
          </a:prstGeom>
          <a:noFill/>
          <a:ln>
            <a:noFill/>
          </a:ln>
        </p:spPr>
      </p:pic>
      <p:pic>
        <p:nvPicPr>
          <p:cNvPr id="59" name="Google Shape;59;p13"/>
          <p:cNvPicPr preferRelativeResize="0"/>
          <p:nvPr/>
        </p:nvPicPr>
        <p:blipFill rotWithShape="1">
          <a:blip r:embed="rId6">
            <a:alphaModFix/>
          </a:blip>
          <a:srcRect l="51590"/>
          <a:stretch/>
        </p:blipFill>
        <p:spPr>
          <a:xfrm>
            <a:off x="8325401" y="6249749"/>
            <a:ext cx="1319868" cy="681571"/>
          </a:xfrm>
          <a:prstGeom prst="rect">
            <a:avLst/>
          </a:prstGeom>
          <a:noFill/>
          <a:ln>
            <a:noFill/>
          </a:ln>
        </p:spPr>
      </p:pic>
      <p:cxnSp>
        <p:nvCxnSpPr>
          <p:cNvPr id="60" name="Google Shape;60;p13"/>
          <p:cNvCxnSpPr/>
          <p:nvPr/>
        </p:nvCxnSpPr>
        <p:spPr>
          <a:xfrm>
            <a:off x="9658731" y="6495133"/>
            <a:ext cx="0" cy="168400"/>
          </a:xfrm>
          <a:prstGeom prst="straightConnector1">
            <a:avLst/>
          </a:prstGeom>
          <a:noFill/>
          <a:ln w="9525" cap="flat" cmpd="sng">
            <a:solidFill>
              <a:srgbClr val="999999"/>
            </a:solidFill>
            <a:prstDash val="solid"/>
            <a:round/>
            <a:headEnd type="none" w="sm" len="sm"/>
            <a:tailEnd type="none" w="sm" len="sm"/>
          </a:ln>
        </p:spPr>
      </p:cxnSp>
      <p:sp>
        <p:nvSpPr>
          <p:cNvPr id="61" name="Google Shape;61;p13"/>
          <p:cNvSpPr txBox="1"/>
          <p:nvPr/>
        </p:nvSpPr>
        <p:spPr>
          <a:xfrm>
            <a:off x="9579700" y="6394734"/>
            <a:ext cx="1128000" cy="369291"/>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Google Sans"/>
                <a:ea typeface="Google Sans"/>
                <a:cs typeface="Google Sans"/>
                <a:sym typeface="Google Sans"/>
              </a:rPr>
              <a:t>with support from</a:t>
            </a:r>
            <a:endParaRPr kumimoji="0" sz="800" b="0" i="0" u="none" strike="noStrike" kern="0" cap="none" spc="0" normalizeH="0" baseline="0" noProof="0">
              <a:ln>
                <a:noFill/>
              </a:ln>
              <a:solidFill>
                <a:srgbClr val="000000"/>
              </a:solidFill>
              <a:effectLst/>
              <a:uLnTx/>
              <a:uFillTx/>
              <a:latin typeface="Google Sans"/>
              <a:ea typeface="Google Sans"/>
              <a:cs typeface="Google Sans"/>
              <a:sym typeface="Google Sans"/>
            </a:endParaRPr>
          </a:p>
        </p:txBody>
      </p:sp>
      <p:pic>
        <p:nvPicPr>
          <p:cNvPr id="62" name="Google Shape;62;p13"/>
          <p:cNvPicPr preferRelativeResize="0"/>
          <p:nvPr/>
        </p:nvPicPr>
        <p:blipFill>
          <a:blip r:embed="rId7">
            <a:alphaModFix/>
          </a:blip>
          <a:stretch>
            <a:fillRect/>
          </a:stretch>
        </p:blipFill>
        <p:spPr>
          <a:xfrm>
            <a:off x="11480767" y="6460867"/>
            <a:ext cx="236933" cy="236933"/>
          </a:xfrm>
          <a:prstGeom prst="rect">
            <a:avLst/>
          </a:prstGeom>
          <a:noFill/>
          <a:ln>
            <a:noFill/>
          </a:ln>
        </p:spPr>
      </p:pic>
      <p:cxnSp>
        <p:nvCxnSpPr>
          <p:cNvPr id="63" name="Google Shape;63;p13"/>
          <p:cNvCxnSpPr/>
          <p:nvPr/>
        </p:nvCxnSpPr>
        <p:spPr>
          <a:xfrm>
            <a:off x="11394097" y="6495133"/>
            <a:ext cx="0" cy="168400"/>
          </a:xfrm>
          <a:prstGeom prst="straightConnector1">
            <a:avLst/>
          </a:prstGeom>
          <a:noFill/>
          <a:ln w="9525" cap="flat" cmpd="sng">
            <a:solidFill>
              <a:srgbClr val="999999"/>
            </a:solidFill>
            <a:prstDash val="solid"/>
            <a:round/>
            <a:headEnd type="none" w="sm" len="sm"/>
            <a:tailEnd type="none" w="sm" len="sm"/>
          </a:ln>
        </p:spPr>
      </p:cxnSp>
    </p:spTree>
    <p:extLst>
      <p:ext uri="{BB962C8B-B14F-4D97-AF65-F5344CB8AC3E}">
        <p14:creationId xmlns:p14="http://schemas.microsoft.com/office/powerpoint/2010/main" val="2503554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userDrawn="1">
  <p:cSld name="1_Title Only">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3620143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Google Cover Slide">
  <p:cSld name="Google Cover Slide">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lvl="0" rtl="0">
              <a:buNone/>
              <a:defRPr>
                <a:latin typeface="Montserrat" panose="00000500000000000000" pitchFamily="2" charset="0"/>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grpSp>
        <p:nvGrpSpPr>
          <p:cNvPr id="52" name="Google Shape;52;p13"/>
          <p:cNvGrpSpPr/>
          <p:nvPr/>
        </p:nvGrpSpPr>
        <p:grpSpPr>
          <a:xfrm>
            <a:off x="696775" y="426067"/>
            <a:ext cx="2624328" cy="361500"/>
            <a:chOff x="522575" y="1097292"/>
            <a:chExt cx="2624328" cy="361500"/>
          </a:xfrm>
        </p:grpSpPr>
        <p:pic>
          <p:nvPicPr>
            <p:cNvPr id="53" name="Google Shape;53;p13"/>
            <p:cNvPicPr preferRelativeResize="0"/>
            <p:nvPr/>
          </p:nvPicPr>
          <p:blipFill rotWithShape="1">
            <a:blip r:embed="rId2">
              <a:alphaModFix/>
            </a:blip>
            <a:srcRect r="-4482"/>
            <a:stretch/>
          </p:blipFill>
          <p:spPr>
            <a:xfrm>
              <a:off x="522575" y="1118022"/>
              <a:ext cx="1040600" cy="320040"/>
            </a:xfrm>
            <a:prstGeom prst="rect">
              <a:avLst/>
            </a:prstGeom>
            <a:noFill/>
            <a:ln>
              <a:noFill/>
            </a:ln>
          </p:spPr>
        </p:pic>
        <p:pic>
          <p:nvPicPr>
            <p:cNvPr id="54" name="Google Shape;54;p13"/>
            <p:cNvPicPr preferRelativeResize="0"/>
            <p:nvPr/>
          </p:nvPicPr>
          <p:blipFill rotWithShape="1">
            <a:blip r:embed="rId3">
              <a:alphaModFix/>
            </a:blip>
            <a:srcRect/>
            <a:stretch/>
          </p:blipFill>
          <p:spPr>
            <a:xfrm>
              <a:off x="1979276" y="1168375"/>
              <a:ext cx="1167627" cy="219334"/>
            </a:xfrm>
            <a:prstGeom prst="rect">
              <a:avLst/>
            </a:prstGeom>
            <a:noFill/>
            <a:ln>
              <a:noFill/>
            </a:ln>
          </p:spPr>
        </p:pic>
        <p:cxnSp>
          <p:nvCxnSpPr>
            <p:cNvPr id="55" name="Google Shape;55;p13"/>
            <p:cNvCxnSpPr/>
            <p:nvPr/>
          </p:nvCxnSpPr>
          <p:spPr>
            <a:xfrm>
              <a:off x="1771226" y="1097292"/>
              <a:ext cx="0" cy="361500"/>
            </a:xfrm>
            <a:prstGeom prst="straightConnector1">
              <a:avLst/>
            </a:prstGeom>
            <a:noFill/>
            <a:ln w="9525" cap="flat" cmpd="sng">
              <a:solidFill>
                <a:srgbClr val="5F6368"/>
              </a:solidFill>
              <a:prstDash val="solid"/>
              <a:round/>
              <a:headEnd type="none" w="sm" len="sm"/>
              <a:tailEnd type="none" w="sm" len="sm"/>
            </a:ln>
          </p:spPr>
        </p:cxnSp>
      </p:grpSp>
      <p:cxnSp>
        <p:nvCxnSpPr>
          <p:cNvPr id="56" name="Google Shape;56;p13"/>
          <p:cNvCxnSpPr/>
          <p:nvPr/>
        </p:nvCxnSpPr>
        <p:spPr>
          <a:xfrm>
            <a:off x="8311931" y="6506333"/>
            <a:ext cx="0" cy="168400"/>
          </a:xfrm>
          <a:prstGeom prst="straightConnector1">
            <a:avLst/>
          </a:prstGeom>
          <a:noFill/>
          <a:ln w="9525" cap="flat" cmpd="sng">
            <a:solidFill>
              <a:srgbClr val="999999"/>
            </a:solidFill>
            <a:prstDash val="solid"/>
            <a:round/>
            <a:headEnd type="none" w="sm" len="sm"/>
            <a:tailEnd type="none" w="sm" len="sm"/>
          </a:ln>
        </p:spPr>
      </p:cxnSp>
      <p:pic>
        <p:nvPicPr>
          <p:cNvPr id="57" name="Google Shape;57;p13"/>
          <p:cNvPicPr preferRelativeResize="0"/>
          <p:nvPr/>
        </p:nvPicPr>
        <p:blipFill rotWithShape="1">
          <a:blip r:embed="rId4">
            <a:alphaModFix/>
          </a:blip>
          <a:srcRect l="406" r="416"/>
          <a:stretch/>
        </p:blipFill>
        <p:spPr>
          <a:xfrm>
            <a:off x="7616043" y="6534127"/>
            <a:ext cx="649159" cy="122813"/>
          </a:xfrm>
          <a:prstGeom prst="rect">
            <a:avLst/>
          </a:prstGeom>
          <a:noFill/>
          <a:ln>
            <a:noFill/>
          </a:ln>
        </p:spPr>
      </p:pic>
      <p:pic>
        <p:nvPicPr>
          <p:cNvPr id="58" name="Google Shape;58;p13"/>
          <p:cNvPicPr preferRelativeResize="0"/>
          <p:nvPr/>
        </p:nvPicPr>
        <p:blipFill>
          <a:blip r:embed="rId5">
            <a:alphaModFix/>
          </a:blip>
          <a:stretch>
            <a:fillRect/>
          </a:stretch>
        </p:blipFill>
        <p:spPr>
          <a:xfrm>
            <a:off x="10575834" y="6503005"/>
            <a:ext cx="731601" cy="152665"/>
          </a:xfrm>
          <a:prstGeom prst="rect">
            <a:avLst/>
          </a:prstGeom>
          <a:noFill/>
          <a:ln>
            <a:noFill/>
          </a:ln>
        </p:spPr>
      </p:pic>
      <p:pic>
        <p:nvPicPr>
          <p:cNvPr id="59" name="Google Shape;59;p13"/>
          <p:cNvPicPr preferRelativeResize="0"/>
          <p:nvPr/>
        </p:nvPicPr>
        <p:blipFill rotWithShape="1">
          <a:blip r:embed="rId6">
            <a:alphaModFix/>
          </a:blip>
          <a:srcRect l="51590"/>
          <a:stretch/>
        </p:blipFill>
        <p:spPr>
          <a:xfrm>
            <a:off x="8325401" y="6249749"/>
            <a:ext cx="1319868" cy="681571"/>
          </a:xfrm>
          <a:prstGeom prst="rect">
            <a:avLst/>
          </a:prstGeom>
          <a:noFill/>
          <a:ln>
            <a:noFill/>
          </a:ln>
        </p:spPr>
      </p:pic>
      <p:cxnSp>
        <p:nvCxnSpPr>
          <p:cNvPr id="60" name="Google Shape;60;p13"/>
          <p:cNvCxnSpPr/>
          <p:nvPr/>
        </p:nvCxnSpPr>
        <p:spPr>
          <a:xfrm>
            <a:off x="9658731" y="6495133"/>
            <a:ext cx="0" cy="168400"/>
          </a:xfrm>
          <a:prstGeom prst="straightConnector1">
            <a:avLst/>
          </a:prstGeom>
          <a:noFill/>
          <a:ln w="9525" cap="flat" cmpd="sng">
            <a:solidFill>
              <a:srgbClr val="999999"/>
            </a:solidFill>
            <a:prstDash val="solid"/>
            <a:round/>
            <a:headEnd type="none" w="sm" len="sm"/>
            <a:tailEnd type="none" w="sm" len="sm"/>
          </a:ln>
        </p:spPr>
      </p:cxnSp>
      <p:sp>
        <p:nvSpPr>
          <p:cNvPr id="61" name="Google Shape;61;p13"/>
          <p:cNvSpPr txBox="1"/>
          <p:nvPr/>
        </p:nvSpPr>
        <p:spPr>
          <a:xfrm>
            <a:off x="9579700" y="6394734"/>
            <a:ext cx="1128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800">
                <a:latin typeface="Montserrat" panose="00000500000000000000" pitchFamily="2" charset="0"/>
                <a:ea typeface="Google Sans"/>
                <a:cs typeface="Google Sans"/>
                <a:sym typeface="Google Sans"/>
              </a:rPr>
              <a:t>with support from</a:t>
            </a:r>
            <a:endParaRPr sz="800">
              <a:latin typeface="Montserrat" panose="00000500000000000000" pitchFamily="2" charset="0"/>
              <a:ea typeface="Google Sans"/>
              <a:cs typeface="Google Sans"/>
              <a:sym typeface="Google Sans"/>
            </a:endParaRPr>
          </a:p>
        </p:txBody>
      </p:sp>
      <p:pic>
        <p:nvPicPr>
          <p:cNvPr id="62" name="Google Shape;62;p13"/>
          <p:cNvPicPr preferRelativeResize="0"/>
          <p:nvPr/>
        </p:nvPicPr>
        <p:blipFill>
          <a:blip r:embed="rId7">
            <a:alphaModFix/>
          </a:blip>
          <a:stretch>
            <a:fillRect/>
          </a:stretch>
        </p:blipFill>
        <p:spPr>
          <a:xfrm>
            <a:off x="11480767" y="6460867"/>
            <a:ext cx="236933" cy="236933"/>
          </a:xfrm>
          <a:prstGeom prst="rect">
            <a:avLst/>
          </a:prstGeom>
          <a:noFill/>
          <a:ln>
            <a:noFill/>
          </a:ln>
        </p:spPr>
      </p:pic>
      <p:cxnSp>
        <p:nvCxnSpPr>
          <p:cNvPr id="63" name="Google Shape;63;p13"/>
          <p:cNvCxnSpPr/>
          <p:nvPr/>
        </p:nvCxnSpPr>
        <p:spPr>
          <a:xfrm>
            <a:off x="11394097" y="6495133"/>
            <a:ext cx="0" cy="168400"/>
          </a:xfrm>
          <a:prstGeom prst="straightConnector1">
            <a:avLst/>
          </a:prstGeom>
          <a:noFill/>
          <a:ln w="9525" cap="flat" cmpd="sng">
            <a:solidFill>
              <a:srgbClr val="999999"/>
            </a:solidFill>
            <a:prstDash val="solid"/>
            <a:round/>
            <a:headEnd type="none" w="sm" len="sm"/>
            <a:tailEnd type="none" w="sm" len="sm"/>
          </a:ln>
        </p:spPr>
      </p:cxnSp>
    </p:spTree>
    <p:extLst>
      <p:ext uri="{BB962C8B-B14F-4D97-AF65-F5344CB8AC3E}">
        <p14:creationId xmlns:p14="http://schemas.microsoft.com/office/powerpoint/2010/main" val="2228260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7"/>
        <p:cNvGrpSpPr/>
        <p:nvPr/>
      </p:nvGrpSpPr>
      <p:grpSpPr>
        <a:xfrm>
          <a:off x="0" y="0"/>
          <a:ext cx="0" cy="0"/>
          <a:chOff x="0" y="0"/>
          <a:chExt cx="0" cy="0"/>
        </a:xfrm>
      </p:grpSpPr>
      <p:sp>
        <p:nvSpPr>
          <p:cNvPr id="78" name="Google Shape;78;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Libre Franklin Medium"/>
              <a:buNone/>
              <a:defRPr sz="6000">
                <a:latin typeface="Montserrat" panose="00000500000000000000" pitchFamily="2"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ontserrat" panose="00000500000000000000" pitchFamily="2"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1955236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Only" userDrawn="1">
  <p:cSld name="1_Title Only">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806720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Google Cover Slide">
  <p:cSld name="Google Cover Slide">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grpSp>
        <p:nvGrpSpPr>
          <p:cNvPr id="52" name="Google Shape;52;p13"/>
          <p:cNvGrpSpPr/>
          <p:nvPr/>
        </p:nvGrpSpPr>
        <p:grpSpPr>
          <a:xfrm>
            <a:off x="696775" y="426067"/>
            <a:ext cx="2624328" cy="361500"/>
            <a:chOff x="522575" y="1097292"/>
            <a:chExt cx="2624328" cy="361500"/>
          </a:xfrm>
        </p:grpSpPr>
        <p:pic>
          <p:nvPicPr>
            <p:cNvPr id="53" name="Google Shape;53;p13"/>
            <p:cNvPicPr preferRelativeResize="0"/>
            <p:nvPr/>
          </p:nvPicPr>
          <p:blipFill rotWithShape="1">
            <a:blip r:embed="rId2">
              <a:alphaModFix/>
            </a:blip>
            <a:srcRect r="-4482"/>
            <a:stretch/>
          </p:blipFill>
          <p:spPr>
            <a:xfrm>
              <a:off x="522575" y="1118022"/>
              <a:ext cx="1040600" cy="320040"/>
            </a:xfrm>
            <a:prstGeom prst="rect">
              <a:avLst/>
            </a:prstGeom>
            <a:noFill/>
            <a:ln>
              <a:noFill/>
            </a:ln>
          </p:spPr>
        </p:pic>
        <p:pic>
          <p:nvPicPr>
            <p:cNvPr id="54" name="Google Shape;54;p13"/>
            <p:cNvPicPr preferRelativeResize="0"/>
            <p:nvPr/>
          </p:nvPicPr>
          <p:blipFill rotWithShape="1">
            <a:blip r:embed="rId3">
              <a:alphaModFix/>
            </a:blip>
            <a:srcRect/>
            <a:stretch/>
          </p:blipFill>
          <p:spPr>
            <a:xfrm>
              <a:off x="1979276" y="1168375"/>
              <a:ext cx="1167627" cy="219334"/>
            </a:xfrm>
            <a:prstGeom prst="rect">
              <a:avLst/>
            </a:prstGeom>
            <a:noFill/>
            <a:ln>
              <a:noFill/>
            </a:ln>
          </p:spPr>
        </p:pic>
        <p:cxnSp>
          <p:nvCxnSpPr>
            <p:cNvPr id="55" name="Google Shape;55;p13"/>
            <p:cNvCxnSpPr/>
            <p:nvPr/>
          </p:nvCxnSpPr>
          <p:spPr>
            <a:xfrm>
              <a:off x="1771226" y="1097292"/>
              <a:ext cx="0" cy="361500"/>
            </a:xfrm>
            <a:prstGeom prst="straightConnector1">
              <a:avLst/>
            </a:prstGeom>
            <a:noFill/>
            <a:ln w="9525" cap="flat" cmpd="sng">
              <a:solidFill>
                <a:srgbClr val="5F6368"/>
              </a:solidFill>
              <a:prstDash val="solid"/>
              <a:round/>
              <a:headEnd type="none" w="sm" len="sm"/>
              <a:tailEnd type="none" w="sm" len="sm"/>
            </a:ln>
          </p:spPr>
        </p:cxnSp>
      </p:grpSp>
      <p:cxnSp>
        <p:nvCxnSpPr>
          <p:cNvPr id="56" name="Google Shape;56;p13"/>
          <p:cNvCxnSpPr/>
          <p:nvPr/>
        </p:nvCxnSpPr>
        <p:spPr>
          <a:xfrm>
            <a:off x="8311931" y="6506333"/>
            <a:ext cx="0" cy="168400"/>
          </a:xfrm>
          <a:prstGeom prst="straightConnector1">
            <a:avLst/>
          </a:prstGeom>
          <a:noFill/>
          <a:ln w="9525" cap="flat" cmpd="sng">
            <a:solidFill>
              <a:srgbClr val="999999"/>
            </a:solidFill>
            <a:prstDash val="solid"/>
            <a:round/>
            <a:headEnd type="none" w="sm" len="sm"/>
            <a:tailEnd type="none" w="sm" len="sm"/>
          </a:ln>
        </p:spPr>
      </p:cxnSp>
      <p:pic>
        <p:nvPicPr>
          <p:cNvPr id="57" name="Google Shape;57;p13"/>
          <p:cNvPicPr preferRelativeResize="0"/>
          <p:nvPr/>
        </p:nvPicPr>
        <p:blipFill rotWithShape="1">
          <a:blip r:embed="rId4">
            <a:alphaModFix/>
          </a:blip>
          <a:srcRect l="406" r="416"/>
          <a:stretch/>
        </p:blipFill>
        <p:spPr>
          <a:xfrm>
            <a:off x="7616043" y="6534127"/>
            <a:ext cx="649159" cy="122813"/>
          </a:xfrm>
          <a:prstGeom prst="rect">
            <a:avLst/>
          </a:prstGeom>
          <a:noFill/>
          <a:ln>
            <a:noFill/>
          </a:ln>
        </p:spPr>
      </p:pic>
      <p:pic>
        <p:nvPicPr>
          <p:cNvPr id="58" name="Google Shape;58;p13"/>
          <p:cNvPicPr preferRelativeResize="0"/>
          <p:nvPr/>
        </p:nvPicPr>
        <p:blipFill>
          <a:blip r:embed="rId5">
            <a:alphaModFix/>
          </a:blip>
          <a:stretch>
            <a:fillRect/>
          </a:stretch>
        </p:blipFill>
        <p:spPr>
          <a:xfrm>
            <a:off x="10575834" y="6503005"/>
            <a:ext cx="731601" cy="152665"/>
          </a:xfrm>
          <a:prstGeom prst="rect">
            <a:avLst/>
          </a:prstGeom>
          <a:noFill/>
          <a:ln>
            <a:noFill/>
          </a:ln>
        </p:spPr>
      </p:pic>
      <p:pic>
        <p:nvPicPr>
          <p:cNvPr id="59" name="Google Shape;59;p13"/>
          <p:cNvPicPr preferRelativeResize="0"/>
          <p:nvPr/>
        </p:nvPicPr>
        <p:blipFill rotWithShape="1">
          <a:blip r:embed="rId6">
            <a:alphaModFix/>
          </a:blip>
          <a:srcRect l="51590"/>
          <a:stretch/>
        </p:blipFill>
        <p:spPr>
          <a:xfrm>
            <a:off x="8325401" y="6249749"/>
            <a:ext cx="1319868" cy="681571"/>
          </a:xfrm>
          <a:prstGeom prst="rect">
            <a:avLst/>
          </a:prstGeom>
          <a:noFill/>
          <a:ln>
            <a:noFill/>
          </a:ln>
        </p:spPr>
      </p:pic>
      <p:cxnSp>
        <p:nvCxnSpPr>
          <p:cNvPr id="60" name="Google Shape;60;p13"/>
          <p:cNvCxnSpPr/>
          <p:nvPr/>
        </p:nvCxnSpPr>
        <p:spPr>
          <a:xfrm>
            <a:off x="9658731" y="6495133"/>
            <a:ext cx="0" cy="168400"/>
          </a:xfrm>
          <a:prstGeom prst="straightConnector1">
            <a:avLst/>
          </a:prstGeom>
          <a:noFill/>
          <a:ln w="9525" cap="flat" cmpd="sng">
            <a:solidFill>
              <a:srgbClr val="999999"/>
            </a:solidFill>
            <a:prstDash val="solid"/>
            <a:round/>
            <a:headEnd type="none" w="sm" len="sm"/>
            <a:tailEnd type="none" w="sm" len="sm"/>
          </a:ln>
        </p:spPr>
      </p:cxnSp>
      <p:sp>
        <p:nvSpPr>
          <p:cNvPr id="61" name="Google Shape;61;p13"/>
          <p:cNvSpPr txBox="1"/>
          <p:nvPr/>
        </p:nvSpPr>
        <p:spPr>
          <a:xfrm>
            <a:off x="9579700" y="6394734"/>
            <a:ext cx="1128000" cy="369291"/>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800">
                <a:latin typeface="Google Sans"/>
                <a:ea typeface="Google Sans"/>
                <a:cs typeface="Google Sans"/>
                <a:sym typeface="Google Sans"/>
              </a:rPr>
              <a:t>with support from</a:t>
            </a:r>
            <a:endParaRPr sz="800">
              <a:latin typeface="Google Sans"/>
              <a:ea typeface="Google Sans"/>
              <a:cs typeface="Google Sans"/>
              <a:sym typeface="Google Sans"/>
            </a:endParaRPr>
          </a:p>
        </p:txBody>
      </p:sp>
      <p:pic>
        <p:nvPicPr>
          <p:cNvPr id="62" name="Google Shape;62;p13"/>
          <p:cNvPicPr preferRelativeResize="0"/>
          <p:nvPr/>
        </p:nvPicPr>
        <p:blipFill>
          <a:blip r:embed="rId7">
            <a:alphaModFix/>
          </a:blip>
          <a:stretch>
            <a:fillRect/>
          </a:stretch>
        </p:blipFill>
        <p:spPr>
          <a:xfrm>
            <a:off x="11480767" y="6460867"/>
            <a:ext cx="236933" cy="236933"/>
          </a:xfrm>
          <a:prstGeom prst="rect">
            <a:avLst/>
          </a:prstGeom>
          <a:noFill/>
          <a:ln>
            <a:noFill/>
          </a:ln>
        </p:spPr>
      </p:pic>
      <p:cxnSp>
        <p:nvCxnSpPr>
          <p:cNvPr id="63" name="Google Shape;63;p13"/>
          <p:cNvCxnSpPr/>
          <p:nvPr/>
        </p:nvCxnSpPr>
        <p:spPr>
          <a:xfrm>
            <a:off x="11394097" y="6495133"/>
            <a:ext cx="0" cy="168400"/>
          </a:xfrm>
          <a:prstGeom prst="straightConnector1">
            <a:avLst/>
          </a:prstGeom>
          <a:noFill/>
          <a:ln w="9525" cap="flat" cmpd="sng">
            <a:solidFill>
              <a:srgbClr val="999999"/>
            </a:solidFill>
            <a:prstDash val="solid"/>
            <a:round/>
            <a:headEnd type="none" w="sm" len="sm"/>
            <a:tailEnd type="none" w="sm" len="sm"/>
          </a:ln>
        </p:spPr>
      </p:cxnSp>
    </p:spTree>
    <p:extLst>
      <p:ext uri="{BB962C8B-B14F-4D97-AF65-F5344CB8AC3E}">
        <p14:creationId xmlns:p14="http://schemas.microsoft.com/office/powerpoint/2010/main" val="3304944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fld id="{00000000-1234-1234-1234-123412341234}" type="slidenum">
              <a:rPr lang="en" smtClean="0">
                <a:solidFill>
                  <a:srgbClr val="595959"/>
                </a:solidFill>
              </a:rPr>
              <a:pPr defTabSz="1219170"/>
              <a:t>‹#›</a:t>
            </a:fld>
            <a:endParaRPr lang="en">
              <a:solidFill>
                <a:srgbClr val="595959"/>
              </a:solidFill>
            </a:endParaRPr>
          </a:p>
        </p:txBody>
      </p:sp>
    </p:spTree>
    <p:extLst>
      <p:ext uri="{BB962C8B-B14F-4D97-AF65-F5344CB8AC3E}">
        <p14:creationId xmlns:p14="http://schemas.microsoft.com/office/powerpoint/2010/main" val="414114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fld id="{00000000-1234-1234-1234-123412341234}" type="slidenum">
              <a:rPr lang="en" smtClean="0">
                <a:solidFill>
                  <a:srgbClr val="595959"/>
                </a:solidFill>
              </a:rPr>
              <a:pPr defTabSz="1219170"/>
              <a:t>‹#›</a:t>
            </a:fld>
            <a:endParaRPr lang="en">
              <a:solidFill>
                <a:srgbClr val="595959"/>
              </a:solidFill>
            </a:endParaRPr>
          </a:p>
        </p:txBody>
      </p:sp>
    </p:spTree>
    <p:extLst>
      <p:ext uri="{BB962C8B-B14F-4D97-AF65-F5344CB8AC3E}">
        <p14:creationId xmlns:p14="http://schemas.microsoft.com/office/powerpoint/2010/main" val="579168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fld id="{00000000-1234-1234-1234-123412341234}" type="slidenum">
              <a:rPr lang="en" smtClean="0">
                <a:solidFill>
                  <a:srgbClr val="595959"/>
                </a:solidFill>
              </a:rPr>
              <a:pPr defTabSz="1219170"/>
              <a:t>‹#›</a:t>
            </a:fld>
            <a:endParaRPr lang="en">
              <a:solidFill>
                <a:srgbClr val="595959"/>
              </a:solidFill>
            </a:endParaRPr>
          </a:p>
        </p:txBody>
      </p:sp>
    </p:spTree>
    <p:extLst>
      <p:ext uri="{BB962C8B-B14F-4D97-AF65-F5344CB8AC3E}">
        <p14:creationId xmlns:p14="http://schemas.microsoft.com/office/powerpoint/2010/main" val="130983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fld id="{00000000-1234-1234-1234-123412341234}" type="slidenum">
              <a:rPr lang="en" smtClean="0">
                <a:solidFill>
                  <a:srgbClr val="595959"/>
                </a:solidFill>
              </a:rPr>
              <a:pPr defTabSz="1219170"/>
              <a:t>‹#›</a:t>
            </a:fld>
            <a:endParaRPr lang="en">
              <a:solidFill>
                <a:srgbClr val="595959"/>
              </a:solidFill>
            </a:endParaRPr>
          </a:p>
        </p:txBody>
      </p:sp>
    </p:spTree>
    <p:extLst>
      <p:ext uri="{BB962C8B-B14F-4D97-AF65-F5344CB8AC3E}">
        <p14:creationId xmlns:p14="http://schemas.microsoft.com/office/powerpoint/2010/main" val="1939283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fld id="{00000000-1234-1234-1234-123412341234}" type="slidenum">
              <a:rPr lang="en" smtClean="0">
                <a:solidFill>
                  <a:srgbClr val="595959"/>
                </a:solidFill>
              </a:rPr>
              <a:pPr defTabSz="1219170"/>
              <a:t>‹#›</a:t>
            </a:fld>
            <a:endParaRPr lang="en">
              <a:solidFill>
                <a:srgbClr val="595959"/>
              </a:solidFill>
            </a:endParaRPr>
          </a:p>
        </p:txBody>
      </p:sp>
    </p:spTree>
    <p:extLst>
      <p:ext uri="{BB962C8B-B14F-4D97-AF65-F5344CB8AC3E}">
        <p14:creationId xmlns:p14="http://schemas.microsoft.com/office/powerpoint/2010/main" val="3027870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fld id="{00000000-1234-1234-1234-123412341234}" type="slidenum">
              <a:rPr lang="en" smtClean="0">
                <a:solidFill>
                  <a:srgbClr val="595959"/>
                </a:solidFill>
              </a:rPr>
              <a:pPr defTabSz="1219170"/>
              <a:t>‹#›</a:t>
            </a:fld>
            <a:endParaRPr lang="en">
              <a:solidFill>
                <a:srgbClr val="595959"/>
              </a:solidFill>
            </a:endParaRPr>
          </a:p>
        </p:txBody>
      </p:sp>
    </p:spTree>
    <p:extLst>
      <p:ext uri="{BB962C8B-B14F-4D97-AF65-F5344CB8AC3E}">
        <p14:creationId xmlns:p14="http://schemas.microsoft.com/office/powerpoint/2010/main" val="494437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fld id="{00000000-1234-1234-1234-123412341234}" type="slidenum">
              <a:rPr lang="en" smtClean="0">
                <a:solidFill>
                  <a:srgbClr val="595959"/>
                </a:solidFill>
              </a:rPr>
              <a:pPr defTabSz="1219170"/>
              <a:t>‹#›</a:t>
            </a:fld>
            <a:endParaRPr lang="en">
              <a:solidFill>
                <a:srgbClr val="595959"/>
              </a:solidFill>
            </a:endParaRPr>
          </a:p>
        </p:txBody>
      </p:sp>
    </p:spTree>
    <p:extLst>
      <p:ext uri="{BB962C8B-B14F-4D97-AF65-F5344CB8AC3E}">
        <p14:creationId xmlns:p14="http://schemas.microsoft.com/office/powerpoint/2010/main" val="1788546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fld id="{00000000-1234-1234-1234-123412341234}" type="slidenum">
              <a:rPr lang="en" smtClean="0">
                <a:solidFill>
                  <a:srgbClr val="595959"/>
                </a:solidFill>
              </a:rPr>
              <a:pPr defTabSz="1219170"/>
              <a:t>‹#›</a:t>
            </a:fld>
            <a:endParaRPr lang="en">
              <a:solidFill>
                <a:srgbClr val="595959"/>
              </a:solidFill>
            </a:endParaRPr>
          </a:p>
        </p:txBody>
      </p:sp>
    </p:spTree>
    <p:extLst>
      <p:ext uri="{BB962C8B-B14F-4D97-AF65-F5344CB8AC3E}">
        <p14:creationId xmlns:p14="http://schemas.microsoft.com/office/powerpoint/2010/main" val="338412562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77645228"/>
      </p:ext>
    </p:extLst>
  </p:cSld>
  <p:clrMap bg1="lt1" tx1="dk1" bg2="dk2" tx2="lt2" accent1="accent1" accent2="accent2" accent3="accent3" accent4="accent4" accent5="accent5" accent6="accent6" hlink="hlink" folHlink="folHlink"/>
  <p:sldLayoutIdLst>
    <p:sldLayoutId id="2147483712" r:id="rId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fld id="{00000000-1234-1234-1234-123412341234}" type="slidenum">
              <a:rPr lang="en" smtClean="0">
                <a:solidFill>
                  <a:srgbClr val="595959"/>
                </a:solidFill>
              </a:rPr>
              <a:pPr defTabSz="1219170"/>
              <a:t>‹#›</a:t>
            </a:fld>
            <a:endParaRPr lang="en">
              <a:solidFill>
                <a:srgbClr val="595959"/>
              </a:solidFill>
            </a:endParaRPr>
          </a:p>
        </p:txBody>
      </p:sp>
    </p:spTree>
    <p:extLst>
      <p:ext uri="{BB962C8B-B14F-4D97-AF65-F5344CB8AC3E}">
        <p14:creationId xmlns:p14="http://schemas.microsoft.com/office/powerpoint/2010/main" val="1433981000"/>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98511846"/>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29809264"/>
      </p:ext>
    </p:extLst>
  </p:cSld>
  <p:clrMap bg1="lt1" tx1="dk1" bg2="dk2" tx2="lt2" accent1="accent1" accent2="accent2" accent3="accent3" accent4="accent4" accent5="accent5" accent6="accent6" hlink="hlink" folHlink="folHlink"/>
  <p:sldLayoutIdLst>
    <p:sldLayoutId id="2147483731" r:id="rId1"/>
    <p:sldLayoutId id="214748373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hyperlink" Target="https://www.facebook.com/pages/create"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pages/creat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image" Target="../media/image33.png"/><Relationship Id="rId4" Type="http://schemas.openxmlformats.org/officeDocument/2006/relationships/hyperlink" Target="http://instagram.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canva.co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slide" Target="slide6.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4.sv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slide" Target="slide6.xm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slide" Target="slide6.xml"/><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emf"/><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slide" Target="slide6.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4"/>
          <p:cNvPicPr preferRelativeResize="0"/>
          <p:nvPr/>
        </p:nvPicPr>
        <p:blipFill rotWithShape="1">
          <a:blip r:embed="rId3">
            <a:alphaModFix/>
          </a:blip>
          <a:srcRect l="7663" t="5992" r="21444" b="23090"/>
          <a:stretch/>
        </p:blipFill>
        <p:spPr>
          <a:xfrm>
            <a:off x="1" y="1"/>
            <a:ext cx="12192004" cy="6860879"/>
          </a:xfrm>
          <a:prstGeom prst="rect">
            <a:avLst/>
          </a:prstGeom>
          <a:noFill/>
          <a:ln>
            <a:noFill/>
          </a:ln>
        </p:spPr>
      </p:pic>
      <p:sp>
        <p:nvSpPr>
          <p:cNvPr id="69" name="Google Shape;69;p14"/>
          <p:cNvSpPr/>
          <p:nvPr/>
        </p:nvSpPr>
        <p:spPr>
          <a:xfrm>
            <a:off x="-21200" y="-10667"/>
            <a:ext cx="12192000" cy="6866000"/>
          </a:xfrm>
          <a:prstGeom prst="rect">
            <a:avLst/>
          </a:prstGeom>
          <a:solidFill>
            <a:srgbClr val="000000">
              <a:alpha val="43820"/>
            </a:srgbClr>
          </a:solidFill>
          <a:ln>
            <a:noFill/>
          </a:ln>
        </p:spPr>
        <p:txBody>
          <a:bodyPr spcFirstLastPara="1" wrap="square" lIns="121900" tIns="121900" rIns="121900" bIns="121900" anchor="ctr" anchorCtr="0">
            <a:noAutofit/>
          </a:bodyPr>
          <a:lstStyle/>
          <a:p>
            <a:pPr defTabSz="1219170"/>
            <a:endParaRPr sz="1867"/>
          </a:p>
        </p:txBody>
      </p:sp>
      <p:sp>
        <p:nvSpPr>
          <p:cNvPr id="71" name="Google Shape;71;p14"/>
          <p:cNvSpPr/>
          <p:nvPr/>
        </p:nvSpPr>
        <p:spPr>
          <a:xfrm>
            <a:off x="-21200" y="6141133"/>
            <a:ext cx="12213200" cy="77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pic>
        <p:nvPicPr>
          <p:cNvPr id="72" name="Google Shape;72;p14"/>
          <p:cNvPicPr preferRelativeResize="0"/>
          <p:nvPr/>
        </p:nvPicPr>
        <p:blipFill>
          <a:blip r:embed="rId4">
            <a:alphaModFix/>
          </a:blip>
          <a:stretch>
            <a:fillRect/>
          </a:stretch>
        </p:blipFill>
        <p:spPr>
          <a:xfrm>
            <a:off x="11427667" y="6405200"/>
            <a:ext cx="299635" cy="299605"/>
          </a:xfrm>
          <a:prstGeom prst="rect">
            <a:avLst/>
          </a:prstGeom>
          <a:noFill/>
          <a:ln>
            <a:noFill/>
          </a:ln>
        </p:spPr>
      </p:pic>
      <p:pic>
        <p:nvPicPr>
          <p:cNvPr id="73" name="Google Shape;73;p14"/>
          <p:cNvPicPr preferRelativeResize="0"/>
          <p:nvPr/>
        </p:nvPicPr>
        <p:blipFill>
          <a:blip r:embed="rId5">
            <a:alphaModFix/>
          </a:blip>
          <a:stretch>
            <a:fillRect/>
          </a:stretch>
        </p:blipFill>
        <p:spPr>
          <a:xfrm>
            <a:off x="10305401" y="6485284"/>
            <a:ext cx="859801" cy="179433"/>
          </a:xfrm>
          <a:prstGeom prst="rect">
            <a:avLst/>
          </a:prstGeom>
          <a:noFill/>
          <a:ln>
            <a:noFill/>
          </a:ln>
        </p:spPr>
      </p:pic>
      <p:sp>
        <p:nvSpPr>
          <p:cNvPr id="74" name="Google Shape;74;p14"/>
          <p:cNvSpPr txBox="1"/>
          <p:nvPr/>
        </p:nvSpPr>
        <p:spPr>
          <a:xfrm>
            <a:off x="9017133" y="6357267"/>
            <a:ext cx="1518000" cy="410393"/>
          </a:xfrm>
          <a:prstGeom prst="rect">
            <a:avLst/>
          </a:prstGeom>
          <a:noFill/>
          <a:ln>
            <a:noFill/>
          </a:ln>
        </p:spPr>
        <p:txBody>
          <a:bodyPr spcFirstLastPara="1" wrap="square" lIns="121900" tIns="121900" rIns="121900" bIns="121900" anchor="t" anchorCtr="0">
            <a:spAutoFit/>
          </a:bodyPr>
          <a:lstStyle/>
          <a:p>
            <a:pPr defTabSz="1219170"/>
            <a:r>
              <a:rPr lang="en" sz="1067">
                <a:latin typeface="Roboto"/>
                <a:ea typeface="Roboto"/>
                <a:cs typeface="Roboto"/>
                <a:sym typeface="Roboto"/>
              </a:rPr>
              <a:t>with support from</a:t>
            </a:r>
            <a:endParaRPr sz="1067">
              <a:latin typeface="Roboto"/>
              <a:ea typeface="Roboto"/>
              <a:cs typeface="Roboto"/>
              <a:sym typeface="Roboto"/>
            </a:endParaRPr>
          </a:p>
        </p:txBody>
      </p:sp>
      <p:cxnSp>
        <p:nvCxnSpPr>
          <p:cNvPr id="75" name="Google Shape;75;p14"/>
          <p:cNvCxnSpPr/>
          <p:nvPr/>
        </p:nvCxnSpPr>
        <p:spPr>
          <a:xfrm flipH="1">
            <a:off x="11320167" y="6395767"/>
            <a:ext cx="9200" cy="368000"/>
          </a:xfrm>
          <a:prstGeom prst="straightConnector1">
            <a:avLst/>
          </a:prstGeom>
          <a:noFill/>
          <a:ln w="9525" cap="flat" cmpd="sng">
            <a:solidFill>
              <a:srgbClr val="BDC1C6"/>
            </a:solidFill>
            <a:prstDash val="solid"/>
            <a:round/>
            <a:headEnd type="none" w="med" len="med"/>
            <a:tailEnd type="none" w="med" len="med"/>
          </a:ln>
        </p:spPr>
      </p:cxnSp>
      <p:pic>
        <p:nvPicPr>
          <p:cNvPr id="76" name="Google Shape;76;p14"/>
          <p:cNvPicPr preferRelativeResize="0"/>
          <p:nvPr/>
        </p:nvPicPr>
        <p:blipFill rotWithShape="1">
          <a:blip r:embed="rId6">
            <a:alphaModFix/>
          </a:blip>
          <a:srcRect b="15124"/>
          <a:stretch/>
        </p:blipFill>
        <p:spPr>
          <a:xfrm>
            <a:off x="437800" y="2654767"/>
            <a:ext cx="4849200" cy="2193500"/>
          </a:xfrm>
          <a:prstGeom prst="rect">
            <a:avLst/>
          </a:prstGeom>
          <a:noFill/>
          <a:ln>
            <a:noFill/>
          </a:ln>
        </p:spPr>
      </p:pic>
      <p:sp>
        <p:nvSpPr>
          <p:cNvPr id="2" name="TextBox 1"/>
          <p:cNvSpPr txBox="1"/>
          <p:nvPr/>
        </p:nvSpPr>
        <p:spPr>
          <a:xfrm>
            <a:off x="667658" y="4925182"/>
            <a:ext cx="4619343" cy="830997"/>
          </a:xfrm>
          <a:prstGeom prst="rect">
            <a:avLst/>
          </a:prstGeom>
          <a:noFill/>
        </p:spPr>
        <p:txBody>
          <a:bodyPr wrap="square" lIns="91440" tIns="45720" rIns="91440" bIns="45720" rtlCol="0" anchor="t">
            <a:spAutoFit/>
          </a:bodyPr>
          <a:lstStyle/>
          <a:p>
            <a:pPr defTabSz="1219170"/>
            <a:r>
              <a:rPr lang="en-US" sz="2400">
                <a:solidFill>
                  <a:srgbClr val="FFFFFF"/>
                </a:solidFill>
                <a:latin typeface="Montserrat" panose="02000505000000020004" pitchFamily="2" charset="0"/>
              </a:rPr>
              <a:t>DIGITAL LITERACY</a:t>
            </a:r>
          </a:p>
          <a:p>
            <a:pPr defTabSz="1219170"/>
            <a:r>
              <a:rPr lang="en-US" sz="2400">
                <a:solidFill>
                  <a:srgbClr val="FFFFFF"/>
                </a:solidFill>
                <a:latin typeface="Montserrat"/>
              </a:rPr>
              <a:t>4. Social Media Basics</a:t>
            </a:r>
          </a:p>
        </p:txBody>
      </p:sp>
    </p:spTree>
    <p:extLst>
      <p:ext uri="{BB962C8B-B14F-4D97-AF65-F5344CB8AC3E}">
        <p14:creationId xmlns:p14="http://schemas.microsoft.com/office/powerpoint/2010/main" val="3027373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53">
            <a:extLst>
              <a:ext uri="{FF2B5EF4-FFF2-40B4-BE49-F238E27FC236}">
                <a16:creationId xmlns:a16="http://schemas.microsoft.com/office/drawing/2014/main" id="{11F0D1B7-FD3B-49D0-AE86-90D7DC4126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06635" y="1654904"/>
            <a:ext cx="4797911" cy="5203096"/>
          </a:xfrm>
          <a:prstGeom prst="rect">
            <a:avLst/>
          </a:prstGeom>
        </p:spPr>
      </p:pic>
      <p:sp>
        <p:nvSpPr>
          <p:cNvPr id="52" name="Rectangle 51">
            <a:extLst>
              <a:ext uri="{FF2B5EF4-FFF2-40B4-BE49-F238E27FC236}">
                <a16:creationId xmlns:a16="http://schemas.microsoft.com/office/drawing/2014/main" id="{C056B1E0-6CEC-4B6F-9EDF-4A6483466A22}"/>
              </a:ext>
            </a:extLst>
          </p:cNvPr>
          <p:cNvSpPr/>
          <p:nvPr/>
        </p:nvSpPr>
        <p:spPr>
          <a:xfrm>
            <a:off x="473906" y="2940436"/>
            <a:ext cx="5852165" cy="900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R="0" lvl="0" algn="ctr" rtl="0">
              <a:lnSpc>
                <a:spcPct val="100000"/>
              </a:lnSpc>
              <a:spcBef>
                <a:spcPts val="0"/>
              </a:spcBef>
              <a:spcAft>
                <a:spcPts val="1200"/>
              </a:spcAft>
              <a:buClr>
                <a:schemeClr val="dk1"/>
              </a:buClr>
              <a:buSzPts val="1200"/>
            </a:pPr>
            <a:r>
              <a:rPr lang="en-US" sz="1800" b="0" i="0" u="none" strike="noStrike" cap="none" dirty="0">
                <a:solidFill>
                  <a:srgbClr val="000000"/>
                </a:solidFill>
                <a:latin typeface="Montserrat" panose="00000500000000000000" pitchFamily="2" charset="0"/>
                <a:ea typeface="Libre Franklin"/>
                <a:cs typeface="Libre Franklin"/>
                <a:sym typeface="Libre Franklin"/>
              </a:rPr>
              <a:t>Social media management tools help you manage all of your social accounts in 01 location</a:t>
            </a:r>
            <a:r>
              <a:rPr lang="en-US" sz="1800" i="0" u="none" strike="noStrike" cap="none" dirty="0">
                <a:solidFill>
                  <a:srgbClr val="000000"/>
                </a:solidFill>
                <a:latin typeface="Montserrat" panose="00000500000000000000" pitchFamily="2" charset="0"/>
                <a:ea typeface="Libre Franklin"/>
                <a:cs typeface="Libre Franklin"/>
                <a:sym typeface="Libre Franklin"/>
              </a:rPr>
              <a:t>: </a:t>
            </a:r>
          </a:p>
        </p:txBody>
      </p:sp>
      <p:grpSp>
        <p:nvGrpSpPr>
          <p:cNvPr id="2" name="Group 1">
            <a:extLst>
              <a:ext uri="{FF2B5EF4-FFF2-40B4-BE49-F238E27FC236}">
                <a16:creationId xmlns:a16="http://schemas.microsoft.com/office/drawing/2014/main" id="{7AA01388-BA8D-4714-9858-887BD858F8BD}"/>
              </a:ext>
            </a:extLst>
          </p:cNvPr>
          <p:cNvGrpSpPr/>
          <p:nvPr/>
        </p:nvGrpSpPr>
        <p:grpSpPr>
          <a:xfrm>
            <a:off x="430141" y="3791117"/>
            <a:ext cx="5806140" cy="1042304"/>
            <a:chOff x="430141" y="3791117"/>
            <a:chExt cx="5806140" cy="1042304"/>
          </a:xfrm>
        </p:grpSpPr>
        <p:pic>
          <p:nvPicPr>
            <p:cNvPr id="53" name="Google Shape;1439;p94" descr="Hootsuite Logo transparent PNG - StickPNG">
              <a:extLst>
                <a:ext uri="{FF2B5EF4-FFF2-40B4-BE49-F238E27FC236}">
                  <a16:creationId xmlns:a16="http://schemas.microsoft.com/office/drawing/2014/main" id="{1B3DC96A-04B3-4A33-AC4F-0B0C78C258F4}"/>
                </a:ext>
              </a:extLst>
            </p:cNvPr>
            <p:cNvPicPr preferRelativeResize="0"/>
            <p:nvPr/>
          </p:nvPicPr>
          <p:blipFill rotWithShape="1">
            <a:blip r:embed="rId4">
              <a:alphaModFix/>
            </a:blip>
            <a:srcRect t="37481" b="34902"/>
            <a:stretch/>
          </p:blipFill>
          <p:spPr>
            <a:xfrm>
              <a:off x="430141" y="3791117"/>
              <a:ext cx="1612293" cy="462652"/>
            </a:xfrm>
            <a:prstGeom prst="rect">
              <a:avLst/>
            </a:prstGeom>
            <a:noFill/>
            <a:ln>
              <a:noFill/>
            </a:ln>
          </p:spPr>
        </p:pic>
        <p:pic>
          <p:nvPicPr>
            <p:cNvPr id="55" name="Google Shape;1441;p94" descr="Brand assets | Seeds">
              <a:extLst>
                <a:ext uri="{FF2B5EF4-FFF2-40B4-BE49-F238E27FC236}">
                  <a16:creationId xmlns:a16="http://schemas.microsoft.com/office/drawing/2014/main" id="{27977A62-28E0-4A88-8AB0-E0C45F11F7B2}"/>
                </a:ext>
              </a:extLst>
            </p:cNvPr>
            <p:cNvPicPr preferRelativeResize="0"/>
            <p:nvPr/>
          </p:nvPicPr>
          <p:blipFill rotWithShape="1">
            <a:blip r:embed="rId5">
              <a:alphaModFix/>
            </a:blip>
            <a:srcRect/>
            <a:stretch/>
          </p:blipFill>
          <p:spPr>
            <a:xfrm>
              <a:off x="4166424" y="3791117"/>
              <a:ext cx="2069857" cy="443223"/>
            </a:xfrm>
            <a:prstGeom prst="rect">
              <a:avLst/>
            </a:prstGeom>
            <a:noFill/>
            <a:ln>
              <a:noFill/>
            </a:ln>
          </p:spPr>
        </p:pic>
        <p:pic>
          <p:nvPicPr>
            <p:cNvPr id="56" name="Google Shape;1442;p94" descr="Brand Success Platform | Loomly">
              <a:extLst>
                <a:ext uri="{FF2B5EF4-FFF2-40B4-BE49-F238E27FC236}">
                  <a16:creationId xmlns:a16="http://schemas.microsoft.com/office/drawing/2014/main" id="{680D5931-C627-4272-B92F-74A7C4429F01}"/>
                </a:ext>
              </a:extLst>
            </p:cNvPr>
            <p:cNvPicPr preferRelativeResize="0"/>
            <p:nvPr/>
          </p:nvPicPr>
          <p:blipFill rotWithShape="1">
            <a:blip r:embed="rId6">
              <a:alphaModFix/>
            </a:blip>
            <a:srcRect/>
            <a:stretch/>
          </p:blipFill>
          <p:spPr>
            <a:xfrm>
              <a:off x="1515972" y="4516918"/>
              <a:ext cx="1258226" cy="293594"/>
            </a:xfrm>
            <a:prstGeom prst="rect">
              <a:avLst/>
            </a:prstGeom>
            <a:noFill/>
            <a:ln>
              <a:noFill/>
            </a:ln>
          </p:spPr>
        </p:pic>
        <p:pic>
          <p:nvPicPr>
            <p:cNvPr id="57" name="Google Shape;1443;p94" descr="Agorapulse AdsReport - Easy report">
              <a:extLst>
                <a:ext uri="{FF2B5EF4-FFF2-40B4-BE49-F238E27FC236}">
                  <a16:creationId xmlns:a16="http://schemas.microsoft.com/office/drawing/2014/main" id="{761B09E9-8AF4-4AAE-9C8E-AE3C27F7FA43}"/>
                </a:ext>
              </a:extLst>
            </p:cNvPr>
            <p:cNvPicPr preferRelativeResize="0"/>
            <p:nvPr/>
          </p:nvPicPr>
          <p:blipFill rotWithShape="1">
            <a:blip r:embed="rId7">
              <a:alphaModFix/>
            </a:blip>
            <a:srcRect/>
            <a:stretch/>
          </p:blipFill>
          <p:spPr>
            <a:xfrm>
              <a:off x="3399989" y="4507835"/>
              <a:ext cx="1389588" cy="325586"/>
            </a:xfrm>
            <a:prstGeom prst="rect">
              <a:avLst/>
            </a:prstGeom>
            <a:noFill/>
            <a:ln>
              <a:noFill/>
            </a:ln>
          </p:spPr>
        </p:pic>
        <p:pic>
          <p:nvPicPr>
            <p:cNvPr id="17" name="Picture 16" descr="Logo&#10;&#10;Description automatically generated">
              <a:extLst>
                <a:ext uri="{FF2B5EF4-FFF2-40B4-BE49-F238E27FC236}">
                  <a16:creationId xmlns:a16="http://schemas.microsoft.com/office/drawing/2014/main" id="{BE93DF8E-054B-8AFF-FC99-CB80755F979C}"/>
                </a:ext>
              </a:extLst>
            </p:cNvPr>
            <p:cNvPicPr>
              <a:picLocks noChangeAspect="1"/>
            </p:cNvPicPr>
            <p:nvPr/>
          </p:nvPicPr>
          <p:blipFill rotWithShape="1">
            <a:blip r:embed="rId8"/>
            <a:srcRect t="33265" b="37488"/>
            <a:stretch/>
          </p:blipFill>
          <p:spPr>
            <a:xfrm>
              <a:off x="2240341" y="3874588"/>
              <a:ext cx="1733761" cy="285233"/>
            </a:xfrm>
            <a:prstGeom prst="rect">
              <a:avLst/>
            </a:prstGeom>
          </p:spPr>
        </p:pic>
      </p:grpSp>
      <p:sp>
        <p:nvSpPr>
          <p:cNvPr id="8" name="Rectangle 58">
            <a:extLst>
              <a:ext uri="{FF2B5EF4-FFF2-40B4-BE49-F238E27FC236}">
                <a16:creationId xmlns:a16="http://schemas.microsoft.com/office/drawing/2014/main" id="{102B9059-0DD5-80E7-FCBE-78BB86CC923E}"/>
              </a:ext>
            </a:extLst>
          </p:cNvPr>
          <p:cNvSpPr/>
          <p:nvPr/>
        </p:nvSpPr>
        <p:spPr>
          <a:xfrm>
            <a:off x="698140" y="1455374"/>
            <a:ext cx="5920930" cy="385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800" b="1" dirty="0">
                <a:solidFill>
                  <a:srgbClr val="FF8364"/>
                </a:solidFill>
                <a:latin typeface="Montserrat"/>
                <a:ea typeface="Libre Franklin"/>
                <a:cs typeface="Libre Franklin"/>
                <a:sym typeface="Libre Franklin"/>
              </a:rPr>
              <a:t>Manage Social Media</a:t>
            </a:r>
            <a:endParaRPr lang="en-US" sz="1800" b="1" dirty="0">
              <a:solidFill>
                <a:srgbClr val="FF8364"/>
              </a:solidFill>
              <a:latin typeface="Montserrat"/>
              <a:ea typeface="Libre Franklin"/>
              <a:cs typeface="Libre Franklin"/>
            </a:endParaRPr>
          </a:p>
          <a:p>
            <a:endParaRPr lang="en-US" sz="1800" b="1">
              <a:solidFill>
                <a:srgbClr val="FF8364"/>
              </a:solidFill>
              <a:latin typeface="Montserrat" panose="00000500000000000000" pitchFamily="2" charset="0"/>
              <a:ea typeface="Libre Franklin"/>
              <a:cs typeface="Libre Franklin"/>
            </a:endParaRPr>
          </a:p>
        </p:txBody>
      </p:sp>
      <p:grpSp>
        <p:nvGrpSpPr>
          <p:cNvPr id="6" name="Group 19">
            <a:extLst>
              <a:ext uri="{FF2B5EF4-FFF2-40B4-BE49-F238E27FC236}">
                <a16:creationId xmlns:a16="http://schemas.microsoft.com/office/drawing/2014/main" id="{471930A9-36A7-1C23-39D8-E7F37832F0C2}"/>
              </a:ext>
            </a:extLst>
          </p:cNvPr>
          <p:cNvGrpSpPr/>
          <p:nvPr/>
        </p:nvGrpSpPr>
        <p:grpSpPr>
          <a:xfrm>
            <a:off x="552419" y="650606"/>
            <a:ext cx="4516678" cy="531037"/>
            <a:chOff x="612743" y="1020818"/>
            <a:chExt cx="3679857" cy="531037"/>
          </a:xfrm>
        </p:grpSpPr>
        <p:sp>
          <p:nvSpPr>
            <p:cNvPr id="4" name="Google Shape;506;p3">
              <a:extLst>
                <a:ext uri="{FF2B5EF4-FFF2-40B4-BE49-F238E27FC236}">
                  <a16:creationId xmlns:a16="http://schemas.microsoft.com/office/drawing/2014/main" id="{88FBFED1-889A-BE19-45F9-981C209AE947}"/>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5" name="Google Shape;503;p3">
              <a:extLst>
                <a:ext uri="{FF2B5EF4-FFF2-40B4-BE49-F238E27FC236}">
                  <a16:creationId xmlns:a16="http://schemas.microsoft.com/office/drawing/2014/main" id="{2A2224E9-9287-C766-07AE-980A2D3D3F6C}"/>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algn="ctr">
                <a:buClr>
                  <a:schemeClr val="lt1"/>
                </a:buClr>
                <a:buSzPts val="2400"/>
                <a:buFont typeface="Libre Franklin Medium"/>
                <a:buNone/>
              </a:pPr>
              <a:r>
                <a:rPr lang="en-MY" sz="2000" b="1" dirty="0">
                  <a:solidFill>
                    <a:srgbClr val="FF8364"/>
                  </a:solidFill>
                  <a:latin typeface="Montserrat"/>
                </a:rPr>
                <a:t>SOCIAL MEDIA MARKETING</a:t>
              </a:r>
            </a:p>
          </p:txBody>
        </p:sp>
      </p:grpSp>
    </p:spTree>
    <p:extLst>
      <p:ext uri="{BB962C8B-B14F-4D97-AF65-F5344CB8AC3E}">
        <p14:creationId xmlns:p14="http://schemas.microsoft.com/office/powerpoint/2010/main" val="1893086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506;p3">
            <a:extLst>
              <a:ext uri="{FF2B5EF4-FFF2-40B4-BE49-F238E27FC236}">
                <a16:creationId xmlns:a16="http://schemas.microsoft.com/office/drawing/2014/main" id="{F4863DA9-D352-4CD0-8098-D44B00AF970C}"/>
              </a:ext>
            </a:extLst>
          </p:cNvPr>
          <p:cNvSpPr txBox="1">
            <a:spLocks/>
          </p:cNvSpPr>
          <p:nvPr/>
        </p:nvSpPr>
        <p:spPr>
          <a:xfrm>
            <a:off x="867330" y="2345570"/>
            <a:ext cx="4904933" cy="531037"/>
          </a:xfrm>
          <a:prstGeom prst="roundRect">
            <a:avLst>
              <a:gd name="adj" fmla="val 0"/>
            </a:avLst>
          </a:prstGeom>
          <a:solidFill>
            <a:srgbClr val="FF8364"/>
          </a:solidFill>
          <a:ln w="19050">
            <a:noFill/>
          </a:ln>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a:p>
        </p:txBody>
      </p:sp>
      <p:sp>
        <p:nvSpPr>
          <p:cNvPr id="34" name="TextBox 33">
            <a:extLst>
              <a:ext uri="{FF2B5EF4-FFF2-40B4-BE49-F238E27FC236}">
                <a16:creationId xmlns:a16="http://schemas.microsoft.com/office/drawing/2014/main" id="{4CF58E97-974D-4BF2-B4E1-90301EE8C2FE}"/>
              </a:ext>
            </a:extLst>
          </p:cNvPr>
          <p:cNvSpPr txBox="1"/>
          <p:nvPr/>
        </p:nvSpPr>
        <p:spPr>
          <a:xfrm>
            <a:off x="867331" y="2426422"/>
            <a:ext cx="4882839" cy="369332"/>
          </a:xfrm>
          <a:prstGeom prst="rect">
            <a:avLst/>
          </a:prstGeom>
          <a:noFill/>
        </p:spPr>
        <p:txBody>
          <a:bodyPr wrap="square">
            <a:spAutoFit/>
          </a:bodyPr>
          <a:lstStyle/>
          <a:p>
            <a:pPr lvl="0">
              <a:buSzPts val="2000"/>
            </a:pPr>
            <a:r>
              <a:rPr lang="en-US" sz="1800" dirty="0">
                <a:solidFill>
                  <a:schemeClr val="bg1"/>
                </a:solidFill>
                <a:latin typeface="Montserrat" panose="00000500000000000000" pitchFamily="2" charset="0"/>
                <a:ea typeface="Libre Franklin"/>
                <a:cs typeface="Libre Franklin"/>
                <a:sym typeface="Libre Franklin"/>
              </a:rPr>
              <a:t>Building a Facebook Marketing Strategy</a:t>
            </a:r>
          </a:p>
        </p:txBody>
      </p:sp>
      <p:pic>
        <p:nvPicPr>
          <p:cNvPr id="17" name="Picture 16">
            <a:extLst>
              <a:ext uri="{FF2B5EF4-FFF2-40B4-BE49-F238E27FC236}">
                <a16:creationId xmlns:a16="http://schemas.microsoft.com/office/drawing/2014/main" id="{87B2CAFF-A538-4B25-8772-A09E97F5EC4C}"/>
              </a:ext>
            </a:extLst>
          </p:cNvPr>
          <p:cNvPicPr>
            <a:picLocks noChangeAspect="1"/>
          </p:cNvPicPr>
          <p:nvPr/>
        </p:nvPicPr>
        <p:blipFill rotWithShape="1">
          <a:blip r:embed="rId2"/>
          <a:srcRect b="11980"/>
          <a:stretch/>
        </p:blipFill>
        <p:spPr>
          <a:xfrm>
            <a:off x="5764881" y="2214915"/>
            <a:ext cx="5814502" cy="3928230"/>
          </a:xfrm>
          <a:prstGeom prst="roundRect">
            <a:avLst>
              <a:gd name="adj" fmla="val 2921"/>
            </a:avLst>
          </a:prstGeom>
          <a:effectLst>
            <a:outerShdw blurRad="254000" dist="254000" dir="8100000" algn="tr" rotWithShape="0">
              <a:prstClr val="black">
                <a:alpha val="20000"/>
              </a:prstClr>
            </a:outerShdw>
          </a:effectLst>
        </p:spPr>
      </p:pic>
      <p:sp>
        <p:nvSpPr>
          <p:cNvPr id="14" name="Google Shape;1480;p95">
            <a:extLst>
              <a:ext uri="{FF2B5EF4-FFF2-40B4-BE49-F238E27FC236}">
                <a16:creationId xmlns:a16="http://schemas.microsoft.com/office/drawing/2014/main" id="{FADA93B2-F24D-430A-B5CF-18F214083E57}"/>
              </a:ext>
            </a:extLst>
          </p:cNvPr>
          <p:cNvSpPr txBox="1">
            <a:spLocks/>
          </p:cNvSpPr>
          <p:nvPr/>
        </p:nvSpPr>
        <p:spPr>
          <a:xfrm>
            <a:off x="867330" y="3095444"/>
            <a:ext cx="4427341" cy="308812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rgbClr val="FF0000"/>
              </a:buClr>
              <a:buSzPts val="2000"/>
            </a:pPr>
            <a:r>
              <a:rPr lang="en-US" sz="1800" dirty="0">
                <a:solidFill>
                  <a:schemeClr val="tx1"/>
                </a:solidFill>
              </a:rPr>
              <a:t>Develop a comprehensive Facebook marketing strategy for your business</a:t>
            </a:r>
          </a:p>
        </p:txBody>
      </p:sp>
      <p:grpSp>
        <p:nvGrpSpPr>
          <p:cNvPr id="35" name="Group 34">
            <a:extLst>
              <a:ext uri="{FF2B5EF4-FFF2-40B4-BE49-F238E27FC236}">
                <a16:creationId xmlns:a16="http://schemas.microsoft.com/office/drawing/2014/main" id="{88B25BA9-6485-486F-9EA8-F24708A6BA83}"/>
              </a:ext>
            </a:extLst>
          </p:cNvPr>
          <p:cNvGrpSpPr/>
          <p:nvPr/>
        </p:nvGrpSpPr>
        <p:grpSpPr>
          <a:xfrm>
            <a:off x="8286160" y="899958"/>
            <a:ext cx="3312829" cy="550635"/>
            <a:chOff x="132465" y="686209"/>
            <a:chExt cx="3334635" cy="685391"/>
          </a:xfrm>
        </p:grpSpPr>
        <p:sp>
          <p:nvSpPr>
            <p:cNvPr id="36" name="Google Shape;572;p13">
              <a:hlinkClick r:id="rId3" action="ppaction://hlinksldjump"/>
              <a:extLst>
                <a:ext uri="{FF2B5EF4-FFF2-40B4-BE49-F238E27FC236}">
                  <a16:creationId xmlns:a16="http://schemas.microsoft.com/office/drawing/2014/main" id="{90649CBA-16CC-4CF8-AD6B-04F3F9979831}"/>
                </a:ext>
              </a:extLst>
            </p:cNvPr>
            <p:cNvSpPr/>
            <p:nvPr/>
          </p:nvSpPr>
          <p:spPr>
            <a:xfrm>
              <a:off x="132465" y="686209"/>
              <a:ext cx="3334635" cy="685391"/>
            </a:xfrm>
            <a:prstGeom prst="roundRect">
              <a:avLst>
                <a:gd name="adj" fmla="val 31259"/>
              </a:avLst>
            </a:prstGeom>
            <a:solidFill>
              <a:srgbClr val="FF481D"/>
            </a:solidFill>
            <a:ln w="12700">
              <a:solidFill>
                <a:schemeClr val="bg1"/>
              </a:solidFill>
            </a:ln>
            <a:effectLst>
              <a:outerShdw blurRad="317500" dist="317500" dir="8100000" algn="tr" rotWithShape="0">
                <a:prstClr val="black">
                  <a:alpha val="2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a:latin typeface="Montserrat" pitchFamily="2" charset="77"/>
              </a:endParaRPr>
            </a:p>
          </p:txBody>
        </p:sp>
        <p:sp>
          <p:nvSpPr>
            <p:cNvPr id="37" name="Google Shape;503;p3">
              <a:extLst>
                <a:ext uri="{FF2B5EF4-FFF2-40B4-BE49-F238E27FC236}">
                  <a16:creationId xmlns:a16="http://schemas.microsoft.com/office/drawing/2014/main" id="{4BAD12FC-92EA-4870-B265-4C3D5F345922}"/>
                </a:ext>
              </a:extLst>
            </p:cNvPr>
            <p:cNvSpPr txBox="1"/>
            <p:nvPr/>
          </p:nvSpPr>
          <p:spPr>
            <a:xfrm>
              <a:off x="132465" y="812431"/>
              <a:ext cx="3334635" cy="45966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MY" sz="1800" dirty="0">
                  <a:solidFill>
                    <a:schemeClr val="lt1"/>
                  </a:solidFill>
                  <a:latin typeface="Montserrat" pitchFamily="2" charset="77"/>
                  <a:ea typeface="Libre Franklin"/>
                  <a:cs typeface="Libre Franklin"/>
                  <a:sym typeface="Libre Franklin"/>
                </a:rPr>
                <a:t>LET’S PRACTICE!</a:t>
              </a:r>
            </a:p>
          </p:txBody>
        </p:sp>
      </p:grpSp>
      <p:grpSp>
        <p:nvGrpSpPr>
          <p:cNvPr id="8" name="Group 19">
            <a:extLst>
              <a:ext uri="{FF2B5EF4-FFF2-40B4-BE49-F238E27FC236}">
                <a16:creationId xmlns:a16="http://schemas.microsoft.com/office/drawing/2014/main" id="{9D9EA6F7-B61F-9207-EC70-07006FE8CAA1}"/>
              </a:ext>
            </a:extLst>
          </p:cNvPr>
          <p:cNvGrpSpPr/>
          <p:nvPr/>
        </p:nvGrpSpPr>
        <p:grpSpPr>
          <a:xfrm>
            <a:off x="552419" y="650606"/>
            <a:ext cx="4516678" cy="531037"/>
            <a:chOff x="612743" y="1020818"/>
            <a:chExt cx="3679857" cy="531037"/>
          </a:xfrm>
        </p:grpSpPr>
        <p:sp>
          <p:nvSpPr>
            <p:cNvPr id="6" name="Google Shape;506;p3">
              <a:extLst>
                <a:ext uri="{FF2B5EF4-FFF2-40B4-BE49-F238E27FC236}">
                  <a16:creationId xmlns:a16="http://schemas.microsoft.com/office/drawing/2014/main" id="{849B048E-F7DF-8882-6CFF-3164C1C68003}"/>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7" name="Google Shape;503;p3">
              <a:extLst>
                <a:ext uri="{FF2B5EF4-FFF2-40B4-BE49-F238E27FC236}">
                  <a16:creationId xmlns:a16="http://schemas.microsoft.com/office/drawing/2014/main" id="{E8B4C04F-A724-0178-FB0B-B457CACFFCE3}"/>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algn="ctr">
                <a:buClr>
                  <a:schemeClr val="lt1"/>
                </a:buClr>
                <a:buSzPts val="2400"/>
                <a:buFont typeface="Libre Franklin Medium"/>
                <a:buNone/>
              </a:pPr>
              <a:r>
                <a:rPr lang="en-MY" sz="2000" b="1" dirty="0">
                  <a:solidFill>
                    <a:srgbClr val="FF8364"/>
                  </a:solidFill>
                  <a:latin typeface="Montserrat"/>
                </a:rPr>
                <a:t>SOCIAL MEDIA MARKETING</a:t>
              </a:r>
            </a:p>
          </p:txBody>
        </p:sp>
      </p:grpSp>
    </p:spTree>
    <p:extLst>
      <p:ext uri="{BB962C8B-B14F-4D97-AF65-F5344CB8AC3E}">
        <p14:creationId xmlns:p14="http://schemas.microsoft.com/office/powerpoint/2010/main" val="2231572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506;p3">
            <a:extLst>
              <a:ext uri="{FF2B5EF4-FFF2-40B4-BE49-F238E27FC236}">
                <a16:creationId xmlns:a16="http://schemas.microsoft.com/office/drawing/2014/main" id="{F4863DA9-D352-4CD0-8098-D44B00AF970C}"/>
              </a:ext>
            </a:extLst>
          </p:cNvPr>
          <p:cNvSpPr txBox="1">
            <a:spLocks/>
          </p:cNvSpPr>
          <p:nvPr/>
        </p:nvSpPr>
        <p:spPr>
          <a:xfrm>
            <a:off x="581760" y="2294656"/>
            <a:ext cx="5514238" cy="531037"/>
          </a:xfrm>
          <a:prstGeom prst="roundRect">
            <a:avLst>
              <a:gd name="adj" fmla="val 0"/>
            </a:avLst>
          </a:prstGeom>
          <a:solidFill>
            <a:srgbClr val="FF8364"/>
          </a:solidFill>
          <a:ln w="19050">
            <a:noFill/>
          </a:ln>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a:p>
        </p:txBody>
      </p:sp>
      <p:sp>
        <p:nvSpPr>
          <p:cNvPr id="34" name="TextBox 33">
            <a:extLst>
              <a:ext uri="{FF2B5EF4-FFF2-40B4-BE49-F238E27FC236}">
                <a16:creationId xmlns:a16="http://schemas.microsoft.com/office/drawing/2014/main" id="{4CF58E97-974D-4BF2-B4E1-90301EE8C2FE}"/>
              </a:ext>
            </a:extLst>
          </p:cNvPr>
          <p:cNvSpPr txBox="1"/>
          <p:nvPr/>
        </p:nvSpPr>
        <p:spPr>
          <a:xfrm>
            <a:off x="612617" y="2375508"/>
            <a:ext cx="4851983" cy="369332"/>
          </a:xfrm>
          <a:prstGeom prst="rect">
            <a:avLst/>
          </a:prstGeom>
          <a:noFill/>
        </p:spPr>
        <p:txBody>
          <a:bodyPr wrap="square">
            <a:spAutoFit/>
          </a:bodyPr>
          <a:lstStyle/>
          <a:p>
            <a:pPr lvl="0">
              <a:buSzPts val="2000"/>
            </a:pPr>
            <a:r>
              <a:rPr lang="en-US" sz="1800" dirty="0">
                <a:solidFill>
                  <a:schemeClr val="bg1"/>
                </a:solidFill>
                <a:latin typeface="Montserrat" panose="00000500000000000000" pitchFamily="2" charset="0"/>
                <a:ea typeface="Libre Franklin"/>
                <a:cs typeface="Libre Franklin"/>
                <a:sym typeface="Libre Franklin"/>
              </a:rPr>
              <a:t>Building a Facebook Marketing Strategy</a:t>
            </a:r>
          </a:p>
        </p:txBody>
      </p:sp>
      <p:sp>
        <p:nvSpPr>
          <p:cNvPr id="14" name="Google Shape;1480;p95">
            <a:extLst>
              <a:ext uri="{FF2B5EF4-FFF2-40B4-BE49-F238E27FC236}">
                <a16:creationId xmlns:a16="http://schemas.microsoft.com/office/drawing/2014/main" id="{E1FFD500-F87E-41C6-A0F6-903F1D8BEB5F}"/>
              </a:ext>
            </a:extLst>
          </p:cNvPr>
          <p:cNvSpPr txBox="1">
            <a:spLocks/>
          </p:cNvSpPr>
          <p:nvPr/>
        </p:nvSpPr>
        <p:spPr>
          <a:xfrm>
            <a:off x="612617" y="3292301"/>
            <a:ext cx="5272414" cy="21845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Clr>
                <a:srgbClr val="FF0000"/>
              </a:buClr>
              <a:buSzPts val="2000"/>
            </a:pPr>
            <a:r>
              <a:rPr lang="en-US" sz="1600" dirty="0">
                <a:solidFill>
                  <a:schemeClr val="tx1"/>
                </a:solidFill>
              </a:rPr>
              <a:t>Before you can sign up for </a:t>
            </a:r>
            <a:r>
              <a:rPr lang="en-US" sz="1600" dirty="0">
                <a:solidFill>
                  <a:srgbClr val="05619C"/>
                </a:solidFill>
              </a:rPr>
              <a:t>Facebook business page</a:t>
            </a:r>
            <a:r>
              <a:rPr lang="en-US" sz="1600" dirty="0">
                <a:solidFill>
                  <a:schemeClr val="tx1"/>
                </a:solidFill>
              </a:rPr>
              <a:t>, you need to log into your personal </a:t>
            </a:r>
            <a:r>
              <a:rPr lang="en-US" sz="1600" dirty="0">
                <a:solidFill>
                  <a:srgbClr val="05619C"/>
                </a:solidFill>
              </a:rPr>
              <a:t>Facebook account</a:t>
            </a:r>
            <a:r>
              <a:rPr lang="en-US" sz="1600" dirty="0">
                <a:solidFill>
                  <a:schemeClr val="tx1"/>
                </a:solidFill>
              </a:rPr>
              <a:t>. </a:t>
            </a:r>
          </a:p>
          <a:p>
            <a:pPr>
              <a:spcAft>
                <a:spcPts val="1200"/>
              </a:spcAft>
              <a:buClr>
                <a:srgbClr val="FF0000"/>
              </a:buClr>
              <a:buSzPts val="2000"/>
            </a:pPr>
            <a:r>
              <a:rPr lang="en-US" sz="1600" dirty="0">
                <a:solidFill>
                  <a:schemeClr val="tx1"/>
                </a:solidFill>
              </a:rPr>
              <a:t>Go to</a:t>
            </a:r>
            <a:r>
              <a:rPr lang="en-US" sz="1600" dirty="0">
                <a:solidFill>
                  <a:schemeClr val="tx1"/>
                </a:solidFill>
                <a:uFill>
                  <a:noFill/>
                </a:uFill>
                <a:hlinkClick r:id="rId2">
                  <a:extLst>
                    <a:ext uri="{A12FA001-AC4F-418D-AE19-62706E023703}">
                      <ahyp:hlinkClr xmlns:ahyp="http://schemas.microsoft.com/office/drawing/2018/hyperlinkcolor" val="tx"/>
                    </a:ext>
                  </a:extLst>
                </a:hlinkClick>
              </a:rPr>
              <a:t> </a:t>
            </a:r>
            <a:r>
              <a:rPr lang="en-US" sz="1600" u="sng" dirty="0">
                <a:solidFill>
                  <a:srgbClr val="0070C0"/>
                </a:solidFill>
                <a:hlinkClick r:id="rId2">
                  <a:extLst>
                    <a:ext uri="{A12FA001-AC4F-418D-AE19-62706E023703}">
                      <ahyp:hlinkClr xmlns:ahyp="http://schemas.microsoft.com/office/drawing/2018/hyperlinkcolor" val="tx"/>
                    </a:ext>
                  </a:extLst>
                </a:hlinkClick>
              </a:rPr>
              <a:t>facebook.com/pages/create</a:t>
            </a:r>
            <a:r>
              <a:rPr lang="en-US" sz="1600" dirty="0">
                <a:solidFill>
                  <a:srgbClr val="0070C0"/>
                </a:solidFill>
              </a:rPr>
              <a:t> </a:t>
            </a:r>
            <a:r>
              <a:rPr lang="en-US" sz="1600" dirty="0">
                <a:solidFill>
                  <a:schemeClr val="tx1"/>
                </a:solidFill>
              </a:rPr>
              <a:t>for more information</a:t>
            </a:r>
          </a:p>
        </p:txBody>
      </p:sp>
      <p:cxnSp>
        <p:nvCxnSpPr>
          <p:cNvPr id="15" name="Straight Connector 14">
            <a:extLst>
              <a:ext uri="{FF2B5EF4-FFF2-40B4-BE49-F238E27FC236}">
                <a16:creationId xmlns:a16="http://schemas.microsoft.com/office/drawing/2014/main" id="{30FEB4FD-C2B9-495D-90B8-7D78E3C5366A}"/>
              </a:ext>
            </a:extLst>
          </p:cNvPr>
          <p:cNvCxnSpPr>
            <a:cxnSpLocks/>
          </p:cNvCxnSpPr>
          <p:nvPr/>
        </p:nvCxnSpPr>
        <p:spPr>
          <a:xfrm>
            <a:off x="6096000" y="2101958"/>
            <a:ext cx="0" cy="4756042"/>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Google Shape;1480;p95">
            <a:extLst>
              <a:ext uri="{FF2B5EF4-FFF2-40B4-BE49-F238E27FC236}">
                <a16:creationId xmlns:a16="http://schemas.microsoft.com/office/drawing/2014/main" id="{A54BAA7B-D43A-45DD-8991-DE8FB22B654D}"/>
              </a:ext>
            </a:extLst>
          </p:cNvPr>
          <p:cNvSpPr txBox="1">
            <a:spLocks/>
          </p:cNvSpPr>
          <p:nvPr/>
        </p:nvSpPr>
        <p:spPr>
          <a:xfrm>
            <a:off x="6306964" y="2294657"/>
            <a:ext cx="5272419" cy="4179886"/>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indent="-228600">
              <a:spcAft>
                <a:spcPts val="1200"/>
              </a:spcAft>
              <a:buClr>
                <a:srgbClr val="FF8364"/>
              </a:buClr>
              <a:buSzPct val="100000"/>
              <a:buFont typeface="Arial" panose="020B0604020202020204" pitchFamily="34" charset="0"/>
              <a:buChar char="•"/>
            </a:pPr>
            <a:r>
              <a:rPr lang="en-US" sz="1600" b="1" dirty="0">
                <a:solidFill>
                  <a:srgbClr val="FF8364"/>
                </a:solidFill>
              </a:rPr>
              <a:t>Define the target audience: </a:t>
            </a:r>
            <a:r>
              <a:rPr lang="en-US" sz="1600" dirty="0">
                <a:solidFill>
                  <a:schemeClr val="tx1"/>
                </a:solidFill>
              </a:rPr>
              <a:t>Understand who your potential customers are - their age, gender, geographical location, and interests</a:t>
            </a:r>
          </a:p>
          <a:p>
            <a:pPr marL="228600" indent="-228600">
              <a:spcAft>
                <a:spcPts val="1200"/>
              </a:spcAft>
              <a:buClr>
                <a:srgbClr val="FF8364"/>
              </a:buClr>
              <a:buSzPct val="100000"/>
              <a:buFont typeface="Arial" panose="020B0604020202020204" pitchFamily="34" charset="0"/>
              <a:buChar char="•"/>
            </a:pPr>
            <a:r>
              <a:rPr lang="en-US" sz="1600" b="1" dirty="0">
                <a:solidFill>
                  <a:srgbClr val="FF8364"/>
                </a:solidFill>
              </a:rPr>
              <a:t>Select the appropriate post types</a:t>
            </a:r>
            <a:r>
              <a:rPr lang="en-US" sz="1600" dirty="0">
                <a:solidFill>
                  <a:schemeClr val="tx1"/>
                </a:solidFill>
              </a:rPr>
              <a:t>: Will you use images, videos, live streams, or create events to engage your audience?</a:t>
            </a:r>
          </a:p>
          <a:p>
            <a:pPr marL="228600" indent="-228600">
              <a:spcAft>
                <a:spcPts val="1200"/>
              </a:spcAft>
              <a:buClr>
                <a:srgbClr val="FF8364"/>
              </a:buClr>
              <a:buSzPct val="100000"/>
              <a:buFont typeface="Arial" panose="020B0604020202020204" pitchFamily="34" charset="0"/>
              <a:buChar char="•"/>
            </a:pPr>
            <a:r>
              <a:rPr lang="en-US" sz="1600" b="1" dirty="0">
                <a:solidFill>
                  <a:srgbClr val="FF8364"/>
                </a:solidFill>
              </a:rPr>
              <a:t>Plan a content calendar: </a:t>
            </a:r>
            <a:r>
              <a:rPr lang="en-US" sz="1600" dirty="0">
                <a:solidFill>
                  <a:schemeClr val="tx1"/>
                </a:solidFill>
              </a:rPr>
              <a:t>Plan when and what you will post. Remember to maintain a mix of promotional and value-based content.</a:t>
            </a:r>
          </a:p>
          <a:p>
            <a:pPr marL="228600" indent="-228600">
              <a:spcAft>
                <a:spcPts val="1200"/>
              </a:spcAft>
              <a:buClr>
                <a:srgbClr val="FF8364"/>
              </a:buClr>
              <a:buSzPct val="100000"/>
              <a:buFont typeface="Arial" panose="020B0604020202020204" pitchFamily="34" charset="0"/>
              <a:buChar char="•"/>
            </a:pPr>
            <a:r>
              <a:rPr lang="en-US" sz="1600" b="1" dirty="0">
                <a:solidFill>
                  <a:srgbClr val="FF8364"/>
                </a:solidFill>
              </a:rPr>
              <a:t>Set KPIs: </a:t>
            </a:r>
            <a:r>
              <a:rPr lang="en-US" sz="1600" dirty="0">
                <a:solidFill>
                  <a:schemeClr val="tx1"/>
                </a:solidFill>
              </a:rPr>
              <a:t>Define the metrics you'll use to measure the success of your strategy (likes, link clicks, or even sales conversions)</a:t>
            </a:r>
            <a:endParaRPr lang="en-US" sz="1600" dirty="0">
              <a:solidFill>
                <a:srgbClr val="5B9BD5"/>
              </a:solidFill>
            </a:endParaRPr>
          </a:p>
        </p:txBody>
      </p:sp>
      <p:sp>
        <p:nvSpPr>
          <p:cNvPr id="3" name="Rectangle 2">
            <a:extLst>
              <a:ext uri="{FF2B5EF4-FFF2-40B4-BE49-F238E27FC236}">
                <a16:creationId xmlns:a16="http://schemas.microsoft.com/office/drawing/2014/main" id="{56CB9B0C-0295-4A01-9403-DC7E351C317F}"/>
              </a:ext>
            </a:extLst>
          </p:cNvPr>
          <p:cNvSpPr/>
          <p:nvPr/>
        </p:nvSpPr>
        <p:spPr>
          <a:xfrm>
            <a:off x="8749761" y="1760458"/>
            <a:ext cx="2829622" cy="369332"/>
          </a:xfrm>
          <a:prstGeom prst="rect">
            <a:avLst/>
          </a:prstGeom>
        </p:spPr>
        <p:txBody>
          <a:bodyPr wrap="none">
            <a:spAutoFit/>
          </a:bodyPr>
          <a:lstStyle/>
          <a:p>
            <a:pPr lvl="0" algn="r"/>
            <a:r>
              <a:rPr lang="en-MY" sz="1800" b="1" dirty="0">
                <a:solidFill>
                  <a:srgbClr val="FF8364"/>
                </a:solidFill>
                <a:latin typeface="Montserrat" pitchFamily="2" charset="77"/>
                <a:ea typeface="Libre Franklin"/>
                <a:cs typeface="Libre Franklin"/>
                <a:sym typeface="Libre Franklin"/>
              </a:rPr>
              <a:t>SUGGESTED ANSWER</a:t>
            </a:r>
            <a:endParaRPr lang="en-MY" sz="1800" b="1" dirty="0">
              <a:solidFill>
                <a:srgbClr val="FF8364"/>
              </a:solidFill>
              <a:latin typeface="Montserrat" pitchFamily="2" charset="77"/>
            </a:endParaRPr>
          </a:p>
        </p:txBody>
      </p:sp>
      <p:grpSp>
        <p:nvGrpSpPr>
          <p:cNvPr id="16" name="Group 15">
            <a:extLst>
              <a:ext uri="{FF2B5EF4-FFF2-40B4-BE49-F238E27FC236}">
                <a16:creationId xmlns:a16="http://schemas.microsoft.com/office/drawing/2014/main" id="{803E8EF0-E940-4B08-8ED3-204A2DE2102F}"/>
              </a:ext>
            </a:extLst>
          </p:cNvPr>
          <p:cNvGrpSpPr/>
          <p:nvPr/>
        </p:nvGrpSpPr>
        <p:grpSpPr>
          <a:xfrm>
            <a:off x="8286160" y="899958"/>
            <a:ext cx="3312829" cy="550635"/>
            <a:chOff x="132465" y="686209"/>
            <a:chExt cx="3334635" cy="685391"/>
          </a:xfrm>
        </p:grpSpPr>
        <p:sp>
          <p:nvSpPr>
            <p:cNvPr id="17" name="Google Shape;572;p13">
              <a:hlinkClick r:id="rId3" action="ppaction://hlinksldjump"/>
              <a:extLst>
                <a:ext uri="{FF2B5EF4-FFF2-40B4-BE49-F238E27FC236}">
                  <a16:creationId xmlns:a16="http://schemas.microsoft.com/office/drawing/2014/main" id="{44847247-57D5-41E1-AC76-73D4E31C29A3}"/>
                </a:ext>
              </a:extLst>
            </p:cNvPr>
            <p:cNvSpPr/>
            <p:nvPr/>
          </p:nvSpPr>
          <p:spPr>
            <a:xfrm>
              <a:off x="132465" y="686209"/>
              <a:ext cx="3334635" cy="685391"/>
            </a:xfrm>
            <a:prstGeom prst="roundRect">
              <a:avLst>
                <a:gd name="adj" fmla="val 31259"/>
              </a:avLst>
            </a:prstGeom>
            <a:solidFill>
              <a:srgbClr val="FF481D"/>
            </a:solidFill>
            <a:ln w="12700">
              <a:solidFill>
                <a:schemeClr val="bg1"/>
              </a:solidFill>
            </a:ln>
            <a:effectLst>
              <a:outerShdw blurRad="317500" dist="317500" dir="8100000" algn="tr" rotWithShape="0">
                <a:prstClr val="black">
                  <a:alpha val="2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a:latin typeface="Montserrat" pitchFamily="2" charset="77"/>
              </a:endParaRPr>
            </a:p>
          </p:txBody>
        </p:sp>
        <p:sp>
          <p:nvSpPr>
            <p:cNvPr id="18" name="Google Shape;503;p3">
              <a:extLst>
                <a:ext uri="{FF2B5EF4-FFF2-40B4-BE49-F238E27FC236}">
                  <a16:creationId xmlns:a16="http://schemas.microsoft.com/office/drawing/2014/main" id="{E320F4E1-D223-4437-AA65-EF1904C031BC}"/>
                </a:ext>
              </a:extLst>
            </p:cNvPr>
            <p:cNvSpPr txBox="1"/>
            <p:nvPr/>
          </p:nvSpPr>
          <p:spPr>
            <a:xfrm>
              <a:off x="132465" y="812431"/>
              <a:ext cx="3334635" cy="45966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MY" sz="1800" dirty="0">
                  <a:solidFill>
                    <a:schemeClr val="lt1"/>
                  </a:solidFill>
                  <a:latin typeface="Montserrat" pitchFamily="2" charset="77"/>
                  <a:ea typeface="Libre Franklin"/>
                  <a:cs typeface="Libre Franklin"/>
                  <a:sym typeface="Libre Franklin"/>
                </a:rPr>
                <a:t>LET’S PRACTICE!</a:t>
              </a:r>
            </a:p>
          </p:txBody>
        </p:sp>
      </p:grpSp>
      <p:grpSp>
        <p:nvGrpSpPr>
          <p:cNvPr id="9" name="Group 19">
            <a:extLst>
              <a:ext uri="{FF2B5EF4-FFF2-40B4-BE49-F238E27FC236}">
                <a16:creationId xmlns:a16="http://schemas.microsoft.com/office/drawing/2014/main" id="{86354E81-C29A-6EA5-3DCC-FAC4A77363F2}"/>
              </a:ext>
            </a:extLst>
          </p:cNvPr>
          <p:cNvGrpSpPr/>
          <p:nvPr/>
        </p:nvGrpSpPr>
        <p:grpSpPr>
          <a:xfrm>
            <a:off x="552419" y="650606"/>
            <a:ext cx="4516678" cy="531037"/>
            <a:chOff x="612743" y="1020818"/>
            <a:chExt cx="3679857" cy="531037"/>
          </a:xfrm>
        </p:grpSpPr>
        <p:sp>
          <p:nvSpPr>
            <p:cNvPr id="7" name="Google Shape;506;p3">
              <a:extLst>
                <a:ext uri="{FF2B5EF4-FFF2-40B4-BE49-F238E27FC236}">
                  <a16:creationId xmlns:a16="http://schemas.microsoft.com/office/drawing/2014/main" id="{57C427EB-4C63-E30D-090D-427897809B7D}"/>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8" name="Google Shape;503;p3">
              <a:extLst>
                <a:ext uri="{FF2B5EF4-FFF2-40B4-BE49-F238E27FC236}">
                  <a16:creationId xmlns:a16="http://schemas.microsoft.com/office/drawing/2014/main" id="{3E58B07E-D04E-0FF7-D317-AAB3CA004B42}"/>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algn="ctr">
                <a:buClr>
                  <a:schemeClr val="lt1"/>
                </a:buClr>
                <a:buSzPts val="2400"/>
                <a:buFont typeface="Libre Franklin Medium"/>
                <a:buNone/>
              </a:pPr>
              <a:r>
                <a:rPr lang="en-MY" sz="2000" b="1" dirty="0">
                  <a:solidFill>
                    <a:srgbClr val="FF8364"/>
                  </a:solidFill>
                  <a:latin typeface="Montserrat"/>
                </a:rPr>
                <a:t>SOCIAL MEDIA MARKETING</a:t>
              </a:r>
            </a:p>
          </p:txBody>
        </p:sp>
      </p:grpSp>
    </p:spTree>
    <p:extLst>
      <p:ext uri="{BB962C8B-B14F-4D97-AF65-F5344CB8AC3E}">
        <p14:creationId xmlns:p14="http://schemas.microsoft.com/office/powerpoint/2010/main" val="3271876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1551;p96">
            <a:extLst>
              <a:ext uri="{FF2B5EF4-FFF2-40B4-BE49-F238E27FC236}">
                <a16:creationId xmlns:a16="http://schemas.microsoft.com/office/drawing/2014/main" id="{9CB3D3EC-B4AE-4491-B4A7-AB16FB2D7E44}"/>
              </a:ext>
            </a:extLst>
          </p:cNvPr>
          <p:cNvSpPr txBox="1">
            <a:spLocks/>
          </p:cNvSpPr>
          <p:nvPr/>
        </p:nvSpPr>
        <p:spPr>
          <a:xfrm>
            <a:off x="5009942" y="1884307"/>
            <a:ext cx="6589043" cy="407373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buSzPts val="2000"/>
            </a:pPr>
            <a:r>
              <a:rPr lang="en-US" dirty="0">
                <a:solidFill>
                  <a:schemeClr val="tx1"/>
                </a:solidFill>
                <a:latin typeface="Montserrat"/>
              </a:rPr>
              <a:t>Use all the components of Instagram account to their full advantage:</a:t>
            </a:r>
          </a:p>
          <a:p>
            <a:pPr marL="342900" indent="-342900">
              <a:spcAft>
                <a:spcPts val="1200"/>
              </a:spcAft>
              <a:buClr>
                <a:schemeClr val="tx1"/>
              </a:buClr>
              <a:buSzPct val="100000"/>
              <a:buFont typeface="+mj-lt"/>
              <a:buAutoNum type="arabicPeriod"/>
            </a:pPr>
            <a:r>
              <a:rPr lang="en-US" b="1" dirty="0">
                <a:solidFill>
                  <a:schemeClr val="tx1"/>
                </a:solidFill>
                <a:latin typeface="Montserrat"/>
              </a:rPr>
              <a:t>Name and username: </a:t>
            </a:r>
            <a:r>
              <a:rPr lang="en-US" dirty="0">
                <a:solidFill>
                  <a:schemeClr val="tx1"/>
                </a:solidFill>
                <a:latin typeface="Montserrat"/>
              </a:rPr>
              <a:t>the only parts of your Instagram profile that are included in Instagram search</a:t>
            </a:r>
          </a:p>
          <a:p>
            <a:pPr marL="342900" indent="-342900">
              <a:spcAft>
                <a:spcPts val="1200"/>
              </a:spcAft>
              <a:buClr>
                <a:schemeClr val="tx1"/>
              </a:buClr>
              <a:buSzPct val="100000"/>
              <a:buFont typeface="+mj-lt"/>
              <a:buAutoNum type="arabicPeriod"/>
            </a:pPr>
            <a:r>
              <a:rPr lang="en-US" b="1" dirty="0">
                <a:solidFill>
                  <a:schemeClr val="tx1"/>
                </a:solidFill>
                <a:latin typeface="Montserrat"/>
              </a:rPr>
              <a:t>Website</a:t>
            </a:r>
            <a:r>
              <a:rPr lang="en-US" dirty="0">
                <a:solidFill>
                  <a:schemeClr val="tx1"/>
                </a:solidFill>
                <a:latin typeface="Montserrat"/>
              </a:rPr>
              <a:t>: the only spot-on Instagram where you can post a clickable link</a:t>
            </a:r>
          </a:p>
          <a:p>
            <a:pPr marL="342900" indent="-342900">
              <a:spcAft>
                <a:spcPts val="1200"/>
              </a:spcAft>
              <a:buClr>
                <a:schemeClr val="tx1"/>
              </a:buClr>
              <a:buSzPct val="100000"/>
              <a:buFont typeface="+mj-lt"/>
              <a:buAutoNum type="arabicPeriod"/>
            </a:pPr>
            <a:r>
              <a:rPr lang="en-US" b="1" dirty="0">
                <a:solidFill>
                  <a:schemeClr val="tx1"/>
                </a:solidFill>
                <a:latin typeface="Montserrat"/>
              </a:rPr>
              <a:t>Contact information:</a:t>
            </a:r>
            <a:r>
              <a:rPr lang="en-US" dirty="0">
                <a:solidFill>
                  <a:schemeClr val="tx1"/>
                </a:solidFill>
                <a:latin typeface="Montserrat"/>
              </a:rPr>
              <a:t> include email address, phone number so fans can connect with you directly from your profile</a:t>
            </a:r>
          </a:p>
          <a:p>
            <a:pPr marL="342900" indent="-342900">
              <a:spcAft>
                <a:spcPts val="1200"/>
              </a:spcAft>
              <a:buClr>
                <a:schemeClr val="tx1"/>
              </a:buClr>
              <a:buSzPct val="100000"/>
              <a:buFont typeface="+mj-lt"/>
              <a:buAutoNum type="arabicPeriod"/>
            </a:pPr>
            <a:r>
              <a:rPr lang="en-US" b="1" dirty="0">
                <a:solidFill>
                  <a:schemeClr val="tx1"/>
                </a:solidFill>
                <a:latin typeface="Montserrat"/>
              </a:rPr>
              <a:t>Category</a:t>
            </a:r>
            <a:r>
              <a:rPr lang="en-US" dirty="0">
                <a:solidFill>
                  <a:schemeClr val="tx1"/>
                </a:solidFill>
                <a:latin typeface="Montserrat"/>
              </a:rPr>
              <a:t>: appears under your name and shows people at a glance what you do.</a:t>
            </a:r>
          </a:p>
          <a:p>
            <a:pPr marL="342900" indent="-342900">
              <a:spcAft>
                <a:spcPts val="1200"/>
              </a:spcAft>
              <a:buClr>
                <a:schemeClr val="tx1"/>
              </a:buClr>
              <a:buSzPct val="100000"/>
              <a:buFont typeface="+mj-lt"/>
              <a:buAutoNum type="arabicPeriod"/>
            </a:pPr>
            <a:r>
              <a:rPr lang="en-US" b="1" dirty="0">
                <a:solidFill>
                  <a:schemeClr val="tx1"/>
                </a:solidFill>
                <a:latin typeface="Montserrat"/>
              </a:rPr>
              <a:t>Call-to-action buttons: </a:t>
            </a:r>
            <a:r>
              <a:rPr lang="en-US" dirty="0">
                <a:solidFill>
                  <a:schemeClr val="tx1"/>
                </a:solidFill>
                <a:latin typeface="Montserrat"/>
              </a:rPr>
              <a:t>allow users to book an appointment, make reservations, buy tickets, and more, right from your Instagram profile </a:t>
            </a:r>
          </a:p>
          <a:p>
            <a:pPr>
              <a:spcAft>
                <a:spcPts val="1200"/>
              </a:spcAft>
              <a:buClr>
                <a:srgbClr val="C00000"/>
              </a:buClr>
              <a:buSzPts val="1300"/>
            </a:pPr>
            <a:r>
              <a:rPr lang="en-US" dirty="0">
                <a:solidFill>
                  <a:schemeClr val="tx1"/>
                </a:solidFill>
              </a:rPr>
              <a:t>Go to</a:t>
            </a:r>
            <a:r>
              <a:rPr lang="en-US" dirty="0">
                <a:solidFill>
                  <a:schemeClr val="tx1"/>
                </a:solidFill>
                <a:uFill>
                  <a:noFill/>
                </a:uFill>
                <a:hlinkClick r:id="rId3">
                  <a:extLst>
                    <a:ext uri="{A12FA001-AC4F-418D-AE19-62706E023703}">
                      <ahyp:hlinkClr xmlns:ahyp="http://schemas.microsoft.com/office/drawing/2018/hyperlinkcolor" val="tx"/>
                    </a:ext>
                  </a:extLst>
                </a:hlinkClick>
              </a:rPr>
              <a:t> </a:t>
            </a:r>
            <a:r>
              <a:rPr lang="en-US" u="sng" dirty="0">
                <a:solidFill>
                  <a:schemeClr val="hlink"/>
                </a:solidFill>
                <a:hlinkClick r:id="rId4"/>
              </a:rPr>
              <a:t>instagram.com</a:t>
            </a:r>
            <a:r>
              <a:rPr lang="en-US" b="1" dirty="0">
                <a:solidFill>
                  <a:srgbClr val="FF0000"/>
                </a:solidFill>
              </a:rPr>
              <a:t> </a:t>
            </a:r>
            <a:r>
              <a:rPr lang="en-US" dirty="0">
                <a:solidFill>
                  <a:schemeClr val="tx1"/>
                </a:solidFill>
              </a:rPr>
              <a:t>for more information</a:t>
            </a:r>
          </a:p>
        </p:txBody>
      </p:sp>
      <p:pic>
        <p:nvPicPr>
          <p:cNvPr id="1026" name="Picture 2">
            <a:extLst>
              <a:ext uri="{FF2B5EF4-FFF2-40B4-BE49-F238E27FC236}">
                <a16:creationId xmlns:a16="http://schemas.microsoft.com/office/drawing/2014/main" id="{8F2822AC-899C-4CA5-9F5C-F5007FDC8817}"/>
              </a:ext>
            </a:extLst>
          </p:cNvPr>
          <p:cNvPicPr>
            <a:picLocks noChangeAspect="1" noChangeArrowheads="1"/>
          </p:cNvPicPr>
          <p:nvPr/>
        </p:nvPicPr>
        <p:blipFill rotWithShape="1">
          <a:blip r:embed="rId5"/>
          <a:srcRect l="15684" r="15684"/>
          <a:stretch/>
        </p:blipFill>
        <p:spPr bwMode="auto">
          <a:xfrm>
            <a:off x="824987" y="3113623"/>
            <a:ext cx="3613872" cy="3052721"/>
          </a:xfrm>
          <a:prstGeom prst="rect">
            <a:avLst/>
          </a:prstGeom>
          <a:noFill/>
          <a:effectLst>
            <a:outerShdw blurRad="101600" dist="76200" dir="8100000" algn="ctr" rotWithShape="0">
              <a:srgbClr val="000000">
                <a:alpha val="20000"/>
              </a:srgbClr>
            </a:outerShdw>
          </a:effectLst>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8FA152B6-4017-4639-915B-36FFEC40354E}"/>
              </a:ext>
            </a:extLst>
          </p:cNvPr>
          <p:cNvCxnSpPr>
            <a:cxnSpLocks/>
          </p:cNvCxnSpPr>
          <p:nvPr/>
        </p:nvCxnSpPr>
        <p:spPr>
          <a:xfrm>
            <a:off x="4724401" y="1884307"/>
            <a:ext cx="0" cy="4973693"/>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Google Shape;506;p3">
            <a:extLst>
              <a:ext uri="{FF2B5EF4-FFF2-40B4-BE49-F238E27FC236}">
                <a16:creationId xmlns:a16="http://schemas.microsoft.com/office/drawing/2014/main" id="{D036DA14-3265-44F8-9389-AE7F22AE0953}"/>
              </a:ext>
            </a:extLst>
          </p:cNvPr>
          <p:cNvSpPr txBox="1">
            <a:spLocks/>
          </p:cNvSpPr>
          <p:nvPr/>
        </p:nvSpPr>
        <p:spPr>
          <a:xfrm>
            <a:off x="824987" y="1884307"/>
            <a:ext cx="3899414" cy="531037"/>
          </a:xfrm>
          <a:prstGeom prst="roundRect">
            <a:avLst>
              <a:gd name="adj" fmla="val 0"/>
            </a:avLst>
          </a:prstGeom>
          <a:solidFill>
            <a:srgbClr val="FF8364"/>
          </a:solidFill>
          <a:ln w="19050">
            <a:noFill/>
          </a:ln>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a:p>
        </p:txBody>
      </p:sp>
      <p:sp>
        <p:nvSpPr>
          <p:cNvPr id="32" name="TextBox 31">
            <a:extLst>
              <a:ext uri="{FF2B5EF4-FFF2-40B4-BE49-F238E27FC236}">
                <a16:creationId xmlns:a16="http://schemas.microsoft.com/office/drawing/2014/main" id="{C3B93CDB-345B-4F01-8098-581A46F46116}"/>
              </a:ext>
            </a:extLst>
          </p:cNvPr>
          <p:cNvSpPr txBox="1"/>
          <p:nvPr/>
        </p:nvSpPr>
        <p:spPr>
          <a:xfrm>
            <a:off x="824987" y="1965159"/>
            <a:ext cx="3899414" cy="369332"/>
          </a:xfrm>
          <a:prstGeom prst="rect">
            <a:avLst/>
          </a:prstGeom>
          <a:noFill/>
        </p:spPr>
        <p:txBody>
          <a:bodyPr wrap="square">
            <a:spAutoFit/>
          </a:bodyPr>
          <a:lstStyle/>
          <a:p>
            <a:pPr lvl="0">
              <a:buSzPts val="2000"/>
            </a:pPr>
            <a:r>
              <a:rPr lang="en-US" sz="1800" dirty="0">
                <a:solidFill>
                  <a:schemeClr val="bg1"/>
                </a:solidFill>
                <a:latin typeface="Montserrat" panose="00000500000000000000" pitchFamily="2" charset="0"/>
                <a:ea typeface="Libre Franklin"/>
                <a:cs typeface="Libre Franklin"/>
                <a:sym typeface="Libre Franklin"/>
              </a:rPr>
              <a:t> Getting Started with Instagram</a:t>
            </a:r>
          </a:p>
        </p:txBody>
      </p:sp>
      <p:grpSp>
        <p:nvGrpSpPr>
          <p:cNvPr id="15" name="Group 14">
            <a:extLst>
              <a:ext uri="{FF2B5EF4-FFF2-40B4-BE49-F238E27FC236}">
                <a16:creationId xmlns:a16="http://schemas.microsoft.com/office/drawing/2014/main" id="{23486643-B803-4AA4-9630-E23BF3682E86}"/>
              </a:ext>
            </a:extLst>
          </p:cNvPr>
          <p:cNvGrpSpPr/>
          <p:nvPr/>
        </p:nvGrpSpPr>
        <p:grpSpPr>
          <a:xfrm>
            <a:off x="8286160" y="899958"/>
            <a:ext cx="3312829" cy="550635"/>
            <a:chOff x="132465" y="686209"/>
            <a:chExt cx="3334635" cy="685391"/>
          </a:xfrm>
        </p:grpSpPr>
        <p:sp>
          <p:nvSpPr>
            <p:cNvPr id="16" name="Google Shape;572;p13">
              <a:hlinkClick r:id="rId6" action="ppaction://hlinksldjump"/>
              <a:extLst>
                <a:ext uri="{FF2B5EF4-FFF2-40B4-BE49-F238E27FC236}">
                  <a16:creationId xmlns:a16="http://schemas.microsoft.com/office/drawing/2014/main" id="{74FEE29C-8AB6-4D0F-9E2A-7D79B0BB524A}"/>
                </a:ext>
              </a:extLst>
            </p:cNvPr>
            <p:cNvSpPr/>
            <p:nvPr/>
          </p:nvSpPr>
          <p:spPr>
            <a:xfrm>
              <a:off x="132465" y="686209"/>
              <a:ext cx="3334635" cy="685391"/>
            </a:xfrm>
            <a:prstGeom prst="roundRect">
              <a:avLst>
                <a:gd name="adj" fmla="val 31259"/>
              </a:avLst>
            </a:prstGeom>
            <a:solidFill>
              <a:srgbClr val="FF481D"/>
            </a:solidFill>
            <a:ln w="12700">
              <a:solidFill>
                <a:schemeClr val="bg1"/>
              </a:solidFill>
            </a:ln>
            <a:effectLst>
              <a:outerShdw blurRad="317500" dist="317500" dir="8100000" algn="tr" rotWithShape="0">
                <a:prstClr val="black">
                  <a:alpha val="2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a:latin typeface="Montserrat" pitchFamily="2" charset="77"/>
              </a:endParaRPr>
            </a:p>
          </p:txBody>
        </p:sp>
        <p:sp>
          <p:nvSpPr>
            <p:cNvPr id="17" name="Google Shape;503;p3">
              <a:extLst>
                <a:ext uri="{FF2B5EF4-FFF2-40B4-BE49-F238E27FC236}">
                  <a16:creationId xmlns:a16="http://schemas.microsoft.com/office/drawing/2014/main" id="{52E15BBE-CD02-41E7-84CA-2E8A0250F2B7}"/>
                </a:ext>
              </a:extLst>
            </p:cNvPr>
            <p:cNvSpPr txBox="1"/>
            <p:nvPr/>
          </p:nvSpPr>
          <p:spPr>
            <a:xfrm>
              <a:off x="132465" y="812431"/>
              <a:ext cx="3334635" cy="45966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MY" sz="1800" dirty="0">
                  <a:solidFill>
                    <a:schemeClr val="lt1"/>
                  </a:solidFill>
                  <a:latin typeface="Montserrat" pitchFamily="2" charset="77"/>
                  <a:ea typeface="Libre Franklin"/>
                  <a:cs typeface="Libre Franklin"/>
                  <a:sym typeface="Libre Franklin"/>
                </a:rPr>
                <a:t>LET’S PRACTICE!</a:t>
              </a:r>
            </a:p>
          </p:txBody>
        </p:sp>
      </p:grpSp>
      <p:grpSp>
        <p:nvGrpSpPr>
          <p:cNvPr id="8" name="Group 19">
            <a:extLst>
              <a:ext uri="{FF2B5EF4-FFF2-40B4-BE49-F238E27FC236}">
                <a16:creationId xmlns:a16="http://schemas.microsoft.com/office/drawing/2014/main" id="{B9FB9B33-FF0A-4B12-8A12-7D9B2D6CF849}"/>
              </a:ext>
            </a:extLst>
          </p:cNvPr>
          <p:cNvGrpSpPr/>
          <p:nvPr/>
        </p:nvGrpSpPr>
        <p:grpSpPr>
          <a:xfrm>
            <a:off x="552419" y="650606"/>
            <a:ext cx="4516678" cy="531037"/>
            <a:chOff x="612743" y="1020818"/>
            <a:chExt cx="3679857" cy="531037"/>
          </a:xfrm>
        </p:grpSpPr>
        <p:sp>
          <p:nvSpPr>
            <p:cNvPr id="6" name="Google Shape;506;p3">
              <a:extLst>
                <a:ext uri="{FF2B5EF4-FFF2-40B4-BE49-F238E27FC236}">
                  <a16:creationId xmlns:a16="http://schemas.microsoft.com/office/drawing/2014/main" id="{89164C4F-C272-5A68-B984-26862F2BF461}"/>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7" name="Google Shape;503;p3">
              <a:extLst>
                <a:ext uri="{FF2B5EF4-FFF2-40B4-BE49-F238E27FC236}">
                  <a16:creationId xmlns:a16="http://schemas.microsoft.com/office/drawing/2014/main" id="{DC1EFFDF-1CE3-5E9E-E21A-4D1EC8ECBA3A}"/>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algn="ctr">
                <a:buClr>
                  <a:schemeClr val="lt1"/>
                </a:buClr>
                <a:buSzPts val="2400"/>
                <a:buFont typeface="Libre Franklin Medium"/>
                <a:buNone/>
              </a:pPr>
              <a:r>
                <a:rPr lang="en-MY" sz="2000" b="1" dirty="0">
                  <a:solidFill>
                    <a:srgbClr val="FF8364"/>
                  </a:solidFill>
                  <a:latin typeface="Montserrat"/>
                </a:rPr>
                <a:t>SOCIAL MEDIA MARKETING</a:t>
              </a:r>
            </a:p>
          </p:txBody>
        </p:sp>
      </p:grpSp>
    </p:spTree>
    <p:extLst>
      <p:ext uri="{BB962C8B-B14F-4D97-AF65-F5344CB8AC3E}">
        <p14:creationId xmlns:p14="http://schemas.microsoft.com/office/powerpoint/2010/main" val="2197929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4D8DBC-3708-4CA1-B0A4-DF70D09D6D08}"/>
              </a:ext>
            </a:extLst>
          </p:cNvPr>
          <p:cNvSpPr/>
          <p:nvPr/>
        </p:nvSpPr>
        <p:spPr>
          <a:xfrm>
            <a:off x="612742" y="2180205"/>
            <a:ext cx="5344996" cy="36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just" rtl="0">
              <a:lnSpc>
                <a:spcPct val="100000"/>
              </a:lnSpc>
              <a:spcBef>
                <a:spcPts val="0"/>
              </a:spcBef>
              <a:spcAft>
                <a:spcPts val="0"/>
              </a:spcAft>
              <a:buNone/>
            </a:pPr>
            <a:r>
              <a:rPr lang="en-US" sz="1600" b="1" i="0" u="none" strike="noStrike" cap="none" dirty="0">
                <a:solidFill>
                  <a:srgbClr val="FF8364"/>
                </a:solidFill>
                <a:latin typeface="Montserrat" panose="00000500000000000000" pitchFamily="2" charset="0"/>
                <a:ea typeface="Libre Franklin"/>
                <a:cs typeface="Libre Franklin"/>
                <a:sym typeface="Libre Franklin"/>
              </a:rPr>
              <a:t>Tips for creating a social media brand aesthetic:</a:t>
            </a:r>
          </a:p>
        </p:txBody>
      </p:sp>
      <p:sp>
        <p:nvSpPr>
          <p:cNvPr id="14" name="Rectangle 13">
            <a:extLst>
              <a:ext uri="{FF2B5EF4-FFF2-40B4-BE49-F238E27FC236}">
                <a16:creationId xmlns:a16="http://schemas.microsoft.com/office/drawing/2014/main" id="{0B7797B9-50E6-4708-A409-4F5E300D7DD7}"/>
              </a:ext>
            </a:extLst>
          </p:cNvPr>
          <p:cNvSpPr/>
          <p:nvPr/>
        </p:nvSpPr>
        <p:spPr>
          <a:xfrm>
            <a:off x="692869" y="2681122"/>
            <a:ext cx="5351282" cy="369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27013" marR="0" lvl="0" indent="-227013" algn="just" rtl="0">
              <a:lnSpc>
                <a:spcPct val="100000"/>
              </a:lnSpc>
              <a:spcBef>
                <a:spcPts val="300"/>
              </a:spcBef>
              <a:spcAft>
                <a:spcPts val="0"/>
              </a:spcAft>
              <a:buClr>
                <a:schemeClr val="dk1"/>
              </a:buClr>
              <a:buSzPct val="100000"/>
              <a:buFont typeface="Libre Franklin"/>
              <a:buAutoNum type="arabicPeriod"/>
            </a:pPr>
            <a:r>
              <a:rPr lang="en-MY" sz="1600" i="0" u="none" strike="noStrike" cap="none" dirty="0">
                <a:solidFill>
                  <a:schemeClr val="dk1"/>
                </a:solidFill>
                <a:latin typeface="Montserrat" panose="00000500000000000000" pitchFamily="2" charset="0"/>
                <a:ea typeface="Libre Franklin"/>
                <a:cs typeface="Libre Franklin"/>
                <a:sym typeface="Libre Franklin"/>
              </a:rPr>
              <a:t>Understand your business and audience persona</a:t>
            </a:r>
            <a:endParaRPr lang="en-US" sz="1600" i="0" u="none" strike="noStrike" cap="none" dirty="0">
              <a:solidFill>
                <a:schemeClr val="dk1"/>
              </a:solidFill>
              <a:latin typeface="Montserrat" panose="00000500000000000000" pitchFamily="2" charset="0"/>
              <a:ea typeface="Libre Franklin"/>
              <a:cs typeface="Libre Franklin"/>
              <a:sym typeface="Libre Franklin"/>
            </a:endParaRPr>
          </a:p>
        </p:txBody>
      </p:sp>
      <p:sp>
        <p:nvSpPr>
          <p:cNvPr id="22" name="Rectangle 21">
            <a:extLst>
              <a:ext uri="{FF2B5EF4-FFF2-40B4-BE49-F238E27FC236}">
                <a16:creationId xmlns:a16="http://schemas.microsoft.com/office/drawing/2014/main" id="{7343D9AD-6D4D-46A2-BF76-4F530E3B242F}"/>
              </a:ext>
            </a:extLst>
          </p:cNvPr>
          <p:cNvSpPr/>
          <p:nvPr/>
        </p:nvSpPr>
        <p:spPr>
          <a:xfrm>
            <a:off x="672095" y="3135296"/>
            <a:ext cx="5351282" cy="369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27013" marR="0" lvl="0" indent="-227013" algn="just" rtl="0">
              <a:lnSpc>
                <a:spcPct val="100000"/>
              </a:lnSpc>
              <a:spcBef>
                <a:spcPts val="300"/>
              </a:spcBef>
              <a:spcAft>
                <a:spcPts val="0"/>
              </a:spcAft>
              <a:buClr>
                <a:schemeClr val="dk1"/>
              </a:buClr>
              <a:buSzPct val="100000"/>
              <a:buFont typeface="+mj-lt"/>
              <a:buAutoNum type="arabicPeriod" startAt="2"/>
            </a:pPr>
            <a:r>
              <a:rPr lang="en-US" sz="1600" i="0" u="none" strike="noStrike" cap="none" dirty="0">
                <a:solidFill>
                  <a:schemeClr val="dk1"/>
                </a:solidFill>
                <a:latin typeface="Montserrat" panose="00000500000000000000" pitchFamily="2" charset="0"/>
                <a:ea typeface="Libre Franklin"/>
                <a:cs typeface="Libre Franklin"/>
                <a:sym typeface="Libre Franklin"/>
              </a:rPr>
              <a:t>Seek inspiration from other brands</a:t>
            </a:r>
          </a:p>
        </p:txBody>
      </p:sp>
      <p:sp>
        <p:nvSpPr>
          <p:cNvPr id="24" name="Rectangle 23">
            <a:extLst>
              <a:ext uri="{FF2B5EF4-FFF2-40B4-BE49-F238E27FC236}">
                <a16:creationId xmlns:a16="http://schemas.microsoft.com/office/drawing/2014/main" id="{4631E3C1-EFC2-4BEE-A98F-975666C85B49}"/>
              </a:ext>
            </a:extLst>
          </p:cNvPr>
          <p:cNvSpPr/>
          <p:nvPr/>
        </p:nvSpPr>
        <p:spPr>
          <a:xfrm>
            <a:off x="672095" y="3589470"/>
            <a:ext cx="5351282" cy="369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27013" marR="0" lvl="0" indent="-227013" algn="just" rtl="0">
              <a:lnSpc>
                <a:spcPct val="100000"/>
              </a:lnSpc>
              <a:spcBef>
                <a:spcPts val="300"/>
              </a:spcBef>
              <a:spcAft>
                <a:spcPts val="0"/>
              </a:spcAft>
              <a:buClr>
                <a:schemeClr val="dk1"/>
              </a:buClr>
              <a:buSzPct val="100000"/>
              <a:buFont typeface="+mj-lt"/>
              <a:buAutoNum type="arabicPeriod" startAt="3"/>
            </a:pPr>
            <a:r>
              <a:rPr lang="en-US" sz="1600" i="0" u="none" strike="noStrike" cap="none" dirty="0">
                <a:solidFill>
                  <a:schemeClr val="dk1"/>
                </a:solidFill>
                <a:latin typeface="Montserrat" panose="00000500000000000000" pitchFamily="2" charset="0"/>
                <a:ea typeface="Libre Franklin"/>
                <a:cs typeface="Libre Franklin"/>
                <a:sym typeface="Libre Franklin"/>
              </a:rPr>
              <a:t>Choose a color palette that makes a statement</a:t>
            </a:r>
          </a:p>
        </p:txBody>
      </p:sp>
      <p:sp>
        <p:nvSpPr>
          <p:cNvPr id="26" name="Rectangle 25">
            <a:extLst>
              <a:ext uri="{FF2B5EF4-FFF2-40B4-BE49-F238E27FC236}">
                <a16:creationId xmlns:a16="http://schemas.microsoft.com/office/drawing/2014/main" id="{9DAB6568-C4F8-461B-80CD-803BC17EAEF0}"/>
              </a:ext>
            </a:extLst>
          </p:cNvPr>
          <p:cNvSpPr/>
          <p:nvPr/>
        </p:nvSpPr>
        <p:spPr>
          <a:xfrm>
            <a:off x="670811" y="4043644"/>
            <a:ext cx="5351282" cy="369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27013" marR="0" lvl="0" indent="-227013" algn="just" rtl="0">
              <a:lnSpc>
                <a:spcPct val="100000"/>
              </a:lnSpc>
              <a:spcBef>
                <a:spcPts val="300"/>
              </a:spcBef>
              <a:spcAft>
                <a:spcPts val="0"/>
              </a:spcAft>
              <a:buClr>
                <a:schemeClr val="dk1"/>
              </a:buClr>
              <a:buSzPct val="100000"/>
              <a:buFont typeface="+mj-lt"/>
              <a:buAutoNum type="arabicPeriod" startAt="4"/>
            </a:pPr>
            <a:r>
              <a:rPr lang="en-US" sz="1600" i="0" u="none" strike="noStrike" cap="none" dirty="0">
                <a:solidFill>
                  <a:schemeClr val="dk1"/>
                </a:solidFill>
                <a:latin typeface="Montserrat" panose="00000500000000000000" pitchFamily="2" charset="0"/>
                <a:ea typeface="Libre Franklin"/>
                <a:cs typeface="Libre Franklin"/>
                <a:sym typeface="Libre Franklin"/>
              </a:rPr>
              <a:t>Pick your favorite filters and fonts</a:t>
            </a:r>
          </a:p>
        </p:txBody>
      </p:sp>
      <p:sp>
        <p:nvSpPr>
          <p:cNvPr id="29" name="Rectangle 28">
            <a:extLst>
              <a:ext uri="{FF2B5EF4-FFF2-40B4-BE49-F238E27FC236}">
                <a16:creationId xmlns:a16="http://schemas.microsoft.com/office/drawing/2014/main" id="{B641ECC1-9EEF-45FC-9F13-8B0D47ADBDC2}"/>
              </a:ext>
            </a:extLst>
          </p:cNvPr>
          <p:cNvSpPr/>
          <p:nvPr/>
        </p:nvSpPr>
        <p:spPr>
          <a:xfrm>
            <a:off x="670811" y="4497818"/>
            <a:ext cx="5351282" cy="369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27013" marR="0" lvl="0" indent="-227013" algn="just" rtl="0">
              <a:lnSpc>
                <a:spcPct val="100000"/>
              </a:lnSpc>
              <a:spcBef>
                <a:spcPts val="300"/>
              </a:spcBef>
              <a:spcAft>
                <a:spcPts val="0"/>
              </a:spcAft>
              <a:buClr>
                <a:schemeClr val="dk1"/>
              </a:buClr>
              <a:buSzPct val="100000"/>
              <a:buFont typeface="+mj-lt"/>
              <a:buAutoNum type="arabicPeriod" startAt="5"/>
            </a:pPr>
            <a:r>
              <a:rPr lang="en-US" sz="1600" i="0" u="none" strike="noStrike" cap="none" dirty="0">
                <a:solidFill>
                  <a:schemeClr val="dk1"/>
                </a:solidFill>
                <a:latin typeface="Montserrat" panose="00000500000000000000" pitchFamily="2" charset="0"/>
                <a:ea typeface="Libre Franklin"/>
                <a:cs typeface="Libre Franklin"/>
                <a:sym typeface="Libre Franklin"/>
              </a:rPr>
              <a:t>Create a toolkit for your aesthetic resources</a:t>
            </a:r>
          </a:p>
        </p:txBody>
      </p:sp>
      <p:grpSp>
        <p:nvGrpSpPr>
          <p:cNvPr id="46" name="Group 45">
            <a:extLst>
              <a:ext uri="{FF2B5EF4-FFF2-40B4-BE49-F238E27FC236}">
                <a16:creationId xmlns:a16="http://schemas.microsoft.com/office/drawing/2014/main" id="{7AF89905-E981-457A-84A2-DC9958BD9D0F}"/>
              </a:ext>
            </a:extLst>
          </p:cNvPr>
          <p:cNvGrpSpPr/>
          <p:nvPr/>
        </p:nvGrpSpPr>
        <p:grpSpPr>
          <a:xfrm>
            <a:off x="6299900" y="2105112"/>
            <a:ext cx="5311218" cy="4126870"/>
            <a:chOff x="6567764" y="1730359"/>
            <a:chExt cx="5012279" cy="3894591"/>
          </a:xfrm>
        </p:grpSpPr>
        <p:sp>
          <p:nvSpPr>
            <p:cNvPr id="47" name="Rectangle: Rounded Corners 46">
              <a:extLst>
                <a:ext uri="{FF2B5EF4-FFF2-40B4-BE49-F238E27FC236}">
                  <a16:creationId xmlns:a16="http://schemas.microsoft.com/office/drawing/2014/main" id="{FDA697C2-2AD4-413C-92AA-E0D73C7EA5F4}"/>
                </a:ext>
              </a:extLst>
            </p:cNvPr>
            <p:cNvSpPr/>
            <p:nvPr/>
          </p:nvSpPr>
          <p:spPr>
            <a:xfrm>
              <a:off x="6952610" y="2119301"/>
              <a:ext cx="4627433" cy="3505649"/>
            </a:xfrm>
            <a:prstGeom prst="roundRect">
              <a:avLst>
                <a:gd name="adj" fmla="val 5052"/>
              </a:avLst>
            </a:prstGeom>
            <a:solidFill>
              <a:srgbClr val="01A59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8" name="Picture 2" descr="Marketing Quote Business Presentation">
              <a:extLst>
                <a:ext uri="{FF2B5EF4-FFF2-40B4-BE49-F238E27FC236}">
                  <a16:creationId xmlns:a16="http://schemas.microsoft.com/office/drawing/2014/main" id="{F9E15487-1ADF-4AF0-BB11-B2B04DA7B8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34" t="4756" r="8970" b="4756"/>
            <a:stretch/>
          </p:blipFill>
          <p:spPr bwMode="auto">
            <a:xfrm>
              <a:off x="6567764" y="1730359"/>
              <a:ext cx="4717491" cy="3593408"/>
            </a:xfrm>
            <a:prstGeom prst="roundRect">
              <a:avLst>
                <a:gd name="adj" fmla="val 3760"/>
              </a:avLst>
            </a:prstGeom>
            <a:noFill/>
            <a:effectLst>
              <a:outerShdw blurRad="190500" dist="1905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A425C21-38D8-4158-8582-9C798C5CEB87}"/>
              </a:ext>
            </a:extLst>
          </p:cNvPr>
          <p:cNvGrpSpPr/>
          <p:nvPr/>
        </p:nvGrpSpPr>
        <p:grpSpPr>
          <a:xfrm>
            <a:off x="611016" y="909399"/>
            <a:ext cx="7220685" cy="531037"/>
            <a:chOff x="612743" y="1020818"/>
            <a:chExt cx="3679857" cy="531037"/>
          </a:xfrm>
        </p:grpSpPr>
        <p:sp>
          <p:nvSpPr>
            <p:cNvPr id="30" name="Google Shape;506;p3">
              <a:extLst>
                <a:ext uri="{FF2B5EF4-FFF2-40B4-BE49-F238E27FC236}">
                  <a16:creationId xmlns:a16="http://schemas.microsoft.com/office/drawing/2014/main" id="{31B9C34A-E8C0-406D-BF66-6825E9813157}"/>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31" name="Google Shape;503;p3">
              <a:extLst>
                <a:ext uri="{FF2B5EF4-FFF2-40B4-BE49-F238E27FC236}">
                  <a16:creationId xmlns:a16="http://schemas.microsoft.com/office/drawing/2014/main" id="{40558E65-44CB-461E-89E7-72708ACA81FF}"/>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lvl="0" algn="ctr">
                <a:buClr>
                  <a:srgbClr val="FFFFFF"/>
                </a:buClr>
                <a:buSzPts val="2400"/>
                <a:defRPr/>
              </a:pPr>
              <a:r>
                <a:rPr lang="en-US" sz="2000" b="1" dirty="0">
                  <a:solidFill>
                    <a:srgbClr val="FF8364"/>
                  </a:solidFill>
                  <a:latin typeface="Montserrat"/>
                </a:rPr>
                <a:t>CREATE A VISUAL AESTHETIC FOR YOUR BRAND</a:t>
              </a:r>
              <a:endParaRPr lang="en-MY" sz="2000" b="1">
                <a:solidFill>
                  <a:srgbClr val="FF8364"/>
                </a:solidFill>
                <a:latin typeface="Montserrat"/>
              </a:endParaRPr>
            </a:p>
          </p:txBody>
        </p:sp>
      </p:grpSp>
    </p:spTree>
    <p:extLst>
      <p:ext uri="{BB962C8B-B14F-4D97-AF65-F5344CB8AC3E}">
        <p14:creationId xmlns:p14="http://schemas.microsoft.com/office/powerpoint/2010/main" val="2831706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Google Shape;506;p3">
            <a:extLst>
              <a:ext uri="{FF2B5EF4-FFF2-40B4-BE49-F238E27FC236}">
                <a16:creationId xmlns:a16="http://schemas.microsoft.com/office/drawing/2014/main" id="{1B62BC02-990C-42A6-AF92-B5F69249E2A1}"/>
              </a:ext>
            </a:extLst>
          </p:cNvPr>
          <p:cNvSpPr txBox="1">
            <a:spLocks/>
          </p:cNvSpPr>
          <p:nvPr/>
        </p:nvSpPr>
        <p:spPr>
          <a:xfrm>
            <a:off x="7124700" y="2260264"/>
            <a:ext cx="4474289" cy="531037"/>
          </a:xfrm>
          <a:prstGeom prst="roundRect">
            <a:avLst>
              <a:gd name="adj" fmla="val 0"/>
            </a:avLst>
          </a:prstGeom>
          <a:solidFill>
            <a:srgbClr val="FF8364"/>
          </a:solidFill>
          <a:ln w="19050">
            <a:noFill/>
          </a:ln>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a:p>
        </p:txBody>
      </p:sp>
      <p:sp>
        <p:nvSpPr>
          <p:cNvPr id="23" name="Google Shape;1673;g20aae0055c1e6da_0">
            <a:extLst>
              <a:ext uri="{FF2B5EF4-FFF2-40B4-BE49-F238E27FC236}">
                <a16:creationId xmlns:a16="http://schemas.microsoft.com/office/drawing/2014/main" id="{362E215B-3BA3-49CF-98A1-C96C86896BD1}"/>
              </a:ext>
            </a:extLst>
          </p:cNvPr>
          <p:cNvSpPr txBox="1"/>
          <p:nvPr/>
        </p:nvSpPr>
        <p:spPr>
          <a:xfrm>
            <a:off x="7577690" y="3181266"/>
            <a:ext cx="4124348" cy="2237271"/>
          </a:xfrm>
          <a:prstGeom prst="rect">
            <a:avLst/>
          </a:prstGeom>
          <a:noFill/>
          <a:ln>
            <a:noFill/>
          </a:ln>
        </p:spPr>
        <p:txBody>
          <a:bodyPr spcFirstLastPara="1" wrap="square" lIns="0" tIns="0" rIns="0" bIns="0" anchor="t" anchorCtr="0">
            <a:normAutofit/>
          </a:bodyPr>
          <a:lstStyle/>
          <a:p>
            <a:pPr marL="342900" marR="0" lvl="0" indent="-342900" algn="just" rtl="0">
              <a:spcBef>
                <a:spcPts val="0"/>
              </a:spcBef>
              <a:spcAft>
                <a:spcPts val="1200"/>
              </a:spcAft>
              <a:buClr>
                <a:schemeClr val="dk1"/>
              </a:buClr>
              <a:buSzPct val="100000"/>
              <a:buFont typeface="Arial"/>
              <a:buAutoNum type="arabicPeriod"/>
            </a:pPr>
            <a:r>
              <a:rPr lang="en-MY" sz="1600" i="0" u="none" strike="noStrike" cap="none" dirty="0">
                <a:solidFill>
                  <a:schemeClr val="dk1"/>
                </a:solidFill>
                <a:highlight>
                  <a:srgbClr val="FFFFFF"/>
                </a:highlight>
                <a:latin typeface="Montserrat" panose="00000500000000000000" pitchFamily="2" charset="0"/>
                <a:sym typeface="Arial"/>
              </a:rPr>
              <a:t>Go to </a:t>
            </a:r>
            <a:r>
              <a:rPr lang="en-MY" sz="1600" b="1" i="0" u="sng" strike="noStrike" cap="none" dirty="0">
                <a:solidFill>
                  <a:srgbClr val="0070C0"/>
                </a:solidFill>
                <a:highlight>
                  <a:srgbClr val="FFFFFF"/>
                </a:highlight>
                <a:latin typeface="Montserrat" panose="00000500000000000000" pitchFamily="2" charset="0"/>
                <a:sym typeface="Arial"/>
                <a:hlinkClick r:id="rId3">
                  <a:extLst>
                    <a:ext uri="{A12FA001-AC4F-418D-AE19-62706E023703}">
                      <ahyp:hlinkClr xmlns:ahyp="http://schemas.microsoft.com/office/drawing/2018/hyperlinkcolor" val="tx"/>
                    </a:ext>
                  </a:extLst>
                </a:hlinkClick>
              </a:rPr>
              <a:t>http://www.canva.com</a:t>
            </a:r>
            <a:r>
              <a:rPr lang="en-MY" sz="1600" b="1" i="0" u="none" strike="noStrike" cap="none" dirty="0">
                <a:solidFill>
                  <a:srgbClr val="0070C0"/>
                </a:solidFill>
                <a:highlight>
                  <a:srgbClr val="FFFFFF"/>
                </a:highlight>
                <a:latin typeface="Montserrat" panose="00000500000000000000" pitchFamily="2" charset="0"/>
                <a:sym typeface="Arial"/>
              </a:rPr>
              <a:t> </a:t>
            </a:r>
          </a:p>
          <a:p>
            <a:pPr marL="342900" marR="0" lvl="0" indent="-342900" algn="just" rtl="0">
              <a:spcBef>
                <a:spcPts val="0"/>
              </a:spcBef>
              <a:spcAft>
                <a:spcPts val="1200"/>
              </a:spcAft>
              <a:buClr>
                <a:schemeClr val="dk1"/>
              </a:buClr>
              <a:buSzPct val="100000"/>
              <a:buFont typeface="Arial"/>
              <a:buAutoNum type="arabicPeriod"/>
            </a:pPr>
            <a:r>
              <a:rPr lang="en-MY" sz="1600" i="0" u="none" strike="noStrike" cap="none" dirty="0">
                <a:solidFill>
                  <a:schemeClr val="dk1"/>
                </a:solidFill>
                <a:highlight>
                  <a:srgbClr val="FFFFFF"/>
                </a:highlight>
                <a:latin typeface="Montserrat" panose="00000500000000000000" pitchFamily="2" charset="0"/>
                <a:sym typeface="Arial"/>
              </a:rPr>
              <a:t>Click </a:t>
            </a:r>
            <a:r>
              <a:rPr lang="en-MY" sz="1600" i="0" u="none" strike="noStrike" cap="none" dirty="0">
                <a:solidFill>
                  <a:srgbClr val="5B9BD5"/>
                </a:solidFill>
                <a:highlight>
                  <a:srgbClr val="FFFFFF"/>
                </a:highlight>
                <a:latin typeface="Montserrat" panose="00000500000000000000" pitchFamily="2" charset="0"/>
                <a:sym typeface="Arial"/>
              </a:rPr>
              <a:t>Sign Up </a:t>
            </a:r>
            <a:r>
              <a:rPr lang="en-MY" sz="1600" i="0" u="none" strike="noStrike" cap="none" dirty="0">
                <a:solidFill>
                  <a:schemeClr val="dk1"/>
                </a:solidFill>
                <a:highlight>
                  <a:srgbClr val="FFFFFF"/>
                </a:highlight>
                <a:latin typeface="Montserrat" panose="00000500000000000000" pitchFamily="2" charset="0"/>
                <a:sym typeface="Arial"/>
              </a:rPr>
              <a:t>with Email to sign up for an account</a:t>
            </a:r>
            <a:endParaRPr lang="en-MY" sz="1600" dirty="0">
              <a:solidFill>
                <a:schemeClr val="dk1"/>
              </a:solidFill>
              <a:highlight>
                <a:srgbClr val="FFFFFF"/>
              </a:highlight>
              <a:latin typeface="Montserrat" panose="00000500000000000000" pitchFamily="2" charset="0"/>
            </a:endParaRPr>
          </a:p>
          <a:p>
            <a:pPr marL="342900" marR="0" lvl="0" indent="-342900" rtl="0">
              <a:spcBef>
                <a:spcPts val="0"/>
              </a:spcBef>
              <a:spcAft>
                <a:spcPts val="1200"/>
              </a:spcAft>
              <a:buClr>
                <a:schemeClr val="dk1"/>
              </a:buClr>
              <a:buSzPct val="100000"/>
              <a:buFont typeface="Arial"/>
              <a:buAutoNum type="arabicPeriod"/>
            </a:pPr>
            <a:r>
              <a:rPr lang="en-MY" sz="1600" i="0" u="none" strike="noStrike" cap="none" dirty="0">
                <a:solidFill>
                  <a:schemeClr val="dk1"/>
                </a:solidFill>
                <a:highlight>
                  <a:srgbClr val="FFFFFF"/>
                </a:highlight>
                <a:latin typeface="Montserrat" panose="00000500000000000000" pitchFamily="2" charset="0"/>
                <a:sym typeface="Arial"/>
              </a:rPr>
              <a:t>Canva allows you to create all sorts of other graphic design such as posters or flyers and graphics for your business</a:t>
            </a:r>
            <a:endParaRPr sz="2400" i="0" u="none" strike="noStrike" cap="none" dirty="0">
              <a:solidFill>
                <a:schemeClr val="dk1"/>
              </a:solidFill>
              <a:latin typeface="Montserrat" panose="00000500000000000000" pitchFamily="2" charset="0"/>
              <a:ea typeface="Libre Franklin"/>
              <a:cs typeface="Libre Franklin"/>
              <a:sym typeface="Libre Franklin"/>
            </a:endParaRPr>
          </a:p>
        </p:txBody>
      </p:sp>
      <p:pic>
        <p:nvPicPr>
          <p:cNvPr id="2050" name="Picture 2" descr="Unveiling the Canva Visual Worksuite">
            <a:extLst>
              <a:ext uri="{FF2B5EF4-FFF2-40B4-BE49-F238E27FC236}">
                <a16:creationId xmlns:a16="http://schemas.microsoft.com/office/drawing/2014/main" id="{20994E95-699F-4DF4-B688-755F8E225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876" y="2105142"/>
            <a:ext cx="6394516" cy="3593108"/>
          </a:xfrm>
          <a:prstGeom prst="roundRect">
            <a:avLst>
              <a:gd name="adj" fmla="val 5243"/>
            </a:avLst>
          </a:prstGeom>
          <a:noFill/>
          <a:effectLst>
            <a:outerShdw blurRad="254000" dist="2540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1BA5E7FC-71C8-4032-9DAC-CF930924C47B}"/>
              </a:ext>
            </a:extLst>
          </p:cNvPr>
          <p:cNvSpPr txBox="1"/>
          <p:nvPr/>
        </p:nvSpPr>
        <p:spPr>
          <a:xfrm>
            <a:off x="7577690" y="2341116"/>
            <a:ext cx="3525556"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Arial"/>
              <a:buNone/>
            </a:pPr>
            <a:r>
              <a:rPr lang="en-US" sz="1800" b="0" i="0" u="none" strike="noStrike" cap="none" dirty="0">
                <a:solidFill>
                  <a:schemeClr val="bg1"/>
                </a:solidFill>
                <a:latin typeface="Montserrat" panose="00000500000000000000" pitchFamily="2" charset="0"/>
                <a:ea typeface="Libre Franklin"/>
                <a:cs typeface="Libre Franklin"/>
                <a:sym typeface="Libre Franklin"/>
              </a:rPr>
              <a:t> First Design with Canva</a:t>
            </a:r>
          </a:p>
        </p:txBody>
      </p:sp>
      <p:grpSp>
        <p:nvGrpSpPr>
          <p:cNvPr id="28" name="Group 27">
            <a:extLst>
              <a:ext uri="{FF2B5EF4-FFF2-40B4-BE49-F238E27FC236}">
                <a16:creationId xmlns:a16="http://schemas.microsoft.com/office/drawing/2014/main" id="{BC85C561-22CD-4935-8CAF-09F9751D1617}"/>
              </a:ext>
            </a:extLst>
          </p:cNvPr>
          <p:cNvGrpSpPr/>
          <p:nvPr/>
        </p:nvGrpSpPr>
        <p:grpSpPr>
          <a:xfrm>
            <a:off x="8889476" y="899958"/>
            <a:ext cx="2709513" cy="550635"/>
            <a:chOff x="132465" y="686209"/>
            <a:chExt cx="3334635" cy="685391"/>
          </a:xfrm>
        </p:grpSpPr>
        <p:sp>
          <p:nvSpPr>
            <p:cNvPr id="29" name="Google Shape;572;p13">
              <a:hlinkClick r:id="rId5" action="ppaction://hlinksldjump"/>
              <a:extLst>
                <a:ext uri="{FF2B5EF4-FFF2-40B4-BE49-F238E27FC236}">
                  <a16:creationId xmlns:a16="http://schemas.microsoft.com/office/drawing/2014/main" id="{D0BAFC56-6AB5-4B24-B718-626F814B1444}"/>
                </a:ext>
              </a:extLst>
            </p:cNvPr>
            <p:cNvSpPr/>
            <p:nvPr/>
          </p:nvSpPr>
          <p:spPr>
            <a:xfrm>
              <a:off x="132465" y="686209"/>
              <a:ext cx="3334635" cy="685391"/>
            </a:xfrm>
            <a:prstGeom prst="roundRect">
              <a:avLst>
                <a:gd name="adj" fmla="val 31259"/>
              </a:avLst>
            </a:prstGeom>
            <a:solidFill>
              <a:srgbClr val="FF481D"/>
            </a:solidFill>
            <a:ln w="12700">
              <a:solidFill>
                <a:schemeClr val="bg1"/>
              </a:solidFill>
            </a:ln>
            <a:effectLst>
              <a:outerShdw blurRad="317500" dist="317500" dir="8100000" algn="tr" rotWithShape="0">
                <a:prstClr val="black">
                  <a:alpha val="2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a:latin typeface="Montserrat" pitchFamily="2" charset="77"/>
              </a:endParaRPr>
            </a:p>
          </p:txBody>
        </p:sp>
        <p:sp>
          <p:nvSpPr>
            <p:cNvPr id="30" name="Google Shape;503;p3">
              <a:extLst>
                <a:ext uri="{FF2B5EF4-FFF2-40B4-BE49-F238E27FC236}">
                  <a16:creationId xmlns:a16="http://schemas.microsoft.com/office/drawing/2014/main" id="{02F16377-A1B0-41B6-B2C2-13CFF23A6677}"/>
                </a:ext>
              </a:extLst>
            </p:cNvPr>
            <p:cNvSpPr txBox="1"/>
            <p:nvPr/>
          </p:nvSpPr>
          <p:spPr>
            <a:xfrm>
              <a:off x="132465" y="812431"/>
              <a:ext cx="3334635" cy="45966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MY" sz="1800" dirty="0">
                  <a:solidFill>
                    <a:schemeClr val="lt1"/>
                  </a:solidFill>
                  <a:latin typeface="Montserrat" pitchFamily="2" charset="77"/>
                  <a:ea typeface="Libre Franklin"/>
                  <a:cs typeface="Libre Franklin"/>
                  <a:sym typeface="Libre Franklin"/>
                </a:rPr>
                <a:t>LET’S PRACTICE!</a:t>
              </a:r>
            </a:p>
          </p:txBody>
        </p:sp>
      </p:grpSp>
      <p:grpSp>
        <p:nvGrpSpPr>
          <p:cNvPr id="12" name="Group 27">
            <a:extLst>
              <a:ext uri="{FF2B5EF4-FFF2-40B4-BE49-F238E27FC236}">
                <a16:creationId xmlns:a16="http://schemas.microsoft.com/office/drawing/2014/main" id="{873724A4-15F9-9E52-285A-086CFB9020F8}"/>
              </a:ext>
            </a:extLst>
          </p:cNvPr>
          <p:cNvGrpSpPr/>
          <p:nvPr/>
        </p:nvGrpSpPr>
        <p:grpSpPr>
          <a:xfrm>
            <a:off x="611016" y="909399"/>
            <a:ext cx="7220685" cy="531037"/>
            <a:chOff x="612743" y="1020818"/>
            <a:chExt cx="3679857" cy="531037"/>
          </a:xfrm>
        </p:grpSpPr>
        <p:sp>
          <p:nvSpPr>
            <p:cNvPr id="10" name="Google Shape;506;p3">
              <a:extLst>
                <a:ext uri="{FF2B5EF4-FFF2-40B4-BE49-F238E27FC236}">
                  <a16:creationId xmlns:a16="http://schemas.microsoft.com/office/drawing/2014/main" id="{6A838E4F-8BE8-73A0-0F90-4ACCABB1A3AB}"/>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11" name="Google Shape;503;p3">
              <a:extLst>
                <a:ext uri="{FF2B5EF4-FFF2-40B4-BE49-F238E27FC236}">
                  <a16:creationId xmlns:a16="http://schemas.microsoft.com/office/drawing/2014/main" id="{7C14CF90-467F-C240-83CA-FCDB95C57BC8}"/>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lvl="0" algn="ctr">
                <a:buClr>
                  <a:srgbClr val="FFFFFF"/>
                </a:buClr>
                <a:buSzPts val="2400"/>
                <a:defRPr/>
              </a:pPr>
              <a:r>
                <a:rPr lang="en-US" sz="2000" b="1" dirty="0">
                  <a:solidFill>
                    <a:srgbClr val="FF8364"/>
                  </a:solidFill>
                  <a:latin typeface="Montserrat"/>
                </a:rPr>
                <a:t>CREATE A VISUAL AESTHETIC FOR YOUR BRAND</a:t>
              </a:r>
              <a:endParaRPr lang="en-MY" sz="2000" b="1">
                <a:solidFill>
                  <a:srgbClr val="FF8364"/>
                </a:solidFill>
                <a:latin typeface="Montserrat"/>
              </a:endParaRPr>
            </a:p>
          </p:txBody>
        </p:sp>
      </p:grpSp>
    </p:spTree>
    <p:extLst>
      <p:ext uri="{BB962C8B-B14F-4D97-AF65-F5344CB8AC3E}">
        <p14:creationId xmlns:p14="http://schemas.microsoft.com/office/powerpoint/2010/main" val="1288409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28B61A-1290-4A3D-B8FB-4C51BD255292}"/>
              </a:ext>
            </a:extLst>
          </p:cNvPr>
          <p:cNvSpPr/>
          <p:nvPr/>
        </p:nvSpPr>
        <p:spPr>
          <a:xfrm>
            <a:off x="811036" y="2055783"/>
            <a:ext cx="4904411" cy="369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27013" marR="0" lvl="0" indent="-227013" algn="just" rtl="0">
              <a:spcBef>
                <a:spcPts val="0"/>
              </a:spcBef>
              <a:spcAft>
                <a:spcPts val="1200"/>
              </a:spcAft>
              <a:buClr>
                <a:srgbClr val="FF8364"/>
              </a:buClr>
              <a:buSzPct val="100000"/>
              <a:buFont typeface="Arial"/>
              <a:buAutoNum type="arabicPeriod"/>
            </a:pPr>
            <a:r>
              <a:rPr lang="en-US" sz="1800" b="1" dirty="0">
                <a:solidFill>
                  <a:srgbClr val="FF8364"/>
                </a:solidFill>
                <a:latin typeface="Montserrat" panose="00000500000000000000" pitchFamily="2" charset="0"/>
              </a:rPr>
              <a:t>Using Hashtag  </a:t>
            </a:r>
          </a:p>
        </p:txBody>
      </p:sp>
      <p:sp>
        <p:nvSpPr>
          <p:cNvPr id="16" name="Rectangle 15">
            <a:extLst>
              <a:ext uri="{FF2B5EF4-FFF2-40B4-BE49-F238E27FC236}">
                <a16:creationId xmlns:a16="http://schemas.microsoft.com/office/drawing/2014/main" id="{C52FF545-D040-4405-A75E-6B1156ADF966}"/>
              </a:ext>
            </a:extLst>
          </p:cNvPr>
          <p:cNvSpPr/>
          <p:nvPr/>
        </p:nvSpPr>
        <p:spPr>
          <a:xfrm>
            <a:off x="811036" y="2492264"/>
            <a:ext cx="5876548" cy="1157817"/>
          </a:xfrm>
          <a:prstGeom prst="rect">
            <a:avLst/>
          </a:prstGeom>
        </p:spPr>
        <p:txBody>
          <a:bodyPr wrap="square" lIns="91440" tIns="45720" rIns="91440" bIns="45720" anchor="t">
            <a:spAutoFit/>
          </a:bodyPr>
          <a:lstStyle/>
          <a:p>
            <a:pPr>
              <a:lnSpc>
                <a:spcPct val="110000"/>
              </a:lnSpc>
              <a:spcAft>
                <a:spcPts val="1200"/>
              </a:spcAft>
              <a:buClr>
                <a:schemeClr val="dk1"/>
              </a:buClr>
              <a:buSzPts val="1200"/>
            </a:pPr>
            <a:r>
              <a:rPr lang="en-US" sz="1600" dirty="0">
                <a:solidFill>
                  <a:schemeClr val="dk1"/>
                </a:solidFill>
                <a:latin typeface="Montserrat"/>
                <a:ea typeface="Libre Franklin"/>
                <a:cs typeface="Libre Franklin"/>
                <a:sym typeface="Libre Franklin"/>
              </a:rPr>
              <a:t>A hashtag is a word or phrase that begins with the hash sign </a:t>
            </a:r>
            <a:r>
              <a:rPr lang="en-US" sz="1600" dirty="0">
                <a:solidFill>
                  <a:srgbClr val="FF8364"/>
                </a:solidFill>
                <a:latin typeface="Montserrat"/>
                <a:ea typeface="Libre Franklin"/>
                <a:cs typeface="Libre Franklin"/>
                <a:sym typeface="Libre Franklin"/>
              </a:rPr>
              <a:t>(#),</a:t>
            </a:r>
            <a:r>
              <a:rPr lang="en-US" sz="1600" dirty="0">
                <a:solidFill>
                  <a:schemeClr val="dk1"/>
                </a:solidFill>
                <a:latin typeface="Montserrat"/>
                <a:ea typeface="Libre Franklin"/>
                <a:cs typeface="Libre Franklin"/>
                <a:sym typeface="Libre Franklin"/>
              </a:rPr>
              <a:t> used within a social media post to help others who might be interested in your topic find it when they search for a keyword or a hashtag. </a:t>
            </a:r>
            <a:endParaRPr lang="vi-VN" dirty="0">
              <a:solidFill>
                <a:schemeClr val="dk1"/>
              </a:solidFill>
            </a:endParaRPr>
          </a:p>
        </p:txBody>
      </p:sp>
      <p:pic>
        <p:nvPicPr>
          <p:cNvPr id="2050" name="Picture 2" descr="Hashtag - Free social icons">
            <a:extLst>
              <a:ext uri="{FF2B5EF4-FFF2-40B4-BE49-F238E27FC236}">
                <a16:creationId xmlns:a16="http://schemas.microsoft.com/office/drawing/2014/main" id="{BF5B36D7-BDBD-41AB-ADC2-D2B88985A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898" y="1912724"/>
            <a:ext cx="3387563" cy="338756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A9D0977-B90C-4511-B52A-4B6F79A6BDD4}"/>
              </a:ext>
            </a:extLst>
          </p:cNvPr>
          <p:cNvGrpSpPr/>
          <p:nvPr/>
        </p:nvGrpSpPr>
        <p:grpSpPr>
          <a:xfrm>
            <a:off x="811209" y="923776"/>
            <a:ext cx="4904411" cy="531037"/>
            <a:chOff x="612743" y="1020818"/>
            <a:chExt cx="3679857" cy="531037"/>
          </a:xfrm>
        </p:grpSpPr>
        <p:sp>
          <p:nvSpPr>
            <p:cNvPr id="18" name="Google Shape;506;p3">
              <a:extLst>
                <a:ext uri="{FF2B5EF4-FFF2-40B4-BE49-F238E27FC236}">
                  <a16:creationId xmlns:a16="http://schemas.microsoft.com/office/drawing/2014/main" id="{04921556-2BE9-4614-999E-5A4C275759AB}"/>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19" name="Google Shape;503;p3">
              <a:extLst>
                <a:ext uri="{FF2B5EF4-FFF2-40B4-BE49-F238E27FC236}">
                  <a16:creationId xmlns:a16="http://schemas.microsoft.com/office/drawing/2014/main" id="{1E5E68BF-D764-47ED-A40F-C2AF106219D4}"/>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lvl="0" algn="ctr">
                <a:buClr>
                  <a:srgbClr val="FFFFFF"/>
                </a:buClr>
                <a:buSzPts val="2400"/>
                <a:defRPr/>
              </a:pPr>
              <a:r>
                <a:rPr lang="en-US" sz="2000" b="1" dirty="0">
                  <a:solidFill>
                    <a:srgbClr val="FF8364"/>
                  </a:solidFill>
                  <a:latin typeface="Montserrat"/>
                </a:rPr>
                <a:t>CONTENT CREATION BASICS</a:t>
              </a:r>
              <a:endParaRPr lang="en-MY" sz="2000" b="1" dirty="0">
                <a:solidFill>
                  <a:srgbClr val="FF8364"/>
                </a:solidFill>
                <a:latin typeface="Montserrat"/>
              </a:endParaRPr>
            </a:p>
          </p:txBody>
        </p:sp>
      </p:grpSp>
    </p:spTree>
    <p:extLst>
      <p:ext uri="{BB962C8B-B14F-4D97-AF65-F5344CB8AC3E}">
        <p14:creationId xmlns:p14="http://schemas.microsoft.com/office/powerpoint/2010/main" val="1505633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B7DB93E-AAC4-42AB-8D86-7965677CCF2A}"/>
              </a:ext>
            </a:extLst>
          </p:cNvPr>
          <p:cNvSpPr/>
          <p:nvPr/>
        </p:nvSpPr>
        <p:spPr>
          <a:xfrm>
            <a:off x="8170652" y="1606665"/>
            <a:ext cx="3408605" cy="4998218"/>
          </a:xfrm>
          <a:prstGeom prst="roundRect">
            <a:avLst>
              <a:gd name="adj" fmla="val 505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28B61A-1290-4A3D-B8FB-4C51BD255292}"/>
              </a:ext>
            </a:extLst>
          </p:cNvPr>
          <p:cNvSpPr/>
          <p:nvPr/>
        </p:nvSpPr>
        <p:spPr>
          <a:xfrm>
            <a:off x="917543" y="2308413"/>
            <a:ext cx="4581426" cy="369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42900" indent="-342900" algn="just">
              <a:spcAft>
                <a:spcPts val="1200"/>
              </a:spcAft>
              <a:buClr>
                <a:srgbClr val="FF8364"/>
              </a:buClr>
              <a:buSzPct val="100000"/>
              <a:buFont typeface="+mj-lt"/>
              <a:buAutoNum type="arabicPeriod" startAt="2"/>
            </a:pPr>
            <a:r>
              <a:rPr lang="en-US" sz="1800" b="1" dirty="0">
                <a:solidFill>
                  <a:srgbClr val="FF8364"/>
                </a:solidFill>
                <a:latin typeface="Montserrat" panose="00000500000000000000" pitchFamily="2" charset="0"/>
              </a:rPr>
              <a:t>Crafting your messages</a:t>
            </a:r>
          </a:p>
        </p:txBody>
      </p:sp>
      <p:sp>
        <p:nvSpPr>
          <p:cNvPr id="18" name="Rectangle 17">
            <a:extLst>
              <a:ext uri="{FF2B5EF4-FFF2-40B4-BE49-F238E27FC236}">
                <a16:creationId xmlns:a16="http://schemas.microsoft.com/office/drawing/2014/main" id="{2C2321A7-D710-4690-9ECF-86D8CF653B7E}"/>
              </a:ext>
            </a:extLst>
          </p:cNvPr>
          <p:cNvSpPr/>
          <p:nvPr/>
        </p:nvSpPr>
        <p:spPr>
          <a:xfrm>
            <a:off x="917544" y="2824807"/>
            <a:ext cx="6232556" cy="2875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1" spcCol="91440" rtlCol="0" anchor="t"/>
          <a:lstStyle/>
          <a:p>
            <a:pPr marL="169863" marR="0" lvl="0" indent="-169863" rtl="0">
              <a:lnSpc>
                <a:spcPct val="100000"/>
              </a:lnSpc>
              <a:spcBef>
                <a:spcPts val="0"/>
              </a:spcBef>
              <a:spcAft>
                <a:spcPts val="1200"/>
              </a:spcAft>
              <a:buClr>
                <a:schemeClr val="dk1"/>
              </a:buClr>
              <a:buSzPts val="1200"/>
              <a:buFont typeface="Arial" panose="020B0604020202020204" pitchFamily="34" charset="0"/>
              <a:buChar char="•"/>
            </a:pPr>
            <a:r>
              <a:rPr lang="en-US" sz="1600" b="0" i="0" u="none" strike="noStrike" cap="none" dirty="0">
                <a:solidFill>
                  <a:schemeClr val="dk1"/>
                </a:solidFill>
                <a:latin typeface="Montserrat" panose="00000500000000000000" pitchFamily="2" charset="0"/>
                <a:ea typeface="Libre Franklin"/>
                <a:cs typeface="Libre Franklin"/>
                <a:sym typeface="Libre Franklin"/>
              </a:rPr>
              <a:t>Define your audience, they are reached in different ways.</a:t>
            </a:r>
          </a:p>
          <a:p>
            <a:pPr marL="169863" marR="0" lvl="0" indent="-169863" rtl="0">
              <a:lnSpc>
                <a:spcPct val="100000"/>
              </a:lnSpc>
              <a:spcBef>
                <a:spcPts val="0"/>
              </a:spcBef>
              <a:spcAft>
                <a:spcPts val="1200"/>
              </a:spcAft>
              <a:buClr>
                <a:schemeClr val="dk1"/>
              </a:buClr>
              <a:buSzPts val="1200"/>
              <a:buFont typeface="Arial" panose="020B0604020202020204" pitchFamily="34" charset="0"/>
              <a:buChar char="•"/>
            </a:pPr>
            <a:r>
              <a:rPr lang="en-US" sz="1600" b="0" i="0" u="none" strike="noStrike" cap="none" dirty="0">
                <a:solidFill>
                  <a:schemeClr val="dk1"/>
                </a:solidFill>
                <a:latin typeface="Montserrat" panose="00000500000000000000" pitchFamily="2" charset="0"/>
                <a:ea typeface="Libre Franklin"/>
                <a:cs typeface="Libre Franklin"/>
                <a:sym typeface="Libre Franklin"/>
              </a:rPr>
              <a:t>Emotion + logic gets their attention.</a:t>
            </a:r>
          </a:p>
          <a:p>
            <a:pPr marL="169863" marR="0" lvl="0" indent="-169863" rtl="0">
              <a:lnSpc>
                <a:spcPct val="100000"/>
              </a:lnSpc>
              <a:spcBef>
                <a:spcPts val="0"/>
              </a:spcBef>
              <a:spcAft>
                <a:spcPts val="1200"/>
              </a:spcAft>
              <a:buClr>
                <a:schemeClr val="dk1"/>
              </a:buClr>
              <a:buSzPts val="1200"/>
              <a:buFont typeface="Arial" panose="020B0604020202020204" pitchFamily="34" charset="0"/>
              <a:buChar char="•"/>
            </a:pPr>
            <a:r>
              <a:rPr lang="en-US" sz="1600" b="0" i="0" u="none" strike="noStrike" cap="none" dirty="0">
                <a:solidFill>
                  <a:schemeClr val="dk1"/>
                </a:solidFill>
                <a:latin typeface="Montserrat" panose="00000500000000000000" pitchFamily="2" charset="0"/>
                <a:ea typeface="Libre Franklin"/>
                <a:cs typeface="Libre Franklin"/>
                <a:sym typeface="Libre Franklin"/>
              </a:rPr>
              <a:t>Incorporating trending topics in your message, significantly increases engagement. </a:t>
            </a:r>
          </a:p>
          <a:p>
            <a:pPr marL="169863" marR="0" lvl="0" indent="-169863" rtl="0">
              <a:lnSpc>
                <a:spcPct val="100000"/>
              </a:lnSpc>
              <a:spcBef>
                <a:spcPts val="0"/>
              </a:spcBef>
              <a:spcAft>
                <a:spcPts val="1200"/>
              </a:spcAft>
              <a:buClr>
                <a:schemeClr val="dk1"/>
              </a:buClr>
              <a:buSzPts val="1200"/>
              <a:buFont typeface="Arial" panose="020B0604020202020204" pitchFamily="34" charset="0"/>
              <a:buChar char="•"/>
            </a:pPr>
            <a:r>
              <a:rPr lang="en-US" sz="1600" b="0" i="0" u="none" strike="noStrike" cap="none" dirty="0">
                <a:solidFill>
                  <a:schemeClr val="dk1"/>
                </a:solidFill>
                <a:latin typeface="Montserrat" panose="00000500000000000000" pitchFamily="2" charset="0"/>
                <a:ea typeface="Libre Franklin"/>
                <a:cs typeface="Libre Franklin"/>
                <a:sym typeface="Libre Franklin"/>
              </a:rPr>
              <a:t>Consider not only what the message will say, but also how to say it in a concise manner that has the desired effect.</a:t>
            </a:r>
          </a:p>
        </p:txBody>
      </p:sp>
      <p:pic>
        <p:nvPicPr>
          <p:cNvPr id="16" name="Google Shape;1749;g1128f30006f_0_2015">
            <a:extLst>
              <a:ext uri="{FF2B5EF4-FFF2-40B4-BE49-F238E27FC236}">
                <a16:creationId xmlns:a16="http://schemas.microsoft.com/office/drawing/2014/main" id="{870A2183-AE1C-43F6-B39A-CA2EB9F353E1}"/>
              </a:ext>
            </a:extLst>
          </p:cNvPr>
          <p:cNvPicPr preferRelativeResize="0"/>
          <p:nvPr/>
        </p:nvPicPr>
        <p:blipFill rotWithShape="1">
          <a:blip r:embed="rId2">
            <a:alphaModFix/>
          </a:blip>
          <a:srcRect/>
          <a:stretch/>
        </p:blipFill>
        <p:spPr>
          <a:xfrm>
            <a:off x="7325813" y="1096005"/>
            <a:ext cx="3755380" cy="5003137"/>
          </a:xfrm>
          <a:prstGeom prst="roundRect">
            <a:avLst>
              <a:gd name="adj" fmla="val 4116"/>
            </a:avLst>
          </a:prstGeom>
          <a:noFill/>
          <a:ln>
            <a:noFill/>
          </a:ln>
          <a:effectLst>
            <a:outerShdw blurRad="254000" dist="254000" dir="2700000" algn="tl" rotWithShape="0">
              <a:prstClr val="black">
                <a:alpha val="20000"/>
              </a:prstClr>
            </a:outerShdw>
          </a:effectLst>
        </p:spPr>
      </p:pic>
      <p:grpSp>
        <p:nvGrpSpPr>
          <p:cNvPr id="8" name="Group 16">
            <a:extLst>
              <a:ext uri="{FF2B5EF4-FFF2-40B4-BE49-F238E27FC236}">
                <a16:creationId xmlns:a16="http://schemas.microsoft.com/office/drawing/2014/main" id="{9281E22E-0A95-C9D7-A29C-C17FC17C7FDE}"/>
              </a:ext>
            </a:extLst>
          </p:cNvPr>
          <p:cNvGrpSpPr/>
          <p:nvPr/>
        </p:nvGrpSpPr>
        <p:grpSpPr>
          <a:xfrm>
            <a:off x="811209" y="923776"/>
            <a:ext cx="4904411" cy="531037"/>
            <a:chOff x="612743" y="1020818"/>
            <a:chExt cx="3679857" cy="531037"/>
          </a:xfrm>
        </p:grpSpPr>
        <p:sp>
          <p:nvSpPr>
            <p:cNvPr id="6" name="Google Shape;506;p3">
              <a:extLst>
                <a:ext uri="{FF2B5EF4-FFF2-40B4-BE49-F238E27FC236}">
                  <a16:creationId xmlns:a16="http://schemas.microsoft.com/office/drawing/2014/main" id="{B15D7018-BBF2-9B97-1880-877022A331DC}"/>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7" name="Google Shape;503;p3">
              <a:extLst>
                <a:ext uri="{FF2B5EF4-FFF2-40B4-BE49-F238E27FC236}">
                  <a16:creationId xmlns:a16="http://schemas.microsoft.com/office/drawing/2014/main" id="{EADA0747-9F6D-F6FA-E62E-71EA6E3990EE}"/>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lvl="0" algn="ctr">
                <a:buClr>
                  <a:srgbClr val="FFFFFF"/>
                </a:buClr>
                <a:buSzPts val="2400"/>
                <a:defRPr/>
              </a:pPr>
              <a:r>
                <a:rPr lang="en-US" sz="2000" b="1" dirty="0">
                  <a:solidFill>
                    <a:srgbClr val="FF8364"/>
                  </a:solidFill>
                  <a:latin typeface="Montserrat"/>
                </a:rPr>
                <a:t>CONTENT CREATION BASICS</a:t>
              </a:r>
              <a:endParaRPr lang="en-MY" sz="2000" b="1" dirty="0">
                <a:solidFill>
                  <a:srgbClr val="FF8364"/>
                </a:solidFill>
                <a:latin typeface="Montserrat"/>
              </a:endParaRPr>
            </a:p>
          </p:txBody>
        </p:sp>
      </p:grpSp>
    </p:spTree>
    <p:extLst>
      <p:ext uri="{BB962C8B-B14F-4D97-AF65-F5344CB8AC3E}">
        <p14:creationId xmlns:p14="http://schemas.microsoft.com/office/powerpoint/2010/main" val="1892708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28B61A-1290-4A3D-B8FB-4C51BD255292}"/>
              </a:ext>
            </a:extLst>
          </p:cNvPr>
          <p:cNvSpPr/>
          <p:nvPr/>
        </p:nvSpPr>
        <p:spPr>
          <a:xfrm>
            <a:off x="612741" y="2011313"/>
            <a:ext cx="5227619" cy="369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42900" indent="-342900" algn="just">
              <a:spcAft>
                <a:spcPts val="1200"/>
              </a:spcAft>
              <a:buClr>
                <a:srgbClr val="FF8364"/>
              </a:buClr>
              <a:buSzPct val="100000"/>
              <a:buFont typeface="+mj-lt"/>
              <a:buAutoNum type="arabicPeriod" startAt="3"/>
            </a:pPr>
            <a:r>
              <a:rPr lang="en-US" sz="1800" b="1" dirty="0">
                <a:solidFill>
                  <a:srgbClr val="FF8364"/>
                </a:solidFill>
                <a:latin typeface="Montserrat" panose="00000500000000000000" pitchFamily="2" charset="0"/>
              </a:rPr>
              <a:t>Visual media performs better than text</a:t>
            </a:r>
          </a:p>
        </p:txBody>
      </p:sp>
      <p:sp>
        <p:nvSpPr>
          <p:cNvPr id="18" name="Rectangle 17">
            <a:extLst>
              <a:ext uri="{FF2B5EF4-FFF2-40B4-BE49-F238E27FC236}">
                <a16:creationId xmlns:a16="http://schemas.microsoft.com/office/drawing/2014/main" id="{2C2321A7-D710-4690-9ECF-86D8CF653B7E}"/>
              </a:ext>
            </a:extLst>
          </p:cNvPr>
          <p:cNvSpPr/>
          <p:nvPr/>
        </p:nvSpPr>
        <p:spPr>
          <a:xfrm>
            <a:off x="987735" y="2562059"/>
            <a:ext cx="4724907" cy="801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1" spcCol="91440" rtlCol="0" anchor="t"/>
          <a:lstStyle/>
          <a:p>
            <a:pPr marL="169545" marR="0" lvl="0" indent="-169545" rtl="0">
              <a:lnSpc>
                <a:spcPct val="100000"/>
              </a:lnSpc>
              <a:spcBef>
                <a:spcPts val="0"/>
              </a:spcBef>
              <a:spcAft>
                <a:spcPts val="600"/>
              </a:spcAft>
              <a:buClr>
                <a:schemeClr val="dk1"/>
              </a:buClr>
              <a:buSzPts val="1200"/>
              <a:buFont typeface="Arial" panose="020B0604020202020204" pitchFamily="34" charset="0"/>
              <a:buChar char="•"/>
            </a:pPr>
            <a:r>
              <a:rPr lang="en-US" sz="1600" b="1" i="0" u="none" strike="noStrike" cap="none" dirty="0">
                <a:solidFill>
                  <a:srgbClr val="FF8364"/>
                </a:solidFill>
                <a:latin typeface="Montserrat"/>
                <a:ea typeface="Libre Franklin"/>
                <a:cs typeface="Libre Franklin"/>
                <a:sym typeface="Libre Franklin"/>
              </a:rPr>
              <a:t>1/10 of a second </a:t>
            </a:r>
            <a:r>
              <a:rPr lang="en-US" sz="1600" b="0" i="0" u="none" strike="noStrike" cap="none" dirty="0">
                <a:solidFill>
                  <a:schemeClr val="dk1"/>
                </a:solidFill>
                <a:latin typeface="Montserrat"/>
                <a:ea typeface="Libre Franklin"/>
                <a:cs typeface="Libre Franklin"/>
                <a:sym typeface="Libre Franklin"/>
              </a:rPr>
              <a:t>is all it takes to understand a visual scene. </a:t>
            </a:r>
            <a:r>
              <a:rPr lang="en-US" sz="1600" b="1" i="0" u="none" strike="noStrike" cap="none" dirty="0">
                <a:solidFill>
                  <a:srgbClr val="FF8364"/>
                </a:solidFill>
                <a:latin typeface="Montserrat"/>
                <a:ea typeface="Libre Franklin"/>
                <a:cs typeface="Libre Franklin"/>
                <a:sym typeface="Libre Franklin"/>
              </a:rPr>
              <a:t>60 seconds </a:t>
            </a:r>
            <a:r>
              <a:rPr lang="en-US" sz="1600" b="0" i="0" u="none" strike="noStrike" cap="none" dirty="0">
                <a:solidFill>
                  <a:schemeClr val="dk1"/>
                </a:solidFill>
                <a:latin typeface="Montserrat"/>
                <a:ea typeface="Libre Franklin"/>
                <a:cs typeface="Libre Franklin"/>
                <a:sym typeface="Libre Franklin"/>
              </a:rPr>
              <a:t>is the average time it takes to read </a:t>
            </a:r>
            <a:r>
              <a:rPr lang="en-US" sz="1600" b="1" i="0" u="none" strike="noStrike" cap="none" dirty="0">
                <a:solidFill>
                  <a:srgbClr val="FF8364"/>
                </a:solidFill>
                <a:latin typeface="Montserrat"/>
                <a:ea typeface="Libre Franklin"/>
                <a:cs typeface="Libre Franklin"/>
                <a:sym typeface="Libre Franklin"/>
              </a:rPr>
              <a:t>200 - 250 words.</a:t>
            </a:r>
            <a:endParaRPr lang="en-US" sz="1600" b="0" i="0" u="none" strike="noStrike" cap="none" dirty="0">
              <a:solidFill>
                <a:srgbClr val="FF8364"/>
              </a:solidFill>
              <a:latin typeface="Montserrat" panose="00000500000000000000" pitchFamily="2" charset="0"/>
              <a:ea typeface="Libre Franklin"/>
              <a:cs typeface="Libre Franklin"/>
              <a:sym typeface="Libre Franklin"/>
            </a:endParaRPr>
          </a:p>
        </p:txBody>
      </p:sp>
      <p:pic>
        <p:nvPicPr>
          <p:cNvPr id="19" name="Google Shape;1787;g1128f30006f_0_2060">
            <a:extLst>
              <a:ext uri="{FF2B5EF4-FFF2-40B4-BE49-F238E27FC236}">
                <a16:creationId xmlns:a16="http://schemas.microsoft.com/office/drawing/2014/main" id="{85EE1736-9BE4-47C8-860A-C9E97513CF56}"/>
              </a:ext>
            </a:extLst>
          </p:cNvPr>
          <p:cNvPicPr preferRelativeResize="0"/>
          <p:nvPr/>
        </p:nvPicPr>
        <p:blipFill rotWithShape="1">
          <a:blip r:embed="rId2">
            <a:alphaModFix/>
          </a:blip>
          <a:srcRect/>
          <a:stretch/>
        </p:blipFill>
        <p:spPr>
          <a:xfrm>
            <a:off x="6067338" y="2011313"/>
            <a:ext cx="5511920" cy="3485842"/>
          </a:xfrm>
          <a:prstGeom prst="rect">
            <a:avLst/>
          </a:prstGeom>
          <a:noFill/>
          <a:ln>
            <a:noFill/>
          </a:ln>
        </p:spPr>
      </p:pic>
      <p:sp>
        <p:nvSpPr>
          <p:cNvPr id="21" name="Rectangle 20">
            <a:extLst>
              <a:ext uri="{FF2B5EF4-FFF2-40B4-BE49-F238E27FC236}">
                <a16:creationId xmlns:a16="http://schemas.microsoft.com/office/drawing/2014/main" id="{46CA693F-B8C0-4576-BE2F-876D7384D003}"/>
              </a:ext>
            </a:extLst>
          </p:cNvPr>
          <p:cNvSpPr/>
          <p:nvPr/>
        </p:nvSpPr>
        <p:spPr>
          <a:xfrm>
            <a:off x="987736" y="4774874"/>
            <a:ext cx="4852624" cy="801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1" spcCol="91440" rtlCol="0" anchor="t"/>
          <a:lstStyle/>
          <a:p>
            <a:pPr marL="169545" marR="0" lvl="0" indent="-169545" rtl="0">
              <a:lnSpc>
                <a:spcPct val="100000"/>
              </a:lnSpc>
              <a:spcBef>
                <a:spcPts val="0"/>
              </a:spcBef>
              <a:spcAft>
                <a:spcPts val="600"/>
              </a:spcAft>
              <a:buClr>
                <a:schemeClr val="dk1"/>
              </a:buClr>
              <a:buSzPts val="1200"/>
              <a:buFont typeface="Arial" panose="020B0604020202020204" pitchFamily="34" charset="0"/>
              <a:buChar char="•"/>
            </a:pPr>
            <a:r>
              <a:rPr lang="en-US" sz="1600" b="1" i="0" u="none" strike="noStrike" cap="none" dirty="0">
                <a:solidFill>
                  <a:srgbClr val="FF8364"/>
                </a:solidFill>
                <a:latin typeface="Montserrat"/>
                <a:ea typeface="Libre Franklin"/>
                <a:cs typeface="Libre Franklin"/>
                <a:sym typeface="Libre Franklin"/>
              </a:rPr>
              <a:t>Brighter images: </a:t>
            </a:r>
            <a:r>
              <a:rPr lang="en-US" sz="1600" b="0" i="0" u="none" strike="noStrike" cap="none" dirty="0">
                <a:solidFill>
                  <a:schemeClr val="dk1"/>
                </a:solidFill>
                <a:latin typeface="Montserrat"/>
                <a:ea typeface="Libre Franklin"/>
                <a:cs typeface="Libre Franklin"/>
                <a:sym typeface="Libre Franklin"/>
              </a:rPr>
              <a:t>images with a lot of white space/background space, single dominant color, low saturation, with a lot of texture.</a:t>
            </a:r>
            <a:endParaRPr lang="vi-VN" dirty="0">
              <a:solidFill>
                <a:schemeClr val="dk1"/>
              </a:solidFill>
            </a:endParaRPr>
          </a:p>
        </p:txBody>
      </p:sp>
      <p:sp>
        <p:nvSpPr>
          <p:cNvPr id="26" name="Rectangle 25">
            <a:extLst>
              <a:ext uri="{FF2B5EF4-FFF2-40B4-BE49-F238E27FC236}">
                <a16:creationId xmlns:a16="http://schemas.microsoft.com/office/drawing/2014/main" id="{0BAFA786-7082-4055-BC87-261EA694CE68}"/>
              </a:ext>
            </a:extLst>
          </p:cNvPr>
          <p:cNvSpPr/>
          <p:nvPr/>
        </p:nvSpPr>
        <p:spPr>
          <a:xfrm>
            <a:off x="987736" y="3547443"/>
            <a:ext cx="4575142" cy="1043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1" spcCol="91440" rtlCol="0" anchor="t"/>
          <a:lstStyle/>
          <a:p>
            <a:pPr marL="169545" marR="0" lvl="0" indent="-169545" rtl="0">
              <a:lnSpc>
                <a:spcPct val="100000"/>
              </a:lnSpc>
              <a:spcBef>
                <a:spcPts val="0"/>
              </a:spcBef>
              <a:spcAft>
                <a:spcPts val="600"/>
              </a:spcAft>
              <a:buClr>
                <a:schemeClr val="dk1"/>
              </a:buClr>
              <a:buSzPts val="1200"/>
              <a:buFont typeface="Arial" panose="020B0604020202020204" pitchFamily="34" charset="0"/>
              <a:buChar char="•"/>
            </a:pPr>
            <a:r>
              <a:rPr lang="en-US" sz="1600" b="1" i="0" u="none" strike="noStrike" cap="none" dirty="0">
                <a:solidFill>
                  <a:srgbClr val="FF8364"/>
                </a:solidFill>
                <a:latin typeface="Montserrat"/>
                <a:ea typeface="Libre Franklin"/>
                <a:cs typeface="Libre Franklin"/>
                <a:sym typeface="Libre Franklin"/>
              </a:rPr>
              <a:t>Rule of Thirds: </a:t>
            </a:r>
            <a:r>
              <a:rPr lang="en-US" sz="1600" b="0" i="0" u="none" strike="noStrike" cap="none" dirty="0">
                <a:solidFill>
                  <a:schemeClr val="dk1"/>
                </a:solidFill>
                <a:latin typeface="Montserrat"/>
                <a:ea typeface="Libre Franklin"/>
                <a:cs typeface="Libre Franklin"/>
                <a:sym typeface="Libre Franklin"/>
              </a:rPr>
              <a:t>compose shots so that points of interest align with an imaginary grid that divides the image into thirds vertically and horizontally.</a:t>
            </a:r>
            <a:endParaRPr lang="en-US" sz="1600" b="0" i="0" u="none" strike="noStrike" cap="none" dirty="0">
              <a:solidFill>
                <a:schemeClr val="dk1"/>
              </a:solidFill>
              <a:latin typeface="Montserrat" panose="00000500000000000000" pitchFamily="2" charset="0"/>
              <a:ea typeface="Libre Franklin"/>
              <a:cs typeface="Libre Franklin"/>
              <a:sym typeface="Libre Franklin"/>
            </a:endParaRPr>
          </a:p>
        </p:txBody>
      </p:sp>
      <p:grpSp>
        <p:nvGrpSpPr>
          <p:cNvPr id="8" name="Group 16">
            <a:extLst>
              <a:ext uri="{FF2B5EF4-FFF2-40B4-BE49-F238E27FC236}">
                <a16:creationId xmlns:a16="http://schemas.microsoft.com/office/drawing/2014/main" id="{7ADB2DE8-AAA7-B69B-CE65-FF90283A71FB}"/>
              </a:ext>
            </a:extLst>
          </p:cNvPr>
          <p:cNvGrpSpPr/>
          <p:nvPr/>
        </p:nvGrpSpPr>
        <p:grpSpPr>
          <a:xfrm>
            <a:off x="811209" y="923776"/>
            <a:ext cx="4904411" cy="531037"/>
            <a:chOff x="612743" y="1020818"/>
            <a:chExt cx="3679857" cy="531037"/>
          </a:xfrm>
        </p:grpSpPr>
        <p:sp>
          <p:nvSpPr>
            <p:cNvPr id="3" name="Google Shape;506;p3">
              <a:extLst>
                <a:ext uri="{FF2B5EF4-FFF2-40B4-BE49-F238E27FC236}">
                  <a16:creationId xmlns:a16="http://schemas.microsoft.com/office/drawing/2014/main" id="{F98CCC5F-43FD-77C4-8B5D-9AB28FA5D047}"/>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7" name="Google Shape;503;p3">
              <a:extLst>
                <a:ext uri="{FF2B5EF4-FFF2-40B4-BE49-F238E27FC236}">
                  <a16:creationId xmlns:a16="http://schemas.microsoft.com/office/drawing/2014/main" id="{DB7CF5E2-F6DC-C0AE-7F73-CF359D9BD8BA}"/>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lvl="0" algn="ctr">
                <a:buClr>
                  <a:srgbClr val="FFFFFF"/>
                </a:buClr>
                <a:buSzPts val="2400"/>
                <a:defRPr/>
              </a:pPr>
              <a:r>
                <a:rPr lang="en-US" sz="2000" b="1" dirty="0">
                  <a:solidFill>
                    <a:srgbClr val="FF8364"/>
                  </a:solidFill>
                  <a:latin typeface="Montserrat"/>
                </a:rPr>
                <a:t>CONTENT CREATION BASICS</a:t>
              </a:r>
              <a:endParaRPr lang="en-MY" sz="2000" b="1" dirty="0">
                <a:solidFill>
                  <a:srgbClr val="FF8364"/>
                </a:solidFill>
                <a:latin typeface="Montserrat"/>
              </a:endParaRPr>
            </a:p>
          </p:txBody>
        </p:sp>
      </p:grpSp>
    </p:spTree>
    <p:extLst>
      <p:ext uri="{BB962C8B-B14F-4D97-AF65-F5344CB8AC3E}">
        <p14:creationId xmlns:p14="http://schemas.microsoft.com/office/powerpoint/2010/main" val="1172522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9B72A68D-BEC1-4AB2-9C2C-DEF86F83DB2D}"/>
              </a:ext>
            </a:extLst>
          </p:cNvPr>
          <p:cNvCxnSpPr/>
          <p:nvPr/>
        </p:nvCxnSpPr>
        <p:spPr>
          <a:xfrm>
            <a:off x="606458" y="5038430"/>
            <a:ext cx="10972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78BA391-2796-4C05-B7C1-D09644984DD6}"/>
              </a:ext>
            </a:extLst>
          </p:cNvPr>
          <p:cNvCxnSpPr/>
          <p:nvPr/>
        </p:nvCxnSpPr>
        <p:spPr>
          <a:xfrm>
            <a:off x="606458" y="3599477"/>
            <a:ext cx="10972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C28B61A-1290-4A3D-B8FB-4C51BD255292}"/>
              </a:ext>
            </a:extLst>
          </p:cNvPr>
          <p:cNvSpPr/>
          <p:nvPr/>
        </p:nvSpPr>
        <p:spPr>
          <a:xfrm>
            <a:off x="801478" y="1825868"/>
            <a:ext cx="4386405" cy="369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42900" indent="-342900" algn="just">
              <a:spcAft>
                <a:spcPts val="1200"/>
              </a:spcAft>
              <a:buClr>
                <a:srgbClr val="FF8364"/>
              </a:buClr>
              <a:buSzPct val="100000"/>
              <a:buFont typeface="+mj-lt"/>
              <a:buAutoNum type="arabicPeriod" startAt="4"/>
            </a:pPr>
            <a:r>
              <a:rPr lang="en-US" sz="1800" b="1" dirty="0">
                <a:solidFill>
                  <a:srgbClr val="FF8364"/>
                </a:solidFill>
                <a:latin typeface="Montserrat" panose="00000500000000000000" pitchFamily="2" charset="0"/>
              </a:rPr>
              <a:t>Camera angle</a:t>
            </a:r>
          </a:p>
        </p:txBody>
      </p:sp>
      <p:grpSp>
        <p:nvGrpSpPr>
          <p:cNvPr id="31" name="Group 30">
            <a:extLst>
              <a:ext uri="{FF2B5EF4-FFF2-40B4-BE49-F238E27FC236}">
                <a16:creationId xmlns:a16="http://schemas.microsoft.com/office/drawing/2014/main" id="{E7F4E9FC-9683-4965-92B4-D6DCDFF3AF18}"/>
              </a:ext>
            </a:extLst>
          </p:cNvPr>
          <p:cNvGrpSpPr/>
          <p:nvPr/>
        </p:nvGrpSpPr>
        <p:grpSpPr>
          <a:xfrm>
            <a:off x="801479" y="2360235"/>
            <a:ext cx="1321924" cy="1028715"/>
            <a:chOff x="858268" y="2524110"/>
            <a:chExt cx="1321924" cy="1028715"/>
          </a:xfrm>
        </p:grpSpPr>
        <p:sp>
          <p:nvSpPr>
            <p:cNvPr id="20" name="Rectangle: Rounded Corners 19">
              <a:extLst>
                <a:ext uri="{FF2B5EF4-FFF2-40B4-BE49-F238E27FC236}">
                  <a16:creationId xmlns:a16="http://schemas.microsoft.com/office/drawing/2014/main" id="{BF81B1AD-2A20-4C71-8A7B-56B584F7A177}"/>
                </a:ext>
              </a:extLst>
            </p:cNvPr>
            <p:cNvSpPr/>
            <p:nvPr/>
          </p:nvSpPr>
          <p:spPr>
            <a:xfrm>
              <a:off x="858268" y="2524110"/>
              <a:ext cx="1321924" cy="1028715"/>
            </a:xfrm>
            <a:prstGeom prst="roundRect">
              <a:avLst/>
            </a:prstGeom>
            <a:solidFill>
              <a:schemeClr val="bg1"/>
            </a:solidFill>
            <a:ln>
              <a:solidFill>
                <a:srgbClr val="FFF5F3"/>
              </a:solidFill>
            </a:ln>
            <a:effectLst>
              <a:outerShdw blurRad="254000" dist="254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oogle Shape;1852;g1128f30006f_0_2145">
              <a:extLst>
                <a:ext uri="{FF2B5EF4-FFF2-40B4-BE49-F238E27FC236}">
                  <a16:creationId xmlns:a16="http://schemas.microsoft.com/office/drawing/2014/main" id="{1BAFCE7F-8D54-4FF5-850E-93497789F598}"/>
                </a:ext>
              </a:extLst>
            </p:cNvPr>
            <p:cNvPicPr preferRelativeResize="0"/>
            <p:nvPr/>
          </p:nvPicPr>
          <p:blipFill rotWithShape="1">
            <a:blip r:embed="rId2">
              <a:alphaModFix/>
            </a:blip>
            <a:srcRect l="2578" t="7692" r="69631" b="66695"/>
            <a:stretch/>
          </p:blipFill>
          <p:spPr>
            <a:xfrm>
              <a:off x="968358" y="2676248"/>
              <a:ext cx="1101742" cy="724438"/>
            </a:xfrm>
            <a:prstGeom prst="rect">
              <a:avLst/>
            </a:prstGeom>
            <a:noFill/>
            <a:ln>
              <a:noFill/>
            </a:ln>
          </p:spPr>
        </p:pic>
      </p:grpSp>
      <p:grpSp>
        <p:nvGrpSpPr>
          <p:cNvPr id="17" name="Group 16">
            <a:extLst>
              <a:ext uri="{FF2B5EF4-FFF2-40B4-BE49-F238E27FC236}">
                <a16:creationId xmlns:a16="http://schemas.microsoft.com/office/drawing/2014/main" id="{7EE050C3-BC7A-4D25-B53C-8D0CEE2915D3}"/>
              </a:ext>
            </a:extLst>
          </p:cNvPr>
          <p:cNvGrpSpPr/>
          <p:nvPr/>
        </p:nvGrpSpPr>
        <p:grpSpPr>
          <a:xfrm>
            <a:off x="801479" y="3771885"/>
            <a:ext cx="1321924" cy="1028715"/>
            <a:chOff x="858268" y="3771885"/>
            <a:chExt cx="1321924" cy="1028715"/>
          </a:xfrm>
        </p:grpSpPr>
        <p:sp>
          <p:nvSpPr>
            <p:cNvPr id="24" name="Rectangle: Rounded Corners 23">
              <a:extLst>
                <a:ext uri="{FF2B5EF4-FFF2-40B4-BE49-F238E27FC236}">
                  <a16:creationId xmlns:a16="http://schemas.microsoft.com/office/drawing/2014/main" id="{48AB550B-EA49-4DAA-BF17-12447A452046}"/>
                </a:ext>
              </a:extLst>
            </p:cNvPr>
            <p:cNvSpPr/>
            <p:nvPr/>
          </p:nvSpPr>
          <p:spPr>
            <a:xfrm>
              <a:off x="858268" y="3771885"/>
              <a:ext cx="1321924" cy="1028715"/>
            </a:xfrm>
            <a:prstGeom prst="roundRect">
              <a:avLst/>
            </a:prstGeom>
            <a:solidFill>
              <a:schemeClr val="bg1"/>
            </a:solidFill>
            <a:ln>
              <a:solidFill>
                <a:srgbClr val="FFF5F3"/>
              </a:solidFill>
            </a:ln>
            <a:effectLst>
              <a:outerShdw blurRad="254000" dist="254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oogle Shape;1853;g1128f30006f_0_2145">
              <a:extLst>
                <a:ext uri="{FF2B5EF4-FFF2-40B4-BE49-F238E27FC236}">
                  <a16:creationId xmlns:a16="http://schemas.microsoft.com/office/drawing/2014/main" id="{8D25A5A9-BAAD-4CF7-A57F-F980937C3D81}"/>
                </a:ext>
              </a:extLst>
            </p:cNvPr>
            <p:cNvPicPr preferRelativeResize="0"/>
            <p:nvPr/>
          </p:nvPicPr>
          <p:blipFill rotWithShape="1">
            <a:blip r:embed="rId2">
              <a:alphaModFix/>
            </a:blip>
            <a:srcRect l="2603" t="37058" r="71349" b="30497"/>
            <a:stretch/>
          </p:blipFill>
          <p:spPr>
            <a:xfrm>
              <a:off x="1029598" y="3836178"/>
              <a:ext cx="979262" cy="900128"/>
            </a:xfrm>
            <a:prstGeom prst="rect">
              <a:avLst/>
            </a:prstGeom>
            <a:noFill/>
            <a:ln>
              <a:noFill/>
            </a:ln>
          </p:spPr>
        </p:pic>
      </p:grpSp>
      <p:grpSp>
        <p:nvGrpSpPr>
          <p:cNvPr id="16" name="Group 15">
            <a:extLst>
              <a:ext uri="{FF2B5EF4-FFF2-40B4-BE49-F238E27FC236}">
                <a16:creationId xmlns:a16="http://schemas.microsoft.com/office/drawing/2014/main" id="{F4D84D43-BD75-4A61-9FBE-F7755593B9F9}"/>
              </a:ext>
            </a:extLst>
          </p:cNvPr>
          <p:cNvGrpSpPr/>
          <p:nvPr/>
        </p:nvGrpSpPr>
        <p:grpSpPr>
          <a:xfrm>
            <a:off x="801479" y="5231773"/>
            <a:ext cx="1321924" cy="1028715"/>
            <a:chOff x="858268" y="5019660"/>
            <a:chExt cx="1321924" cy="1028715"/>
          </a:xfrm>
        </p:grpSpPr>
        <p:sp>
          <p:nvSpPr>
            <p:cNvPr id="27" name="Rectangle: Rounded Corners 26">
              <a:extLst>
                <a:ext uri="{FF2B5EF4-FFF2-40B4-BE49-F238E27FC236}">
                  <a16:creationId xmlns:a16="http://schemas.microsoft.com/office/drawing/2014/main" id="{13F93886-8514-417F-8FA3-DF32D9C8CF5E}"/>
                </a:ext>
              </a:extLst>
            </p:cNvPr>
            <p:cNvSpPr/>
            <p:nvPr/>
          </p:nvSpPr>
          <p:spPr>
            <a:xfrm>
              <a:off x="858268" y="5019660"/>
              <a:ext cx="1321924" cy="1028715"/>
            </a:xfrm>
            <a:prstGeom prst="roundRect">
              <a:avLst/>
            </a:prstGeom>
            <a:solidFill>
              <a:schemeClr val="bg1"/>
            </a:solidFill>
            <a:ln>
              <a:solidFill>
                <a:srgbClr val="FFF5F3"/>
              </a:solidFill>
            </a:ln>
            <a:effectLst>
              <a:outerShdw blurRad="254000" dist="254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oogle Shape;1854;g1128f30006f_0_2145">
              <a:extLst>
                <a:ext uri="{FF2B5EF4-FFF2-40B4-BE49-F238E27FC236}">
                  <a16:creationId xmlns:a16="http://schemas.microsoft.com/office/drawing/2014/main" id="{832215A9-2BEC-4E7A-848D-F7B2FDA38D8F}"/>
                </a:ext>
              </a:extLst>
            </p:cNvPr>
            <p:cNvPicPr preferRelativeResize="0"/>
            <p:nvPr/>
          </p:nvPicPr>
          <p:blipFill rotWithShape="1">
            <a:blip r:embed="rId2">
              <a:alphaModFix/>
            </a:blip>
            <a:srcRect l="2452" t="70519" r="69818" b="1675"/>
            <a:stretch/>
          </p:blipFill>
          <p:spPr>
            <a:xfrm>
              <a:off x="968358" y="5126416"/>
              <a:ext cx="1101742" cy="815202"/>
            </a:xfrm>
            <a:prstGeom prst="rect">
              <a:avLst/>
            </a:prstGeom>
            <a:noFill/>
            <a:ln>
              <a:noFill/>
            </a:ln>
          </p:spPr>
        </p:pic>
      </p:grpSp>
      <p:sp>
        <p:nvSpPr>
          <p:cNvPr id="35" name="Rectangle 34">
            <a:extLst>
              <a:ext uri="{FF2B5EF4-FFF2-40B4-BE49-F238E27FC236}">
                <a16:creationId xmlns:a16="http://schemas.microsoft.com/office/drawing/2014/main" id="{6130D360-969A-4722-B75E-A367E3DD4976}"/>
              </a:ext>
            </a:extLst>
          </p:cNvPr>
          <p:cNvSpPr/>
          <p:nvPr/>
        </p:nvSpPr>
        <p:spPr>
          <a:xfrm>
            <a:off x="2444685" y="2492794"/>
            <a:ext cx="6006753" cy="896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1" spcCol="91440" rtlCol="0" anchor="t"/>
          <a:lstStyle/>
          <a:p>
            <a:pPr marL="169863" marR="0" lvl="0" indent="-169863" algn="just" rtl="0">
              <a:lnSpc>
                <a:spcPct val="100000"/>
              </a:lnSpc>
              <a:spcBef>
                <a:spcPts val="0"/>
              </a:spcBef>
              <a:spcAft>
                <a:spcPts val="600"/>
              </a:spcAft>
              <a:buClr>
                <a:schemeClr val="dk1"/>
              </a:buClr>
              <a:buSzPts val="1200"/>
              <a:buFont typeface="Arial" panose="020B0604020202020204" pitchFamily="34" charset="0"/>
              <a:buChar char="•"/>
            </a:pPr>
            <a:r>
              <a:rPr lang="en-US" b="0" i="0" u="none" strike="noStrike" cap="none" dirty="0">
                <a:solidFill>
                  <a:schemeClr val="dk1"/>
                </a:solidFill>
                <a:latin typeface="Montserrat" panose="00000500000000000000" pitchFamily="2" charset="0"/>
                <a:ea typeface="Libre Franklin"/>
                <a:cs typeface="Libre Franklin"/>
                <a:sym typeface="Libre Franklin"/>
              </a:rPr>
              <a:t>Camera is looking up</a:t>
            </a:r>
          </a:p>
          <a:p>
            <a:pPr marL="169863" marR="0" lvl="0" indent="-169863" algn="just" rtl="0">
              <a:lnSpc>
                <a:spcPct val="100000"/>
              </a:lnSpc>
              <a:spcBef>
                <a:spcPts val="0"/>
              </a:spcBef>
              <a:spcAft>
                <a:spcPts val="600"/>
              </a:spcAft>
              <a:buClr>
                <a:schemeClr val="dk1"/>
              </a:buClr>
              <a:buSzPts val="1200"/>
              <a:buFont typeface="Arial" panose="020B0604020202020204" pitchFamily="34" charset="0"/>
              <a:buChar char="•"/>
            </a:pPr>
            <a:r>
              <a:rPr lang="en-US" b="0" i="0" u="none" strike="noStrike" cap="none" dirty="0">
                <a:solidFill>
                  <a:schemeClr val="dk1"/>
                </a:solidFill>
                <a:latin typeface="Montserrat" panose="00000500000000000000" pitchFamily="2" charset="0"/>
                <a:ea typeface="Libre Franklin"/>
                <a:cs typeface="Libre Franklin"/>
                <a:sym typeface="Libre Franklin"/>
              </a:rPr>
              <a:t>Subject looks large</a:t>
            </a:r>
          </a:p>
          <a:p>
            <a:pPr marL="169863" marR="0" lvl="0" indent="-169863" algn="just" rtl="0">
              <a:lnSpc>
                <a:spcPct val="100000"/>
              </a:lnSpc>
              <a:spcBef>
                <a:spcPts val="0"/>
              </a:spcBef>
              <a:spcAft>
                <a:spcPts val="600"/>
              </a:spcAft>
              <a:buClr>
                <a:schemeClr val="dk1"/>
              </a:buClr>
              <a:buSzPts val="1200"/>
              <a:buFont typeface="Arial" panose="020B0604020202020204" pitchFamily="34" charset="0"/>
              <a:buChar char="•"/>
            </a:pPr>
            <a:r>
              <a:rPr lang="en-US" b="0" i="0" u="none" strike="noStrike" cap="none" dirty="0">
                <a:solidFill>
                  <a:schemeClr val="dk1"/>
                </a:solidFill>
                <a:latin typeface="Montserrat" panose="00000500000000000000" pitchFamily="2" charset="0"/>
                <a:ea typeface="Libre Franklin"/>
                <a:cs typeface="Libre Franklin"/>
                <a:sym typeface="Libre Franklin"/>
              </a:rPr>
              <a:t>Angle creates the impression of power in subject</a:t>
            </a:r>
          </a:p>
        </p:txBody>
      </p:sp>
      <p:sp>
        <p:nvSpPr>
          <p:cNvPr id="36" name="Rectangle 35">
            <a:extLst>
              <a:ext uri="{FF2B5EF4-FFF2-40B4-BE49-F238E27FC236}">
                <a16:creationId xmlns:a16="http://schemas.microsoft.com/office/drawing/2014/main" id="{9DCB4AA8-1B74-4387-94C3-51969890DCA8}"/>
              </a:ext>
            </a:extLst>
          </p:cNvPr>
          <p:cNvSpPr/>
          <p:nvPr/>
        </p:nvSpPr>
        <p:spPr>
          <a:xfrm>
            <a:off x="2444686" y="3844640"/>
            <a:ext cx="5698137" cy="896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1" spcCol="91440" rtlCol="0" anchor="t"/>
          <a:lstStyle/>
          <a:p>
            <a:pPr marL="169863" marR="0" lvl="0" indent="-169863" algn="just" rtl="0">
              <a:lnSpc>
                <a:spcPct val="100000"/>
              </a:lnSpc>
              <a:spcBef>
                <a:spcPts val="0"/>
              </a:spcBef>
              <a:spcAft>
                <a:spcPts val="600"/>
              </a:spcAft>
              <a:buClr>
                <a:schemeClr val="dk1"/>
              </a:buClr>
              <a:buSzPts val="1200"/>
              <a:buFont typeface="Arial" panose="020B0604020202020204" pitchFamily="34" charset="0"/>
              <a:buChar char="•"/>
            </a:pPr>
            <a:r>
              <a:rPr lang="en-US" b="0" i="0" u="none" strike="noStrike" cap="none" dirty="0">
                <a:solidFill>
                  <a:schemeClr val="dk1"/>
                </a:solidFill>
                <a:latin typeface="Montserrat" panose="00000500000000000000" pitchFamily="2" charset="0"/>
                <a:ea typeface="Libre Franklin"/>
                <a:cs typeface="Libre Franklin"/>
                <a:sym typeface="Libre Franklin"/>
              </a:rPr>
              <a:t>Camera is at eye-level of subject</a:t>
            </a:r>
          </a:p>
          <a:p>
            <a:pPr marL="169863" marR="0" lvl="0" indent="-169863" algn="just" rtl="0">
              <a:lnSpc>
                <a:spcPct val="100000"/>
              </a:lnSpc>
              <a:spcBef>
                <a:spcPts val="0"/>
              </a:spcBef>
              <a:spcAft>
                <a:spcPts val="600"/>
              </a:spcAft>
              <a:buClr>
                <a:schemeClr val="dk1"/>
              </a:buClr>
              <a:buSzPts val="1200"/>
              <a:buFont typeface="Arial" panose="020B0604020202020204" pitchFamily="34" charset="0"/>
              <a:buChar char="•"/>
            </a:pPr>
            <a:r>
              <a:rPr lang="en-US" b="0" i="0" u="none" strike="noStrike" cap="none" dirty="0">
                <a:solidFill>
                  <a:schemeClr val="dk1"/>
                </a:solidFill>
                <a:latin typeface="Montserrat" panose="00000500000000000000" pitchFamily="2" charset="0"/>
                <a:ea typeface="Libre Franklin"/>
                <a:cs typeface="Libre Franklin"/>
                <a:sym typeface="Libre Franklin"/>
              </a:rPr>
              <a:t>Subject looks even with, or equal to viewer</a:t>
            </a:r>
          </a:p>
          <a:p>
            <a:pPr marL="169863" marR="0" lvl="0" indent="-169863" algn="just" rtl="0">
              <a:lnSpc>
                <a:spcPct val="100000"/>
              </a:lnSpc>
              <a:spcBef>
                <a:spcPts val="0"/>
              </a:spcBef>
              <a:spcAft>
                <a:spcPts val="600"/>
              </a:spcAft>
              <a:buClr>
                <a:schemeClr val="dk1"/>
              </a:buClr>
              <a:buSzPts val="1200"/>
              <a:buFont typeface="Arial" panose="020B0604020202020204" pitchFamily="34" charset="0"/>
              <a:buChar char="•"/>
            </a:pPr>
            <a:r>
              <a:rPr lang="en-US" b="0" i="0" u="none" strike="noStrike" cap="none" dirty="0">
                <a:solidFill>
                  <a:schemeClr val="dk1"/>
                </a:solidFill>
                <a:latin typeface="Montserrat" panose="00000500000000000000" pitchFamily="2" charset="0"/>
                <a:ea typeface="Libre Franklin"/>
                <a:cs typeface="Libre Franklin"/>
                <a:sym typeface="Libre Franklin"/>
              </a:rPr>
              <a:t>Angle makes viewer feel equal to subject and may even cause viewer to identify with subject</a:t>
            </a:r>
          </a:p>
        </p:txBody>
      </p:sp>
      <p:sp>
        <p:nvSpPr>
          <p:cNvPr id="37" name="Rectangle 36">
            <a:extLst>
              <a:ext uri="{FF2B5EF4-FFF2-40B4-BE49-F238E27FC236}">
                <a16:creationId xmlns:a16="http://schemas.microsoft.com/office/drawing/2014/main" id="{F8A667A1-5BA6-4AA4-AD51-6286E015E1A5}"/>
              </a:ext>
            </a:extLst>
          </p:cNvPr>
          <p:cNvSpPr/>
          <p:nvPr/>
        </p:nvSpPr>
        <p:spPr>
          <a:xfrm>
            <a:off x="2444685" y="5364333"/>
            <a:ext cx="6006753" cy="896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1" spcCol="91440" rtlCol="0" anchor="t"/>
          <a:lstStyle/>
          <a:p>
            <a:pPr marL="169863" marR="0" lvl="0" indent="-169863" algn="just" rtl="0">
              <a:lnSpc>
                <a:spcPct val="100000"/>
              </a:lnSpc>
              <a:spcBef>
                <a:spcPts val="0"/>
              </a:spcBef>
              <a:spcAft>
                <a:spcPts val="600"/>
              </a:spcAft>
              <a:buClr>
                <a:schemeClr val="dk1"/>
              </a:buClr>
              <a:buSzPts val="1200"/>
              <a:buFont typeface="Arial" panose="020B0604020202020204" pitchFamily="34" charset="0"/>
              <a:buChar char="•"/>
            </a:pPr>
            <a:r>
              <a:rPr lang="en-US" b="0" i="0" u="none" strike="noStrike" cap="none" dirty="0">
                <a:solidFill>
                  <a:schemeClr val="dk1"/>
                </a:solidFill>
                <a:latin typeface="Montserrat" panose="00000500000000000000" pitchFamily="2" charset="0"/>
                <a:ea typeface="Libre Franklin"/>
                <a:cs typeface="Libre Franklin"/>
                <a:sym typeface="Libre Franklin"/>
              </a:rPr>
              <a:t>Camera is looking down</a:t>
            </a:r>
          </a:p>
          <a:p>
            <a:pPr marL="169863" marR="0" lvl="0" indent="-169863" algn="just" rtl="0">
              <a:lnSpc>
                <a:spcPct val="100000"/>
              </a:lnSpc>
              <a:spcBef>
                <a:spcPts val="0"/>
              </a:spcBef>
              <a:spcAft>
                <a:spcPts val="600"/>
              </a:spcAft>
              <a:buClr>
                <a:schemeClr val="dk1"/>
              </a:buClr>
              <a:buSzPts val="1200"/>
              <a:buFont typeface="Arial" panose="020B0604020202020204" pitchFamily="34" charset="0"/>
              <a:buChar char="•"/>
            </a:pPr>
            <a:r>
              <a:rPr lang="en-US" b="0" i="0" u="none" strike="noStrike" cap="none" dirty="0">
                <a:solidFill>
                  <a:schemeClr val="dk1"/>
                </a:solidFill>
                <a:latin typeface="Montserrat" panose="00000500000000000000" pitchFamily="2" charset="0"/>
                <a:ea typeface="Libre Franklin"/>
                <a:cs typeface="Libre Franklin"/>
                <a:sym typeface="Libre Franklin"/>
              </a:rPr>
              <a:t>Subject appears small</a:t>
            </a:r>
          </a:p>
          <a:p>
            <a:pPr marL="169863" marR="0" lvl="0" indent="-169863" algn="just" rtl="0">
              <a:lnSpc>
                <a:spcPct val="100000"/>
              </a:lnSpc>
              <a:spcBef>
                <a:spcPts val="0"/>
              </a:spcBef>
              <a:spcAft>
                <a:spcPts val="600"/>
              </a:spcAft>
              <a:buClr>
                <a:schemeClr val="dk1"/>
              </a:buClr>
              <a:buSzPts val="1200"/>
              <a:buFont typeface="Arial" panose="020B0604020202020204" pitchFamily="34" charset="0"/>
              <a:buChar char="•"/>
            </a:pPr>
            <a:r>
              <a:rPr lang="en-US" b="0" i="0" u="none" strike="noStrike" cap="none" dirty="0">
                <a:solidFill>
                  <a:schemeClr val="dk1"/>
                </a:solidFill>
                <a:latin typeface="Montserrat" panose="00000500000000000000" pitchFamily="2" charset="0"/>
                <a:ea typeface="Libre Franklin"/>
                <a:cs typeface="Libre Franklin"/>
                <a:sym typeface="Libre Franklin"/>
              </a:rPr>
              <a:t>Angle creates the impression of weakness in subject</a:t>
            </a:r>
          </a:p>
        </p:txBody>
      </p:sp>
      <p:pic>
        <p:nvPicPr>
          <p:cNvPr id="19" name="Picture 18" descr="A group of men in suits&#10;&#10;Description automatically generated with medium confidence">
            <a:extLst>
              <a:ext uri="{FF2B5EF4-FFF2-40B4-BE49-F238E27FC236}">
                <a16:creationId xmlns:a16="http://schemas.microsoft.com/office/drawing/2014/main" id="{C113E21E-468C-E739-0576-47FB1EA57946}"/>
              </a:ext>
            </a:extLst>
          </p:cNvPr>
          <p:cNvPicPr>
            <a:picLocks noChangeAspect="1"/>
          </p:cNvPicPr>
          <p:nvPr/>
        </p:nvPicPr>
        <p:blipFill>
          <a:blip r:embed="rId3"/>
          <a:stretch>
            <a:fillRect/>
          </a:stretch>
        </p:blipFill>
        <p:spPr>
          <a:xfrm>
            <a:off x="8942996" y="2244592"/>
            <a:ext cx="3054546" cy="1260000"/>
          </a:xfrm>
          <a:prstGeom prst="rect">
            <a:avLst/>
          </a:prstGeom>
          <a:ln>
            <a:noFill/>
          </a:ln>
          <a:effectLst>
            <a:outerShdw blurRad="292100" dist="139700" dir="2700000" algn="tl" rotWithShape="0">
              <a:srgbClr val="333333">
                <a:alpha val="65000"/>
              </a:srgbClr>
            </a:outerShdw>
          </a:effectLst>
        </p:spPr>
      </p:pic>
      <p:pic>
        <p:nvPicPr>
          <p:cNvPr id="23" name="Picture 22" descr="A picture containing person, person, outdoor, staring&#10;&#10;Description automatically generated">
            <a:extLst>
              <a:ext uri="{FF2B5EF4-FFF2-40B4-BE49-F238E27FC236}">
                <a16:creationId xmlns:a16="http://schemas.microsoft.com/office/drawing/2014/main" id="{50CC3A10-80C5-CE2A-B5D4-A39F1F55997B}"/>
              </a:ext>
            </a:extLst>
          </p:cNvPr>
          <p:cNvPicPr>
            <a:picLocks noChangeAspect="1"/>
          </p:cNvPicPr>
          <p:nvPr/>
        </p:nvPicPr>
        <p:blipFill>
          <a:blip r:embed="rId4"/>
          <a:stretch>
            <a:fillRect/>
          </a:stretch>
        </p:blipFill>
        <p:spPr>
          <a:xfrm>
            <a:off x="8942997" y="3687404"/>
            <a:ext cx="3054545" cy="1260000"/>
          </a:xfrm>
          <a:prstGeom prst="rect">
            <a:avLst/>
          </a:prstGeom>
          <a:ln>
            <a:noFill/>
          </a:ln>
          <a:effectLst>
            <a:outerShdw blurRad="292100" dist="139700" dir="2700000" algn="tl" rotWithShape="0">
              <a:srgbClr val="333333">
                <a:alpha val="65000"/>
              </a:srgbClr>
            </a:outerShdw>
          </a:effectLst>
        </p:spPr>
      </p:pic>
      <p:pic>
        <p:nvPicPr>
          <p:cNvPr id="26" name="Picture 25" descr="Two men in clothing&#10;&#10;Description automatically generated with low confidence">
            <a:extLst>
              <a:ext uri="{FF2B5EF4-FFF2-40B4-BE49-F238E27FC236}">
                <a16:creationId xmlns:a16="http://schemas.microsoft.com/office/drawing/2014/main" id="{B07449A1-EBFA-8B28-5719-10F4EFC62AA4}"/>
              </a:ext>
            </a:extLst>
          </p:cNvPr>
          <p:cNvPicPr>
            <a:picLocks noChangeAspect="1"/>
          </p:cNvPicPr>
          <p:nvPr/>
        </p:nvPicPr>
        <p:blipFill>
          <a:blip r:embed="rId5"/>
          <a:stretch>
            <a:fillRect/>
          </a:stretch>
        </p:blipFill>
        <p:spPr>
          <a:xfrm>
            <a:off x="8942996" y="5126356"/>
            <a:ext cx="3054545" cy="1260000"/>
          </a:xfrm>
          <a:prstGeom prst="rect">
            <a:avLst/>
          </a:prstGeom>
          <a:ln>
            <a:noFill/>
          </a:ln>
          <a:effectLst>
            <a:outerShdw blurRad="292100" dist="139700" dir="2700000" algn="tl" rotWithShape="0">
              <a:srgbClr val="333333">
                <a:alpha val="65000"/>
              </a:srgbClr>
            </a:outerShdw>
          </a:effectLst>
        </p:spPr>
      </p:pic>
      <p:grpSp>
        <p:nvGrpSpPr>
          <p:cNvPr id="8" name="Group 16">
            <a:extLst>
              <a:ext uri="{FF2B5EF4-FFF2-40B4-BE49-F238E27FC236}">
                <a16:creationId xmlns:a16="http://schemas.microsoft.com/office/drawing/2014/main" id="{C1713AD0-D27C-FCB2-16EE-7ACD58FA759A}"/>
              </a:ext>
            </a:extLst>
          </p:cNvPr>
          <p:cNvGrpSpPr/>
          <p:nvPr/>
        </p:nvGrpSpPr>
        <p:grpSpPr>
          <a:xfrm>
            <a:off x="811209" y="923776"/>
            <a:ext cx="4904411" cy="531037"/>
            <a:chOff x="612743" y="1020818"/>
            <a:chExt cx="3679857" cy="531037"/>
          </a:xfrm>
        </p:grpSpPr>
        <p:sp>
          <p:nvSpPr>
            <p:cNvPr id="6" name="Google Shape;506;p3">
              <a:extLst>
                <a:ext uri="{FF2B5EF4-FFF2-40B4-BE49-F238E27FC236}">
                  <a16:creationId xmlns:a16="http://schemas.microsoft.com/office/drawing/2014/main" id="{5D66E2BC-FD50-AA6C-E6BF-3E45AFA9A250}"/>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7" name="Google Shape;503;p3">
              <a:extLst>
                <a:ext uri="{FF2B5EF4-FFF2-40B4-BE49-F238E27FC236}">
                  <a16:creationId xmlns:a16="http://schemas.microsoft.com/office/drawing/2014/main" id="{15342037-4352-DA18-F7A9-F5A08CA87FD9}"/>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lvl="0" algn="ctr">
                <a:buClr>
                  <a:srgbClr val="FFFFFF"/>
                </a:buClr>
                <a:buSzPts val="2400"/>
                <a:defRPr/>
              </a:pPr>
              <a:r>
                <a:rPr lang="en-US" sz="2000" b="1" dirty="0">
                  <a:solidFill>
                    <a:srgbClr val="FF8364"/>
                  </a:solidFill>
                  <a:latin typeface="Montserrat"/>
                </a:rPr>
                <a:t>CONTENT CREATION BASICS</a:t>
              </a:r>
              <a:endParaRPr lang="en-MY" sz="2000" b="1" dirty="0">
                <a:solidFill>
                  <a:srgbClr val="FF8364"/>
                </a:solidFill>
                <a:latin typeface="Montserrat"/>
              </a:endParaRPr>
            </a:p>
          </p:txBody>
        </p:sp>
      </p:grpSp>
    </p:spTree>
    <p:extLst>
      <p:ext uri="{BB962C8B-B14F-4D97-AF65-F5344CB8AC3E}">
        <p14:creationId xmlns:p14="http://schemas.microsoft.com/office/powerpoint/2010/main" val="223721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8364">
            <a:alpha val="10000"/>
          </a:srgbClr>
        </a:solidFill>
        <a:effectLst/>
      </p:bgPr>
    </p:bg>
    <p:spTree>
      <p:nvGrpSpPr>
        <p:cNvPr id="1" name=""/>
        <p:cNvGrpSpPr/>
        <p:nvPr/>
      </p:nvGrpSpPr>
      <p:grpSpPr>
        <a:xfrm>
          <a:off x="0" y="0"/>
          <a:ext cx="0" cy="0"/>
          <a:chOff x="0" y="0"/>
          <a:chExt cx="0" cy="0"/>
        </a:xfrm>
      </p:grpSpPr>
      <p:sp>
        <p:nvSpPr>
          <p:cNvPr id="23" name="Google Shape;506;p3">
            <a:extLst>
              <a:ext uri="{FF2B5EF4-FFF2-40B4-BE49-F238E27FC236}">
                <a16:creationId xmlns:a16="http://schemas.microsoft.com/office/drawing/2014/main" id="{9C069814-BD10-4233-96C8-0FEF13393C52}"/>
              </a:ext>
            </a:extLst>
          </p:cNvPr>
          <p:cNvSpPr txBox="1">
            <a:spLocks/>
          </p:cNvSpPr>
          <p:nvPr/>
        </p:nvSpPr>
        <p:spPr>
          <a:xfrm>
            <a:off x="7753364" y="3425908"/>
            <a:ext cx="2479669" cy="544821"/>
          </a:xfrm>
          <a:prstGeom prst="roundRect">
            <a:avLst>
              <a:gd name="adj" fmla="val 25920"/>
            </a:avLst>
          </a:prstGeom>
          <a:solidFill>
            <a:srgbClr val="FF8364"/>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Libre Franklin Medium"/>
              <a:buNone/>
              <a:tabLst/>
              <a:defRPr/>
            </a:pPr>
            <a:endParaRPr kumimoji="0" lang="en-MY" sz="1600" b="0"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17" name="Google Shape;506;p3">
            <a:extLst>
              <a:ext uri="{FF2B5EF4-FFF2-40B4-BE49-F238E27FC236}">
                <a16:creationId xmlns:a16="http://schemas.microsoft.com/office/drawing/2014/main" id="{48D4FBD0-C489-4C62-8F88-B9615DC35D3A}"/>
              </a:ext>
            </a:extLst>
          </p:cNvPr>
          <p:cNvSpPr txBox="1">
            <a:spLocks/>
          </p:cNvSpPr>
          <p:nvPr/>
        </p:nvSpPr>
        <p:spPr>
          <a:xfrm>
            <a:off x="1913029" y="3425908"/>
            <a:ext cx="2665774" cy="544821"/>
          </a:xfrm>
          <a:prstGeom prst="roundRect">
            <a:avLst>
              <a:gd name="adj" fmla="val 25920"/>
            </a:avLst>
          </a:prstGeom>
          <a:solidFill>
            <a:srgbClr val="FF8364"/>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Libre Franklin Medium"/>
              <a:buNone/>
              <a:tabLst/>
              <a:defRPr/>
            </a:pPr>
            <a:endParaRPr kumimoji="0" lang="en-MY" sz="1600" b="0"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15" name="Google Shape;506;p3">
            <a:extLst>
              <a:ext uri="{FF2B5EF4-FFF2-40B4-BE49-F238E27FC236}">
                <a16:creationId xmlns:a16="http://schemas.microsoft.com/office/drawing/2014/main" id="{0237A1F5-1454-4D92-A7FC-FE641B99598A}"/>
              </a:ext>
            </a:extLst>
          </p:cNvPr>
          <p:cNvSpPr txBox="1">
            <a:spLocks/>
          </p:cNvSpPr>
          <p:nvPr/>
        </p:nvSpPr>
        <p:spPr>
          <a:xfrm>
            <a:off x="4875202" y="3425908"/>
            <a:ext cx="2479669" cy="544821"/>
          </a:xfrm>
          <a:prstGeom prst="roundRect">
            <a:avLst>
              <a:gd name="adj" fmla="val 25920"/>
            </a:avLst>
          </a:prstGeom>
          <a:solidFill>
            <a:srgbClr val="FF8364"/>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Libre Franklin Medium"/>
              <a:buNone/>
              <a:tabLst/>
              <a:defRPr/>
            </a:pPr>
            <a:endParaRPr kumimoji="0" lang="en-MY" sz="1600" b="0"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16" name="Google Shape;503;p3">
            <a:extLst>
              <a:ext uri="{FF2B5EF4-FFF2-40B4-BE49-F238E27FC236}">
                <a16:creationId xmlns:a16="http://schemas.microsoft.com/office/drawing/2014/main" id="{FF21ED51-343D-45C7-8C12-4BAEC5369510}"/>
              </a:ext>
            </a:extLst>
          </p:cNvPr>
          <p:cNvSpPr txBox="1"/>
          <p:nvPr/>
        </p:nvSpPr>
        <p:spPr>
          <a:xfrm>
            <a:off x="4977879" y="3429000"/>
            <a:ext cx="2273146"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MY" sz="1600" b="1" i="0" u="none" strike="noStrike" kern="0" cap="none" spc="0" normalizeH="0" baseline="0" noProof="0">
                <a:ln>
                  <a:noFill/>
                </a:ln>
                <a:solidFill>
                  <a:srgbClr val="FFFFFF">
                    <a:alpha val="20000"/>
                  </a:srgbClr>
                </a:solidFill>
                <a:effectLst/>
                <a:uLnTx/>
                <a:uFillTx/>
                <a:latin typeface="Montserrat"/>
                <a:cs typeface="Arial"/>
                <a:sym typeface="Arial"/>
              </a:rPr>
              <a:t>2. STAYING SAFE </a:t>
            </a:r>
            <a:endParaRPr kumimoji="0" lang="en-US" sz="1600" b="0" i="0" u="none" strike="noStrike" kern="0" cap="none" spc="0" normalizeH="0" baseline="0" noProof="0">
              <a:ln>
                <a:noFill/>
              </a:ln>
              <a:solidFill>
                <a:srgbClr val="FFFFFF">
                  <a:alpha val="20000"/>
                </a:srgbClr>
              </a:solidFill>
              <a:effectLst/>
              <a:uLnTx/>
              <a:uFillTx/>
              <a:latin typeface="Montserrat" panose="00000500000000000000" pitchFamily="2"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MY" sz="1600" b="1" i="0" u="none" strike="noStrike" kern="0" cap="none" spc="0" normalizeH="0" baseline="0" noProof="0">
                <a:ln>
                  <a:noFill/>
                </a:ln>
                <a:solidFill>
                  <a:srgbClr val="FFFFFF">
                    <a:alpha val="20000"/>
                  </a:srgbClr>
                </a:solidFill>
                <a:effectLst/>
                <a:uLnTx/>
                <a:uFillTx/>
                <a:latin typeface="Montserrat"/>
                <a:cs typeface="Arial"/>
                <a:sym typeface="Arial"/>
              </a:rPr>
              <a:t>ONLINE</a:t>
            </a:r>
            <a:endParaRPr kumimoji="0" lang="en-MY" sz="1600" b="1" i="0" u="none" strike="noStrike" kern="0" cap="none" spc="0" normalizeH="0" baseline="0" noProof="0">
              <a:ln>
                <a:noFill/>
              </a:ln>
              <a:solidFill>
                <a:srgbClr val="FFFFFF">
                  <a:alpha val="20000"/>
                </a:srgbClr>
              </a:solidFill>
              <a:effectLst/>
              <a:uLnTx/>
              <a:uFillTx/>
              <a:latin typeface="Montserrat" pitchFamily="2" charset="77"/>
              <a:cs typeface="Arial"/>
              <a:sym typeface="Arial"/>
            </a:endParaRPr>
          </a:p>
        </p:txBody>
      </p:sp>
      <p:sp>
        <p:nvSpPr>
          <p:cNvPr id="19" name="Google Shape;503;p3">
            <a:extLst>
              <a:ext uri="{FF2B5EF4-FFF2-40B4-BE49-F238E27FC236}">
                <a16:creationId xmlns:a16="http://schemas.microsoft.com/office/drawing/2014/main" id="{DF2566D1-E3A7-403E-A307-931C8AF57F0E}"/>
              </a:ext>
            </a:extLst>
          </p:cNvPr>
          <p:cNvSpPr txBox="1"/>
          <p:nvPr/>
        </p:nvSpPr>
        <p:spPr>
          <a:xfrm>
            <a:off x="7857794" y="3429000"/>
            <a:ext cx="227081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MY" sz="1600" b="1" i="0" u="none" strike="noStrike" kern="0" cap="none" spc="0" normalizeH="0" baseline="0" noProof="0">
                <a:ln>
                  <a:noFill/>
                </a:ln>
                <a:solidFill>
                  <a:srgbClr val="FFFFFF">
                    <a:alpha val="20000"/>
                  </a:srgbClr>
                </a:solidFill>
                <a:effectLst/>
                <a:uLnTx/>
                <a:uFillTx/>
                <a:latin typeface="Montserrat"/>
                <a:cs typeface="Arial"/>
                <a:sym typeface="Arial"/>
              </a:rPr>
              <a:t>3. CYBERSECURITY </a:t>
            </a:r>
            <a:endParaRPr kumimoji="0" lang="en-MY" sz="1600" b="1" i="0" u="none" strike="noStrike" kern="0" cap="none" spc="0" normalizeH="0" baseline="0" noProof="0">
              <a:ln>
                <a:noFill/>
              </a:ln>
              <a:solidFill>
                <a:srgbClr val="FFFFFF">
                  <a:alpha val="20000"/>
                </a:srgbClr>
              </a:solidFill>
              <a:effectLst/>
              <a:uLnTx/>
              <a:uFillTx/>
              <a:latin typeface="Montserrat" pitchFamily="2" charset="77"/>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MY" sz="1600" b="1" i="0" u="none" strike="noStrike" kern="0" cap="none" spc="0" normalizeH="0" baseline="0" noProof="0">
                <a:ln>
                  <a:noFill/>
                </a:ln>
                <a:solidFill>
                  <a:srgbClr val="FFFFFF">
                    <a:alpha val="20000"/>
                  </a:srgbClr>
                </a:solidFill>
                <a:effectLst/>
                <a:uLnTx/>
                <a:uFillTx/>
                <a:latin typeface="Montserrat"/>
                <a:cs typeface="Arial"/>
                <a:sym typeface="Arial"/>
              </a:rPr>
              <a:t>BASICS</a:t>
            </a:r>
          </a:p>
        </p:txBody>
      </p:sp>
      <p:sp>
        <p:nvSpPr>
          <p:cNvPr id="21" name="Google Shape;506;p3">
            <a:extLst>
              <a:ext uri="{FF2B5EF4-FFF2-40B4-BE49-F238E27FC236}">
                <a16:creationId xmlns:a16="http://schemas.microsoft.com/office/drawing/2014/main" id="{9ABA0F83-B0B9-493B-8678-25615064B1CC}"/>
              </a:ext>
            </a:extLst>
          </p:cNvPr>
          <p:cNvSpPr txBox="1">
            <a:spLocks/>
          </p:cNvSpPr>
          <p:nvPr/>
        </p:nvSpPr>
        <p:spPr>
          <a:xfrm>
            <a:off x="4875202" y="4234988"/>
            <a:ext cx="2479669" cy="544821"/>
          </a:xfrm>
          <a:prstGeom prst="roundRect">
            <a:avLst>
              <a:gd name="adj" fmla="val 25920"/>
            </a:avLst>
          </a:prstGeom>
          <a:solidFill>
            <a:srgbClr val="FF8364"/>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Libre Franklin Medium"/>
              <a:buNone/>
              <a:tabLst/>
              <a:defRPr/>
            </a:pPr>
            <a:endParaRPr kumimoji="0" lang="en-MY" sz="1600" b="0"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22" name="Google Shape;503;p3">
            <a:extLst>
              <a:ext uri="{FF2B5EF4-FFF2-40B4-BE49-F238E27FC236}">
                <a16:creationId xmlns:a16="http://schemas.microsoft.com/office/drawing/2014/main" id="{46D9F789-E65E-4C05-8BE7-2945D92000FB}"/>
              </a:ext>
            </a:extLst>
          </p:cNvPr>
          <p:cNvSpPr txBox="1"/>
          <p:nvPr/>
        </p:nvSpPr>
        <p:spPr>
          <a:xfrm>
            <a:off x="5157583" y="4238080"/>
            <a:ext cx="1914905"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MY" sz="1600" b="1" i="0" u="none" strike="noStrike" kern="0" cap="none" spc="0" normalizeH="0" baseline="0" noProof="0">
                <a:ln>
                  <a:noFill/>
                </a:ln>
                <a:solidFill>
                  <a:srgbClr val="FFFFFF">
                    <a:alpha val="20000"/>
                  </a:srgbClr>
                </a:solidFill>
                <a:effectLst/>
                <a:uLnTx/>
                <a:uFillTx/>
                <a:latin typeface="Montserrat"/>
                <a:cs typeface="Arial"/>
                <a:sym typeface="Arial"/>
              </a:rPr>
              <a:t>5. WEBSITE </a:t>
            </a:r>
            <a:endParaRPr kumimoji="0" lang="en-US" sz="1600" b="0" i="0" u="none" strike="noStrike" kern="0" cap="none" spc="0" normalizeH="0" baseline="0" noProof="0">
              <a:ln>
                <a:noFill/>
              </a:ln>
              <a:solidFill>
                <a:srgbClr val="FFFFFF">
                  <a:alpha val="20000"/>
                </a:srgbClr>
              </a:solidFill>
              <a:effectLst/>
              <a:uLnTx/>
              <a:uFillTx/>
              <a:latin typeface="Montserrat" panose="00000500000000000000" pitchFamily="2"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MY" sz="1600" b="1" i="0" u="none" strike="noStrike" kern="0" cap="none" spc="0" normalizeH="0" baseline="0" noProof="0">
                <a:ln>
                  <a:noFill/>
                </a:ln>
                <a:solidFill>
                  <a:srgbClr val="FFFFFF">
                    <a:alpha val="20000"/>
                  </a:srgbClr>
                </a:solidFill>
                <a:effectLst/>
                <a:uLnTx/>
                <a:uFillTx/>
                <a:latin typeface="Montserrat"/>
                <a:cs typeface="Arial"/>
                <a:sym typeface="Arial"/>
              </a:rPr>
              <a:t>BASICS</a:t>
            </a:r>
          </a:p>
        </p:txBody>
      </p:sp>
      <p:sp>
        <p:nvSpPr>
          <p:cNvPr id="24" name="Google Shape;506;p3">
            <a:extLst>
              <a:ext uri="{FF2B5EF4-FFF2-40B4-BE49-F238E27FC236}">
                <a16:creationId xmlns:a16="http://schemas.microsoft.com/office/drawing/2014/main" id="{E31C70D4-CA10-45E0-8809-B273115EB0F7}"/>
              </a:ext>
            </a:extLst>
          </p:cNvPr>
          <p:cNvSpPr txBox="1">
            <a:spLocks/>
          </p:cNvSpPr>
          <p:nvPr/>
        </p:nvSpPr>
        <p:spPr>
          <a:xfrm>
            <a:off x="7755114" y="4236533"/>
            <a:ext cx="2479669" cy="544821"/>
          </a:xfrm>
          <a:prstGeom prst="roundRect">
            <a:avLst>
              <a:gd name="adj" fmla="val 25920"/>
            </a:avLst>
          </a:prstGeom>
          <a:solidFill>
            <a:srgbClr val="FF8364"/>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Libre Franklin Medium"/>
              <a:buNone/>
              <a:tabLst/>
              <a:defRPr/>
            </a:pPr>
            <a:endParaRPr kumimoji="0" lang="en-MY" sz="1600" b="0"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25" name="Google Shape;503;p3">
            <a:extLst>
              <a:ext uri="{FF2B5EF4-FFF2-40B4-BE49-F238E27FC236}">
                <a16:creationId xmlns:a16="http://schemas.microsoft.com/office/drawing/2014/main" id="{31B38F4D-62C2-45AA-932A-C6CF6B0120BC}"/>
              </a:ext>
            </a:extLst>
          </p:cNvPr>
          <p:cNvSpPr txBox="1"/>
          <p:nvPr/>
        </p:nvSpPr>
        <p:spPr>
          <a:xfrm>
            <a:off x="7753947" y="4239625"/>
            <a:ext cx="2525024"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MY" sz="1600" b="1" i="0" u="none" strike="noStrike" kern="0" cap="none" spc="0" normalizeH="0" baseline="0" noProof="0">
                <a:ln>
                  <a:noFill/>
                </a:ln>
                <a:solidFill>
                  <a:srgbClr val="FFFFFF">
                    <a:alpha val="20000"/>
                  </a:srgbClr>
                </a:solidFill>
                <a:effectLst/>
                <a:uLnTx/>
                <a:uFillTx/>
                <a:latin typeface="Montserrat"/>
                <a:cs typeface="Arial"/>
                <a:sym typeface="Arial"/>
              </a:rPr>
              <a:t>6. E-COMMERCE</a:t>
            </a:r>
            <a:endParaRPr kumimoji="0" lang="en-US" sz="1600" b="0" i="0" u="none" strike="noStrike" kern="0" cap="none" spc="0" normalizeH="0" baseline="0" noProof="0">
              <a:ln>
                <a:noFill/>
              </a:ln>
              <a:solidFill>
                <a:srgbClr val="FFFFFF">
                  <a:alpha val="20000"/>
                </a:srgbClr>
              </a:solidFill>
              <a:effectLst/>
              <a:uLnTx/>
              <a:uFillTx/>
              <a:latin typeface="Montserrat" panose="00000500000000000000" pitchFamily="2"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MY" sz="1600" b="1" i="0" u="none" strike="noStrike" kern="0" cap="none" spc="0" normalizeH="0" baseline="0" noProof="0">
                <a:ln>
                  <a:noFill/>
                </a:ln>
                <a:solidFill>
                  <a:srgbClr val="FFFFFF">
                    <a:alpha val="20000"/>
                  </a:srgbClr>
                </a:solidFill>
                <a:effectLst/>
                <a:uLnTx/>
                <a:uFillTx/>
                <a:latin typeface="Montserrat"/>
                <a:cs typeface="Arial"/>
                <a:sym typeface="Arial"/>
              </a:rPr>
              <a:t>BASICS</a:t>
            </a:r>
          </a:p>
        </p:txBody>
      </p:sp>
      <p:sp>
        <p:nvSpPr>
          <p:cNvPr id="27" name="Google Shape;506;p3">
            <a:extLst>
              <a:ext uri="{FF2B5EF4-FFF2-40B4-BE49-F238E27FC236}">
                <a16:creationId xmlns:a16="http://schemas.microsoft.com/office/drawing/2014/main" id="{159A638B-A25C-4878-95BB-6056C2F1EB2F}"/>
              </a:ext>
            </a:extLst>
          </p:cNvPr>
          <p:cNvSpPr txBox="1">
            <a:spLocks/>
          </p:cNvSpPr>
          <p:nvPr/>
        </p:nvSpPr>
        <p:spPr>
          <a:xfrm>
            <a:off x="1913029" y="4236533"/>
            <a:ext cx="2665774" cy="544821"/>
          </a:xfrm>
          <a:prstGeom prst="roundRect">
            <a:avLst>
              <a:gd name="adj" fmla="val 25920"/>
            </a:avLst>
          </a:prstGeom>
          <a:solidFill>
            <a:srgbClr val="FF481D"/>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Libre Franklin Medium"/>
              <a:buNone/>
              <a:tabLst/>
              <a:defRPr/>
            </a:pPr>
            <a:endParaRPr kumimoji="0" lang="en-MY" sz="1600" b="0" i="0" u="none" strike="noStrike" kern="0" cap="none" spc="0" normalizeH="0" baseline="0" noProof="0">
              <a:ln>
                <a:noFill/>
              </a:ln>
              <a:solidFill>
                <a:srgbClr val="000000"/>
              </a:solidFill>
              <a:effectLst/>
              <a:uLnTx/>
              <a:uFillTx/>
              <a:latin typeface="Montserrat" pitchFamily="2" charset="77"/>
              <a:cs typeface="Arial"/>
              <a:sym typeface="Arial"/>
            </a:endParaRPr>
          </a:p>
        </p:txBody>
      </p:sp>
      <p:sp>
        <p:nvSpPr>
          <p:cNvPr id="30" name="Google Shape;503;p3">
            <a:extLst>
              <a:ext uri="{FF2B5EF4-FFF2-40B4-BE49-F238E27FC236}">
                <a16:creationId xmlns:a16="http://schemas.microsoft.com/office/drawing/2014/main" id="{DA93DE4D-511E-4DE6-80A9-22A99C810887}"/>
              </a:ext>
            </a:extLst>
          </p:cNvPr>
          <p:cNvSpPr txBox="1"/>
          <p:nvPr/>
        </p:nvSpPr>
        <p:spPr>
          <a:xfrm>
            <a:off x="2016874" y="4239625"/>
            <a:ext cx="2458086"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MY" sz="1600" b="1" i="0" u="none" strike="noStrike" kern="0" cap="none" spc="0" normalizeH="0" baseline="0" noProof="0">
                <a:ln>
                  <a:noFill/>
                </a:ln>
                <a:solidFill>
                  <a:srgbClr val="FFFFFF"/>
                </a:solidFill>
                <a:effectLst/>
                <a:uLnTx/>
                <a:uFillTx/>
                <a:latin typeface="Montserrat"/>
                <a:cs typeface="Arial"/>
                <a:sym typeface="Arial"/>
              </a:rPr>
              <a:t>4. SOCIAL MEDIA</a:t>
            </a:r>
          </a:p>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MY" sz="1600" b="1" i="0" u="none" strike="noStrike" kern="0" cap="none" spc="0" normalizeH="0" baseline="0" noProof="0">
                <a:ln>
                  <a:noFill/>
                </a:ln>
                <a:solidFill>
                  <a:srgbClr val="FFFFFF"/>
                </a:solidFill>
                <a:effectLst/>
                <a:uLnTx/>
                <a:uFillTx/>
                <a:latin typeface="Montserrat"/>
                <a:cs typeface="Arial"/>
                <a:sym typeface="Arial"/>
              </a:rPr>
              <a:t>BASICS</a:t>
            </a:r>
          </a:p>
        </p:txBody>
      </p:sp>
      <p:pic>
        <p:nvPicPr>
          <p:cNvPr id="31" name="Picture 30">
            <a:extLst>
              <a:ext uri="{FF2B5EF4-FFF2-40B4-BE49-F238E27FC236}">
                <a16:creationId xmlns:a16="http://schemas.microsoft.com/office/drawing/2014/main" id="{1CB18648-4F81-408C-AD86-F4211EF07FA4}"/>
              </a:ext>
            </a:extLst>
          </p:cNvPr>
          <p:cNvPicPr>
            <a:picLocks noChangeAspect="1"/>
          </p:cNvPicPr>
          <p:nvPr/>
        </p:nvPicPr>
        <p:blipFill>
          <a:blip r:embed="rId2"/>
          <a:stretch>
            <a:fillRect/>
          </a:stretch>
        </p:blipFill>
        <p:spPr>
          <a:xfrm>
            <a:off x="3697497" y="408727"/>
            <a:ext cx="4797006" cy="2791291"/>
          </a:xfrm>
          <a:prstGeom prst="rect">
            <a:avLst/>
          </a:prstGeom>
          <a:noFill/>
          <a:effectLst/>
        </p:spPr>
      </p:pic>
      <p:sp>
        <p:nvSpPr>
          <p:cNvPr id="20" name="Google Shape;503;p3">
            <a:extLst>
              <a:ext uri="{FF2B5EF4-FFF2-40B4-BE49-F238E27FC236}">
                <a16:creationId xmlns:a16="http://schemas.microsoft.com/office/drawing/2014/main" id="{804AAEC3-07CC-4F70-9E0E-77CCB16CA343}"/>
              </a:ext>
            </a:extLst>
          </p:cNvPr>
          <p:cNvSpPr txBox="1"/>
          <p:nvPr/>
        </p:nvSpPr>
        <p:spPr>
          <a:xfrm>
            <a:off x="2063396" y="3529061"/>
            <a:ext cx="2270810"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en-MY" sz="1600" b="1" i="0" u="none" strike="noStrike" kern="0" cap="none" spc="0" normalizeH="0" baseline="0" noProof="0">
                <a:ln>
                  <a:noFill/>
                </a:ln>
                <a:solidFill>
                  <a:srgbClr val="FFFFFF">
                    <a:alpha val="20000"/>
                  </a:srgbClr>
                </a:solidFill>
                <a:effectLst/>
                <a:uLnTx/>
                <a:uFillTx/>
                <a:latin typeface="Montserrat"/>
                <a:cs typeface="Arial"/>
                <a:sym typeface="Arial"/>
              </a:rPr>
              <a:t>1. ONLINE BASICS</a:t>
            </a:r>
          </a:p>
        </p:txBody>
      </p:sp>
      <p:grpSp>
        <p:nvGrpSpPr>
          <p:cNvPr id="5" name="Group 9">
            <a:extLst>
              <a:ext uri="{FF2B5EF4-FFF2-40B4-BE49-F238E27FC236}">
                <a16:creationId xmlns:a16="http://schemas.microsoft.com/office/drawing/2014/main" id="{AB5BAFB1-353F-ECF6-ACF5-5AB2D58916F5}"/>
              </a:ext>
            </a:extLst>
          </p:cNvPr>
          <p:cNvGrpSpPr/>
          <p:nvPr/>
        </p:nvGrpSpPr>
        <p:grpSpPr>
          <a:xfrm>
            <a:off x="528309" y="470549"/>
            <a:ext cx="3475246" cy="685391"/>
            <a:chOff x="528309" y="470549"/>
            <a:chExt cx="2665621" cy="685391"/>
          </a:xfrm>
        </p:grpSpPr>
        <p:sp>
          <p:nvSpPr>
            <p:cNvPr id="6" name="Google Shape;572;p13">
              <a:hlinkClick r:id="rId3" action="ppaction://hlinksldjump"/>
              <a:extLst>
                <a:ext uri="{FF2B5EF4-FFF2-40B4-BE49-F238E27FC236}">
                  <a16:creationId xmlns:a16="http://schemas.microsoft.com/office/drawing/2014/main" id="{F3B1DA84-5614-CBF0-7CFA-112820E48D27}"/>
                </a:ext>
              </a:extLst>
            </p:cNvPr>
            <p:cNvSpPr/>
            <p:nvPr/>
          </p:nvSpPr>
          <p:spPr>
            <a:xfrm>
              <a:off x="528309" y="470549"/>
              <a:ext cx="2665621" cy="685391"/>
            </a:xfrm>
            <a:prstGeom prst="roundRect">
              <a:avLst>
                <a:gd name="adj" fmla="val 31259"/>
              </a:avLst>
            </a:prstGeom>
            <a:solidFill>
              <a:srgbClr val="FF481D"/>
            </a:solidFill>
            <a:ln w="12700">
              <a:solidFill>
                <a:schemeClr val="bg1"/>
              </a:solidFill>
            </a:ln>
            <a:effectLst>
              <a:outerShdw blurRad="317500" dist="317500" dir="8100000" algn="tr" rotWithShape="0">
                <a:prstClr val="black">
                  <a:alpha val="2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dirty="0">
                <a:latin typeface="Montserrat" pitchFamily="2" charset="77"/>
              </a:endParaRPr>
            </a:p>
          </p:txBody>
        </p:sp>
        <p:sp>
          <p:nvSpPr>
            <p:cNvPr id="7" name="Google Shape;572;p13">
              <a:hlinkClick r:id="rId3" action="ppaction://hlinksldjump"/>
              <a:extLst>
                <a:ext uri="{FF2B5EF4-FFF2-40B4-BE49-F238E27FC236}">
                  <a16:creationId xmlns:a16="http://schemas.microsoft.com/office/drawing/2014/main" id="{3157F4BF-2202-CA5C-1AEC-6B56FEE6B7B1}"/>
                </a:ext>
              </a:extLst>
            </p:cNvPr>
            <p:cNvSpPr/>
            <p:nvPr/>
          </p:nvSpPr>
          <p:spPr>
            <a:xfrm>
              <a:off x="577515" y="525865"/>
              <a:ext cx="2567208" cy="574759"/>
            </a:xfrm>
            <a:prstGeom prst="roundRect">
              <a:avLst>
                <a:gd name="adj" fmla="val 28267"/>
              </a:avLst>
            </a:prstGeom>
            <a:gradFill flip="none" rotWithShape="1">
              <a:gsLst>
                <a:gs pos="0">
                  <a:srgbClr val="FF481D"/>
                </a:gs>
                <a:gs pos="97000">
                  <a:schemeClr val="bg1">
                    <a:alpha val="41000"/>
                  </a:schemeClr>
                </a:gs>
              </a:gsLst>
              <a:lin ang="18900000" scaled="1"/>
              <a:tileRect/>
            </a:gradFill>
            <a:ln w="25400">
              <a:noFill/>
            </a:ln>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dirty="0">
                <a:latin typeface="Montserrat" pitchFamily="2" charset="77"/>
              </a:endParaRPr>
            </a:p>
          </p:txBody>
        </p:sp>
        <p:sp>
          <p:nvSpPr>
            <p:cNvPr id="8" name="Google Shape;503;p3">
              <a:extLst>
                <a:ext uri="{FF2B5EF4-FFF2-40B4-BE49-F238E27FC236}">
                  <a16:creationId xmlns:a16="http://schemas.microsoft.com/office/drawing/2014/main" id="{C2DB4F6B-16D1-0DC7-A16A-64E28DE5760E}"/>
                </a:ext>
              </a:extLst>
            </p:cNvPr>
            <p:cNvSpPr txBox="1"/>
            <p:nvPr/>
          </p:nvSpPr>
          <p:spPr>
            <a:xfrm>
              <a:off x="577514" y="626570"/>
              <a:ext cx="2567209" cy="400069"/>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MY" sz="2000" b="1" dirty="0">
                  <a:solidFill>
                    <a:schemeClr val="lt1"/>
                  </a:solidFill>
                  <a:latin typeface="Montserrat"/>
                  <a:ea typeface="Montserrat Medium"/>
                  <a:cs typeface="Montserrat Medium"/>
                  <a:sym typeface="Montserrat Medium"/>
                </a:rPr>
                <a:t>COURSE OUTLINE</a:t>
              </a:r>
            </a:p>
          </p:txBody>
        </p:sp>
      </p:grpSp>
    </p:spTree>
    <p:extLst>
      <p:ext uri="{BB962C8B-B14F-4D97-AF65-F5344CB8AC3E}">
        <p14:creationId xmlns:p14="http://schemas.microsoft.com/office/powerpoint/2010/main" val="3728652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52FF545-D040-4405-A75E-6B1156ADF966}"/>
              </a:ext>
            </a:extLst>
          </p:cNvPr>
          <p:cNvSpPr/>
          <p:nvPr/>
        </p:nvSpPr>
        <p:spPr>
          <a:xfrm>
            <a:off x="811036" y="2095762"/>
            <a:ext cx="3940073" cy="886974"/>
          </a:xfrm>
          <a:prstGeom prst="rect">
            <a:avLst/>
          </a:prstGeom>
        </p:spPr>
        <p:txBody>
          <a:bodyPr wrap="square" lIns="91440" tIns="45720" rIns="91440" bIns="45720" anchor="t">
            <a:spAutoFit/>
          </a:bodyPr>
          <a:lstStyle/>
          <a:p>
            <a:pPr>
              <a:lnSpc>
                <a:spcPct val="110000"/>
              </a:lnSpc>
              <a:spcAft>
                <a:spcPts val="600"/>
              </a:spcAft>
            </a:pPr>
            <a:r>
              <a:rPr lang="en-US" sz="1600" dirty="0">
                <a:solidFill>
                  <a:schemeClr val="dk1"/>
                </a:solidFill>
                <a:latin typeface="Montserrat"/>
                <a:ea typeface="Libre Franklin"/>
                <a:cs typeface="Libre Franklin"/>
                <a:sym typeface="Libre Franklin"/>
              </a:rPr>
              <a:t>Try writing an article promoting your product or service by applying the tips and rules you just learned</a:t>
            </a:r>
            <a:endParaRPr lang="vi-VN" dirty="0"/>
          </a:p>
        </p:txBody>
      </p:sp>
      <p:grpSp>
        <p:nvGrpSpPr>
          <p:cNvPr id="24" name="Group 23">
            <a:extLst>
              <a:ext uri="{FF2B5EF4-FFF2-40B4-BE49-F238E27FC236}">
                <a16:creationId xmlns:a16="http://schemas.microsoft.com/office/drawing/2014/main" id="{05C597CB-9754-4943-854D-15E764A6367B}"/>
              </a:ext>
            </a:extLst>
          </p:cNvPr>
          <p:cNvGrpSpPr/>
          <p:nvPr/>
        </p:nvGrpSpPr>
        <p:grpSpPr>
          <a:xfrm>
            <a:off x="8286160" y="899958"/>
            <a:ext cx="3312829" cy="550635"/>
            <a:chOff x="132465" y="686209"/>
            <a:chExt cx="3334635" cy="685391"/>
          </a:xfrm>
        </p:grpSpPr>
        <p:sp>
          <p:nvSpPr>
            <p:cNvPr id="25" name="Google Shape;572;p13">
              <a:hlinkClick r:id="rId3" action="ppaction://hlinksldjump"/>
              <a:extLst>
                <a:ext uri="{FF2B5EF4-FFF2-40B4-BE49-F238E27FC236}">
                  <a16:creationId xmlns:a16="http://schemas.microsoft.com/office/drawing/2014/main" id="{5A3B9CBC-5A70-4BD3-9EA2-DD1A0735BA43}"/>
                </a:ext>
              </a:extLst>
            </p:cNvPr>
            <p:cNvSpPr/>
            <p:nvPr/>
          </p:nvSpPr>
          <p:spPr>
            <a:xfrm>
              <a:off x="132465" y="686209"/>
              <a:ext cx="3334635" cy="685391"/>
            </a:xfrm>
            <a:prstGeom prst="roundRect">
              <a:avLst>
                <a:gd name="adj" fmla="val 31259"/>
              </a:avLst>
            </a:prstGeom>
            <a:solidFill>
              <a:srgbClr val="FF481D"/>
            </a:solidFill>
            <a:ln w="12700">
              <a:solidFill>
                <a:schemeClr val="bg1"/>
              </a:solidFill>
            </a:ln>
            <a:effectLst>
              <a:outerShdw blurRad="317500" dist="317500" dir="8100000" algn="tr" rotWithShape="0">
                <a:prstClr val="black">
                  <a:alpha val="2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a:latin typeface="Montserrat" pitchFamily="2" charset="77"/>
              </a:endParaRPr>
            </a:p>
          </p:txBody>
        </p:sp>
        <p:sp>
          <p:nvSpPr>
            <p:cNvPr id="26" name="Google Shape;503;p3">
              <a:extLst>
                <a:ext uri="{FF2B5EF4-FFF2-40B4-BE49-F238E27FC236}">
                  <a16:creationId xmlns:a16="http://schemas.microsoft.com/office/drawing/2014/main" id="{E0BAF459-379D-4D69-859C-319DE3D240F2}"/>
                </a:ext>
              </a:extLst>
            </p:cNvPr>
            <p:cNvSpPr txBox="1"/>
            <p:nvPr/>
          </p:nvSpPr>
          <p:spPr>
            <a:xfrm>
              <a:off x="132465" y="812431"/>
              <a:ext cx="3334635" cy="45966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MY" sz="1800" dirty="0">
                  <a:solidFill>
                    <a:schemeClr val="lt1"/>
                  </a:solidFill>
                  <a:latin typeface="Montserrat" pitchFamily="2" charset="77"/>
                  <a:ea typeface="Libre Franklin"/>
                  <a:cs typeface="Libre Franklin"/>
                  <a:sym typeface="Libre Franklin"/>
                </a:rPr>
                <a:t>LET’S PRACTICE!</a:t>
              </a:r>
            </a:p>
          </p:txBody>
        </p:sp>
      </p:grpSp>
      <p:pic>
        <p:nvPicPr>
          <p:cNvPr id="6" name="Graphic 5">
            <a:extLst>
              <a:ext uri="{FF2B5EF4-FFF2-40B4-BE49-F238E27FC236}">
                <a16:creationId xmlns:a16="http://schemas.microsoft.com/office/drawing/2014/main" id="{7256750A-2904-4725-A8FD-ABB7B51B1E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1089" y="2140620"/>
            <a:ext cx="6057900" cy="3971925"/>
          </a:xfrm>
          <a:prstGeom prst="rect">
            <a:avLst/>
          </a:prstGeom>
        </p:spPr>
      </p:pic>
      <p:grpSp>
        <p:nvGrpSpPr>
          <p:cNvPr id="9" name="Group 16">
            <a:extLst>
              <a:ext uri="{FF2B5EF4-FFF2-40B4-BE49-F238E27FC236}">
                <a16:creationId xmlns:a16="http://schemas.microsoft.com/office/drawing/2014/main" id="{850F37A0-9668-35A2-88A7-46C87F7F948D}"/>
              </a:ext>
            </a:extLst>
          </p:cNvPr>
          <p:cNvGrpSpPr/>
          <p:nvPr/>
        </p:nvGrpSpPr>
        <p:grpSpPr>
          <a:xfrm>
            <a:off x="811209" y="923776"/>
            <a:ext cx="4904411" cy="531037"/>
            <a:chOff x="612743" y="1020818"/>
            <a:chExt cx="3679857" cy="531037"/>
          </a:xfrm>
        </p:grpSpPr>
        <p:sp>
          <p:nvSpPr>
            <p:cNvPr id="7" name="Google Shape;506;p3">
              <a:extLst>
                <a:ext uri="{FF2B5EF4-FFF2-40B4-BE49-F238E27FC236}">
                  <a16:creationId xmlns:a16="http://schemas.microsoft.com/office/drawing/2014/main" id="{FDF074FF-507E-AC3D-0169-80567DDAE2CD}"/>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8" name="Google Shape;503;p3">
              <a:extLst>
                <a:ext uri="{FF2B5EF4-FFF2-40B4-BE49-F238E27FC236}">
                  <a16:creationId xmlns:a16="http://schemas.microsoft.com/office/drawing/2014/main" id="{66B88FA4-441D-A6A2-5CD7-C6D991B36816}"/>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lvl="0" algn="ctr">
                <a:buClr>
                  <a:srgbClr val="FFFFFF"/>
                </a:buClr>
                <a:buSzPts val="2400"/>
                <a:defRPr/>
              </a:pPr>
              <a:r>
                <a:rPr lang="en-US" sz="2000" b="1" dirty="0">
                  <a:solidFill>
                    <a:srgbClr val="FF8364"/>
                  </a:solidFill>
                  <a:latin typeface="Montserrat"/>
                </a:rPr>
                <a:t>CONTENT CREATION BASICS</a:t>
              </a:r>
              <a:endParaRPr lang="en-MY" sz="2000" b="1" dirty="0">
                <a:solidFill>
                  <a:srgbClr val="FF8364"/>
                </a:solidFill>
                <a:latin typeface="Montserrat"/>
              </a:endParaRPr>
            </a:p>
          </p:txBody>
        </p:sp>
      </p:grpSp>
    </p:spTree>
    <p:extLst>
      <p:ext uri="{BB962C8B-B14F-4D97-AF65-F5344CB8AC3E}">
        <p14:creationId xmlns:p14="http://schemas.microsoft.com/office/powerpoint/2010/main" val="373509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EBF5"/>
        </a:solidFill>
        <a:effectLst/>
      </p:bgPr>
    </p:bg>
    <p:spTree>
      <p:nvGrpSpPr>
        <p:cNvPr id="1" name=""/>
        <p:cNvGrpSpPr/>
        <p:nvPr/>
      </p:nvGrpSpPr>
      <p:grpSpPr>
        <a:xfrm>
          <a:off x="0" y="0"/>
          <a:ext cx="0" cy="0"/>
          <a:chOff x="0" y="0"/>
          <a:chExt cx="0" cy="0"/>
        </a:xfrm>
      </p:grpSpPr>
      <p:sp>
        <p:nvSpPr>
          <p:cNvPr id="32" name="Google Shape;1860;g1129832f61f_2_0">
            <a:extLst>
              <a:ext uri="{FF2B5EF4-FFF2-40B4-BE49-F238E27FC236}">
                <a16:creationId xmlns:a16="http://schemas.microsoft.com/office/drawing/2014/main" id="{F621676F-6999-4314-A796-4D6447DE64F7}"/>
              </a:ext>
            </a:extLst>
          </p:cNvPr>
          <p:cNvSpPr txBox="1">
            <a:spLocks/>
          </p:cNvSpPr>
          <p:nvPr/>
        </p:nvSpPr>
        <p:spPr>
          <a:xfrm>
            <a:off x="631782" y="1439495"/>
            <a:ext cx="7557702" cy="126790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000"/>
            </a:pPr>
            <a:r>
              <a:rPr lang="en-US" sz="1800" b="1" dirty="0">
                <a:solidFill>
                  <a:srgbClr val="7030A0"/>
                </a:solidFill>
                <a:latin typeface="Montserrat"/>
              </a:rPr>
              <a:t>You are now ready to get your business onto the various social media platforms that have been discussed here!</a:t>
            </a:r>
          </a:p>
        </p:txBody>
      </p:sp>
      <p:pic>
        <p:nvPicPr>
          <p:cNvPr id="27" name="Graphic 26">
            <a:extLst>
              <a:ext uri="{FF2B5EF4-FFF2-40B4-BE49-F238E27FC236}">
                <a16:creationId xmlns:a16="http://schemas.microsoft.com/office/drawing/2014/main" id="{04F417A3-382D-4DAF-9CFD-3BC30E82EF9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24476"/>
          <a:stretch/>
        </p:blipFill>
        <p:spPr>
          <a:xfrm>
            <a:off x="7045163" y="1675075"/>
            <a:ext cx="5130511" cy="5179438"/>
          </a:xfrm>
          <a:prstGeom prst="roundRect">
            <a:avLst>
              <a:gd name="adj" fmla="val 4908"/>
            </a:avLst>
          </a:prstGeom>
        </p:spPr>
      </p:pic>
      <p:sp>
        <p:nvSpPr>
          <p:cNvPr id="37" name="Rectangle 27">
            <a:extLst>
              <a:ext uri="{FF2B5EF4-FFF2-40B4-BE49-F238E27FC236}">
                <a16:creationId xmlns:a16="http://schemas.microsoft.com/office/drawing/2014/main" id="{B48D7B12-AEB5-0D74-E817-DE5F57B3E374}"/>
              </a:ext>
            </a:extLst>
          </p:cNvPr>
          <p:cNvSpPr/>
          <p:nvPr/>
        </p:nvSpPr>
        <p:spPr>
          <a:xfrm>
            <a:off x="782257" y="4021117"/>
            <a:ext cx="2000249" cy="851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1200"/>
              </a:spcAft>
              <a:buClr>
                <a:schemeClr val="dk1"/>
              </a:buClr>
              <a:buSzPts val="1200"/>
            </a:pPr>
            <a:r>
              <a:rPr lang="en-US" b="1" dirty="0">
                <a:solidFill>
                  <a:schemeClr val="dk1"/>
                </a:solidFill>
                <a:latin typeface="Montserrat"/>
                <a:ea typeface="Libre Franklin"/>
                <a:cs typeface="Libre Franklin"/>
                <a:sym typeface="Libre Franklin"/>
              </a:rPr>
              <a:t>Learn how to manage social media marketing</a:t>
            </a:r>
            <a:endParaRPr lang="vi-VN" dirty="0">
              <a:solidFill>
                <a:schemeClr val="dk1"/>
              </a:solidFill>
              <a:latin typeface="Arial" panose="020B0604020202020204" pitchFamily="34" charset="0"/>
              <a:cs typeface="Arial" panose="020B0604020202020204" pitchFamily="34" charset="0"/>
            </a:endParaRPr>
          </a:p>
        </p:txBody>
      </p:sp>
      <p:sp>
        <p:nvSpPr>
          <p:cNvPr id="45" name="Rectangle 28">
            <a:extLst>
              <a:ext uri="{FF2B5EF4-FFF2-40B4-BE49-F238E27FC236}">
                <a16:creationId xmlns:a16="http://schemas.microsoft.com/office/drawing/2014/main" id="{C533A500-4076-A64D-F02E-C371C7970D87}"/>
              </a:ext>
            </a:extLst>
          </p:cNvPr>
          <p:cNvSpPr/>
          <p:nvPr/>
        </p:nvSpPr>
        <p:spPr>
          <a:xfrm>
            <a:off x="3215916" y="4021117"/>
            <a:ext cx="2165826" cy="851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1200"/>
              </a:spcAft>
              <a:buClr>
                <a:schemeClr val="dk1"/>
              </a:buClr>
              <a:buSzPts val="1200"/>
            </a:pPr>
            <a:r>
              <a:rPr lang="en-US" b="1" dirty="0">
                <a:solidFill>
                  <a:schemeClr val="dk1"/>
                </a:solidFill>
                <a:latin typeface="Montserrat"/>
                <a:ea typeface="Libre Franklin"/>
                <a:cs typeface="Libre Franklin"/>
                <a:sym typeface="Libre Franklin"/>
              </a:rPr>
              <a:t>Know how to create a visual aesthetic for your brand</a:t>
            </a:r>
            <a:endParaRPr lang="en-US" b="1" i="0" u="none" strike="noStrike" cap="none" dirty="0">
              <a:solidFill>
                <a:schemeClr val="dk1"/>
              </a:solidFill>
              <a:latin typeface="Montserrat" panose="00000500000000000000" pitchFamily="2" charset="0"/>
              <a:ea typeface="Libre Franklin"/>
              <a:cs typeface="Libre Franklin"/>
              <a:sym typeface="Libre Franklin"/>
            </a:endParaRPr>
          </a:p>
        </p:txBody>
      </p:sp>
      <p:sp>
        <p:nvSpPr>
          <p:cNvPr id="47" name="Rectangle 31">
            <a:extLst>
              <a:ext uri="{FF2B5EF4-FFF2-40B4-BE49-F238E27FC236}">
                <a16:creationId xmlns:a16="http://schemas.microsoft.com/office/drawing/2014/main" id="{6239013F-15C9-4377-0842-8FF1075E60E4}"/>
              </a:ext>
            </a:extLst>
          </p:cNvPr>
          <p:cNvSpPr/>
          <p:nvPr/>
        </p:nvSpPr>
        <p:spPr>
          <a:xfrm>
            <a:off x="5732365" y="4021117"/>
            <a:ext cx="2165826" cy="851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1200"/>
              </a:spcAft>
            </a:pPr>
            <a:r>
              <a:rPr lang="en-US" b="1" dirty="0">
                <a:solidFill>
                  <a:schemeClr val="dk1"/>
                </a:solidFill>
                <a:latin typeface="Montserrat"/>
                <a:ea typeface="Libre Franklin"/>
                <a:cs typeface="Libre Franklin"/>
                <a:sym typeface="Libre Franklin"/>
              </a:rPr>
              <a:t>Identify basic tips for creating content</a:t>
            </a:r>
            <a:endParaRPr lang="en-US" b="1" dirty="0">
              <a:solidFill>
                <a:schemeClr val="dk1"/>
              </a:solidFill>
              <a:latin typeface="Montserrat"/>
            </a:endParaRPr>
          </a:p>
        </p:txBody>
      </p:sp>
      <p:pic>
        <p:nvPicPr>
          <p:cNvPr id="49" name="Picture 21" descr="Ảnh có chứa văn bản, hình mẫu&#10;&#10;Mô tả được tự động tạo">
            <a:extLst>
              <a:ext uri="{FF2B5EF4-FFF2-40B4-BE49-F238E27FC236}">
                <a16:creationId xmlns:a16="http://schemas.microsoft.com/office/drawing/2014/main" id="{C9946682-82B6-327F-70D6-6C3278CA9CDD}"/>
              </a:ext>
            </a:extLst>
          </p:cNvPr>
          <p:cNvPicPr>
            <a:picLocks noChangeAspect="1"/>
          </p:cNvPicPr>
          <p:nvPr/>
        </p:nvPicPr>
        <p:blipFill>
          <a:blip r:embed="rId4"/>
          <a:stretch>
            <a:fillRect/>
          </a:stretch>
        </p:blipFill>
        <p:spPr>
          <a:xfrm>
            <a:off x="3908303" y="2961806"/>
            <a:ext cx="781052" cy="781052"/>
          </a:xfrm>
          <a:prstGeom prst="rect">
            <a:avLst/>
          </a:prstGeom>
        </p:spPr>
      </p:pic>
      <p:pic>
        <p:nvPicPr>
          <p:cNvPr id="51" name="Picture 22" descr="Ảnh có chứa văn bản&#10;&#10;Mô tả được tự động tạo">
            <a:extLst>
              <a:ext uri="{FF2B5EF4-FFF2-40B4-BE49-F238E27FC236}">
                <a16:creationId xmlns:a16="http://schemas.microsoft.com/office/drawing/2014/main" id="{A0F1A9D7-173E-D5FE-261C-442A2B9C3F36}"/>
              </a:ext>
            </a:extLst>
          </p:cNvPr>
          <p:cNvPicPr>
            <a:picLocks noChangeAspect="1"/>
          </p:cNvPicPr>
          <p:nvPr/>
        </p:nvPicPr>
        <p:blipFill>
          <a:blip r:embed="rId5"/>
          <a:stretch>
            <a:fillRect/>
          </a:stretch>
        </p:blipFill>
        <p:spPr>
          <a:xfrm>
            <a:off x="1390007" y="2959957"/>
            <a:ext cx="784748" cy="784748"/>
          </a:xfrm>
          <a:prstGeom prst="rect">
            <a:avLst/>
          </a:prstGeom>
        </p:spPr>
      </p:pic>
      <p:pic>
        <p:nvPicPr>
          <p:cNvPr id="53" name="Picture 23">
            <a:extLst>
              <a:ext uri="{FF2B5EF4-FFF2-40B4-BE49-F238E27FC236}">
                <a16:creationId xmlns:a16="http://schemas.microsoft.com/office/drawing/2014/main" id="{B74B6DC9-92CB-571C-472E-32CC0F1EB363}"/>
              </a:ext>
            </a:extLst>
          </p:cNvPr>
          <p:cNvPicPr>
            <a:picLocks noChangeAspect="1"/>
          </p:cNvPicPr>
          <p:nvPr/>
        </p:nvPicPr>
        <p:blipFill>
          <a:blip r:embed="rId6"/>
          <a:stretch>
            <a:fillRect/>
          </a:stretch>
        </p:blipFill>
        <p:spPr>
          <a:xfrm>
            <a:off x="6424752" y="2961806"/>
            <a:ext cx="781052" cy="781052"/>
          </a:xfrm>
          <a:prstGeom prst="rect">
            <a:avLst/>
          </a:prstGeom>
        </p:spPr>
      </p:pic>
      <p:grpSp>
        <p:nvGrpSpPr>
          <p:cNvPr id="15" name="Group 14">
            <a:extLst>
              <a:ext uri="{FF2B5EF4-FFF2-40B4-BE49-F238E27FC236}">
                <a16:creationId xmlns:a16="http://schemas.microsoft.com/office/drawing/2014/main" id="{965F1E6F-C5CD-457B-9316-DF9B9DB2478C}"/>
              </a:ext>
            </a:extLst>
          </p:cNvPr>
          <p:cNvGrpSpPr/>
          <p:nvPr/>
        </p:nvGrpSpPr>
        <p:grpSpPr>
          <a:xfrm>
            <a:off x="631782" y="569746"/>
            <a:ext cx="3475250" cy="685391"/>
            <a:chOff x="801476" y="686209"/>
            <a:chExt cx="2665624" cy="685391"/>
          </a:xfrm>
        </p:grpSpPr>
        <p:sp>
          <p:nvSpPr>
            <p:cNvPr id="16" name="Google Shape;572;p13">
              <a:hlinkClick r:id="rId7" action="ppaction://hlinksldjump"/>
              <a:extLst>
                <a:ext uri="{FF2B5EF4-FFF2-40B4-BE49-F238E27FC236}">
                  <a16:creationId xmlns:a16="http://schemas.microsoft.com/office/drawing/2014/main" id="{3E8B4CB6-F2FD-4CFC-8ECA-589DF01BDB53}"/>
                </a:ext>
              </a:extLst>
            </p:cNvPr>
            <p:cNvSpPr/>
            <p:nvPr/>
          </p:nvSpPr>
          <p:spPr>
            <a:xfrm>
              <a:off x="801479" y="686209"/>
              <a:ext cx="2665621" cy="685391"/>
            </a:xfrm>
            <a:prstGeom prst="roundRect">
              <a:avLst>
                <a:gd name="adj" fmla="val 31259"/>
              </a:avLst>
            </a:prstGeom>
            <a:solidFill>
              <a:srgbClr val="7030A0"/>
            </a:solidFill>
            <a:ln w="12700">
              <a:solidFill>
                <a:schemeClr val="bg1"/>
              </a:solidFill>
            </a:ln>
            <a:effectLst>
              <a:outerShdw blurRad="317500" dist="317500" dir="8100000" algn="tr" rotWithShape="0">
                <a:prstClr val="black">
                  <a:alpha val="2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latin typeface="Montserrat" pitchFamily="2" charset="77"/>
              </a:endParaRPr>
            </a:p>
          </p:txBody>
        </p:sp>
        <p:sp>
          <p:nvSpPr>
            <p:cNvPr id="17" name="Google Shape;572;p13">
              <a:hlinkClick r:id="rId7" action="ppaction://hlinksldjump"/>
              <a:extLst>
                <a:ext uri="{FF2B5EF4-FFF2-40B4-BE49-F238E27FC236}">
                  <a16:creationId xmlns:a16="http://schemas.microsoft.com/office/drawing/2014/main" id="{897ED5A4-0B32-420E-8505-79EA1038EB34}"/>
                </a:ext>
              </a:extLst>
            </p:cNvPr>
            <p:cNvSpPr/>
            <p:nvPr/>
          </p:nvSpPr>
          <p:spPr>
            <a:xfrm>
              <a:off x="850685" y="741525"/>
              <a:ext cx="2567208" cy="574759"/>
            </a:xfrm>
            <a:prstGeom prst="roundRect">
              <a:avLst>
                <a:gd name="adj" fmla="val 28267"/>
              </a:avLst>
            </a:prstGeom>
            <a:gradFill flip="none" rotWithShape="1">
              <a:gsLst>
                <a:gs pos="0">
                  <a:srgbClr val="7030A0"/>
                </a:gs>
                <a:gs pos="97000">
                  <a:schemeClr val="bg1">
                    <a:alpha val="41000"/>
                  </a:schemeClr>
                </a:gs>
              </a:gsLst>
              <a:lin ang="18900000" scaled="1"/>
              <a:tileRect/>
            </a:gradFill>
            <a:ln w="2540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latin typeface="Montserrat" pitchFamily="2" charset="77"/>
              </a:endParaRPr>
            </a:p>
          </p:txBody>
        </p:sp>
        <p:sp>
          <p:nvSpPr>
            <p:cNvPr id="18" name="Google Shape;503;p3">
              <a:extLst>
                <a:ext uri="{FF2B5EF4-FFF2-40B4-BE49-F238E27FC236}">
                  <a16:creationId xmlns:a16="http://schemas.microsoft.com/office/drawing/2014/main" id="{17789FAF-BE98-474A-B956-DC8CE334363E}"/>
                </a:ext>
              </a:extLst>
            </p:cNvPr>
            <p:cNvSpPr txBox="1"/>
            <p:nvPr/>
          </p:nvSpPr>
          <p:spPr>
            <a:xfrm>
              <a:off x="801476" y="842230"/>
              <a:ext cx="2665624" cy="400069"/>
            </a:xfrm>
            <a:prstGeom prst="rect">
              <a:avLst/>
            </a:prstGeom>
            <a:noFill/>
            <a:ln>
              <a:noFill/>
            </a:ln>
          </p:spPr>
          <p:txBody>
            <a:bodyPr spcFirstLastPara="1" wrap="square" lIns="91425" tIns="45700" rIns="91425" bIns="45700" anchor="ctr" anchorCtr="0">
              <a:spAutoFit/>
            </a:bodyPr>
            <a:lstStyle/>
            <a:p>
              <a:pPr algn="ctr">
                <a:buClr>
                  <a:schemeClr val="lt1"/>
                </a:buClr>
                <a:buSzPts val="2400"/>
                <a:buFont typeface="Libre Franklin Medium"/>
                <a:buNone/>
              </a:pPr>
              <a:r>
                <a:rPr lang="en-MY" sz="2000" b="1" dirty="0">
                  <a:solidFill>
                    <a:schemeClr val="bg1"/>
                  </a:solidFill>
                  <a:latin typeface="Montserrat" pitchFamily="2" charset="77"/>
                </a:rPr>
                <a:t>KEY MESSAGES</a:t>
              </a:r>
            </a:p>
          </p:txBody>
        </p:sp>
      </p:grpSp>
    </p:spTree>
    <p:extLst>
      <p:ext uri="{BB962C8B-B14F-4D97-AF65-F5344CB8AC3E}">
        <p14:creationId xmlns:p14="http://schemas.microsoft.com/office/powerpoint/2010/main" val="19365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Arrow: Right 44">
            <a:extLst>
              <a:ext uri="{FF2B5EF4-FFF2-40B4-BE49-F238E27FC236}">
                <a16:creationId xmlns:a16="http://schemas.microsoft.com/office/drawing/2014/main" id="{5CBA0F33-D8AE-4ABD-9655-9BCEFA2D4C6F}"/>
              </a:ext>
            </a:extLst>
          </p:cNvPr>
          <p:cNvSpPr/>
          <p:nvPr/>
        </p:nvSpPr>
        <p:spPr>
          <a:xfrm>
            <a:off x="2792690" y="3590928"/>
            <a:ext cx="365365" cy="23812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37BCF562-D85E-4F8C-BB95-8CBE2C11D142}"/>
              </a:ext>
            </a:extLst>
          </p:cNvPr>
          <p:cNvSpPr/>
          <p:nvPr/>
        </p:nvSpPr>
        <p:spPr>
          <a:xfrm>
            <a:off x="4847786" y="3590928"/>
            <a:ext cx="365365" cy="23812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7BD670B4-79D5-472C-8B52-FDA887AFF3AB}"/>
              </a:ext>
            </a:extLst>
          </p:cNvPr>
          <p:cNvSpPr/>
          <p:nvPr/>
        </p:nvSpPr>
        <p:spPr>
          <a:xfrm>
            <a:off x="6902882" y="3590928"/>
            <a:ext cx="365365" cy="23812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C11120C5-2229-4D18-BCDE-0867A8D048D6}"/>
              </a:ext>
            </a:extLst>
          </p:cNvPr>
          <p:cNvSpPr/>
          <p:nvPr/>
        </p:nvSpPr>
        <p:spPr>
          <a:xfrm>
            <a:off x="8957978" y="3590928"/>
            <a:ext cx="365365" cy="23812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C23A6ADE-2827-4B49-8648-76B8586CE1A4}"/>
              </a:ext>
            </a:extLst>
          </p:cNvPr>
          <p:cNvGrpSpPr/>
          <p:nvPr/>
        </p:nvGrpSpPr>
        <p:grpSpPr>
          <a:xfrm>
            <a:off x="1179540" y="2673046"/>
            <a:ext cx="1536570" cy="2073898"/>
            <a:chOff x="1545511" y="2205872"/>
            <a:chExt cx="1536570" cy="2073898"/>
          </a:xfrm>
        </p:grpSpPr>
        <p:sp>
          <p:nvSpPr>
            <p:cNvPr id="28" name="Rectangle: Rounded Corners 27">
              <a:extLst>
                <a:ext uri="{FF2B5EF4-FFF2-40B4-BE49-F238E27FC236}">
                  <a16:creationId xmlns:a16="http://schemas.microsoft.com/office/drawing/2014/main" id="{E00B7915-9129-4265-A7CE-FCAC2F25BAE4}"/>
                </a:ext>
              </a:extLst>
            </p:cNvPr>
            <p:cNvSpPr/>
            <p:nvPr/>
          </p:nvSpPr>
          <p:spPr>
            <a:xfrm>
              <a:off x="1545512" y="2205872"/>
              <a:ext cx="1536569" cy="2073898"/>
            </a:xfrm>
            <a:prstGeom prst="roundRect">
              <a:avLst/>
            </a:prstGeom>
            <a:solidFill>
              <a:schemeClr val="bg1"/>
            </a:solidFill>
            <a:ln>
              <a:solidFill>
                <a:schemeClr val="accent5">
                  <a:lumMod val="20000"/>
                  <a:lumOff val="80000"/>
                </a:schemeClr>
              </a:solidFill>
            </a:ln>
            <a:effectLst>
              <a:outerShdw blurRad="254000" dist="254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5" name="Picture 24">
              <a:extLst>
                <a:ext uri="{FF2B5EF4-FFF2-40B4-BE49-F238E27FC236}">
                  <a16:creationId xmlns:a16="http://schemas.microsoft.com/office/drawing/2014/main" id="{1D57C5C3-FC4C-49BE-97DC-24D39269BF6B}"/>
                </a:ext>
              </a:extLst>
            </p:cNvPr>
            <p:cNvPicPr>
              <a:picLocks noChangeAspect="1"/>
            </p:cNvPicPr>
            <p:nvPr/>
          </p:nvPicPr>
          <p:blipFill>
            <a:blip r:embed="rId2"/>
            <a:stretch>
              <a:fillRect/>
            </a:stretch>
          </p:blipFill>
          <p:spPr>
            <a:xfrm>
              <a:off x="1928033" y="2573856"/>
              <a:ext cx="771526" cy="771526"/>
            </a:xfrm>
            <a:prstGeom prst="rect">
              <a:avLst/>
            </a:prstGeom>
          </p:spPr>
        </p:pic>
        <p:sp>
          <p:nvSpPr>
            <p:cNvPr id="35" name="Google Shape;503;p3">
              <a:extLst>
                <a:ext uri="{FF2B5EF4-FFF2-40B4-BE49-F238E27FC236}">
                  <a16:creationId xmlns:a16="http://schemas.microsoft.com/office/drawing/2014/main" id="{1E64F026-2D35-429D-908C-FB726AE79CED}"/>
                </a:ext>
              </a:extLst>
            </p:cNvPr>
            <p:cNvSpPr txBox="1"/>
            <p:nvPr/>
          </p:nvSpPr>
          <p:spPr>
            <a:xfrm>
              <a:off x="1545511" y="3571369"/>
              <a:ext cx="1536570"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US" sz="1600" b="1" i="0" u="none" strike="noStrike" kern="0" cap="none" spc="0" normalizeH="0" baseline="0" noProof="0" dirty="0">
                  <a:ln>
                    <a:noFill/>
                  </a:ln>
                  <a:solidFill>
                    <a:srgbClr val="0070C0"/>
                  </a:solidFill>
                  <a:effectLst/>
                  <a:uLnTx/>
                  <a:uFillTx/>
                  <a:latin typeface="Montserrat" panose="00000500000000000000" pitchFamily="2" charset="0"/>
                  <a:cs typeface="Arial"/>
                  <a:sym typeface="Arial"/>
                </a:rPr>
                <a:t>Text</a:t>
              </a:r>
              <a:endParaRPr kumimoji="0" lang="en-MY" sz="1600" b="1" i="0" u="none" strike="noStrike" kern="0" cap="none" spc="0" normalizeH="0" baseline="0" noProof="0" dirty="0">
                <a:ln>
                  <a:noFill/>
                </a:ln>
                <a:solidFill>
                  <a:srgbClr val="0070C0"/>
                </a:solidFill>
                <a:effectLst/>
                <a:uLnTx/>
                <a:uFillTx/>
                <a:latin typeface="Montserrat" panose="00000500000000000000" pitchFamily="2" charset="0"/>
                <a:cs typeface="Arial"/>
                <a:sym typeface="Arial"/>
              </a:endParaRPr>
            </a:p>
          </p:txBody>
        </p:sp>
      </p:grpSp>
      <p:grpSp>
        <p:nvGrpSpPr>
          <p:cNvPr id="41" name="Group 40">
            <a:extLst>
              <a:ext uri="{FF2B5EF4-FFF2-40B4-BE49-F238E27FC236}">
                <a16:creationId xmlns:a16="http://schemas.microsoft.com/office/drawing/2014/main" id="{57FB538E-ED9E-4122-AA9B-74FEFF8B7280}"/>
              </a:ext>
            </a:extLst>
          </p:cNvPr>
          <p:cNvGrpSpPr/>
          <p:nvPr/>
        </p:nvGrpSpPr>
        <p:grpSpPr>
          <a:xfrm>
            <a:off x="3234636" y="2673045"/>
            <a:ext cx="1536570" cy="2073898"/>
            <a:chOff x="3436613" y="2205871"/>
            <a:chExt cx="1536570" cy="2073898"/>
          </a:xfrm>
        </p:grpSpPr>
        <p:sp>
          <p:nvSpPr>
            <p:cNvPr id="29" name="Rectangle: Rounded Corners 28">
              <a:extLst>
                <a:ext uri="{FF2B5EF4-FFF2-40B4-BE49-F238E27FC236}">
                  <a16:creationId xmlns:a16="http://schemas.microsoft.com/office/drawing/2014/main" id="{EDB7E467-73C1-40BB-BD35-403760481B50}"/>
                </a:ext>
              </a:extLst>
            </p:cNvPr>
            <p:cNvSpPr/>
            <p:nvPr/>
          </p:nvSpPr>
          <p:spPr>
            <a:xfrm>
              <a:off x="3436614" y="2205871"/>
              <a:ext cx="1536569" cy="2073898"/>
            </a:xfrm>
            <a:prstGeom prst="roundRect">
              <a:avLst/>
            </a:prstGeom>
            <a:solidFill>
              <a:schemeClr val="bg1"/>
            </a:solidFill>
            <a:ln>
              <a:solidFill>
                <a:schemeClr val="accent5">
                  <a:lumMod val="20000"/>
                  <a:lumOff val="80000"/>
                </a:schemeClr>
              </a:solidFill>
            </a:ln>
            <a:effectLst>
              <a:outerShdw blurRad="254000" dist="254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3" name="Picture 22">
              <a:extLst>
                <a:ext uri="{FF2B5EF4-FFF2-40B4-BE49-F238E27FC236}">
                  <a16:creationId xmlns:a16="http://schemas.microsoft.com/office/drawing/2014/main" id="{132BC53F-8E28-45EB-AC54-4CF3C368325C}"/>
                </a:ext>
              </a:extLst>
            </p:cNvPr>
            <p:cNvPicPr>
              <a:picLocks noChangeAspect="1"/>
            </p:cNvPicPr>
            <p:nvPr/>
          </p:nvPicPr>
          <p:blipFill>
            <a:blip r:embed="rId3"/>
            <a:stretch>
              <a:fillRect/>
            </a:stretch>
          </p:blipFill>
          <p:spPr>
            <a:xfrm>
              <a:off x="3819135" y="2573856"/>
              <a:ext cx="771526" cy="771526"/>
            </a:xfrm>
            <a:prstGeom prst="rect">
              <a:avLst/>
            </a:prstGeom>
          </p:spPr>
        </p:pic>
        <p:sp>
          <p:nvSpPr>
            <p:cNvPr id="36" name="Google Shape;503;p3">
              <a:extLst>
                <a:ext uri="{FF2B5EF4-FFF2-40B4-BE49-F238E27FC236}">
                  <a16:creationId xmlns:a16="http://schemas.microsoft.com/office/drawing/2014/main" id="{D32E101D-4404-4D2B-82E9-1BB98B815101}"/>
                </a:ext>
              </a:extLst>
            </p:cNvPr>
            <p:cNvSpPr txBox="1"/>
            <p:nvPr/>
          </p:nvSpPr>
          <p:spPr>
            <a:xfrm>
              <a:off x="3436613" y="3571369"/>
              <a:ext cx="1536570"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US" sz="1600" b="1" i="0" u="none" strike="noStrike" kern="0" cap="none" spc="0" normalizeH="0" baseline="0" noProof="0" dirty="0">
                  <a:ln>
                    <a:noFill/>
                  </a:ln>
                  <a:solidFill>
                    <a:srgbClr val="0070C0"/>
                  </a:solidFill>
                  <a:effectLst/>
                  <a:uLnTx/>
                  <a:uFillTx/>
                  <a:latin typeface="Montserrat" panose="00000500000000000000" pitchFamily="2" charset="0"/>
                  <a:cs typeface="Arial"/>
                  <a:sym typeface="Arial"/>
                </a:rPr>
                <a:t>Picture</a:t>
              </a:r>
              <a:endParaRPr kumimoji="0" lang="en-MY" sz="1600" b="1" i="0" u="none" strike="noStrike" kern="0" cap="none" spc="0" normalizeH="0" baseline="0" noProof="0" dirty="0">
                <a:ln>
                  <a:noFill/>
                </a:ln>
                <a:solidFill>
                  <a:srgbClr val="0070C0"/>
                </a:solidFill>
                <a:effectLst/>
                <a:uLnTx/>
                <a:uFillTx/>
                <a:latin typeface="Montserrat" panose="00000500000000000000" pitchFamily="2" charset="0"/>
                <a:cs typeface="Arial"/>
                <a:sym typeface="Arial"/>
              </a:endParaRPr>
            </a:p>
          </p:txBody>
        </p:sp>
      </p:grpSp>
      <p:grpSp>
        <p:nvGrpSpPr>
          <p:cNvPr id="42" name="Group 41">
            <a:extLst>
              <a:ext uri="{FF2B5EF4-FFF2-40B4-BE49-F238E27FC236}">
                <a16:creationId xmlns:a16="http://schemas.microsoft.com/office/drawing/2014/main" id="{37970148-F78B-4AA4-AD21-22ADC728D3B9}"/>
              </a:ext>
            </a:extLst>
          </p:cNvPr>
          <p:cNvGrpSpPr/>
          <p:nvPr/>
        </p:nvGrpSpPr>
        <p:grpSpPr>
          <a:xfrm>
            <a:off x="5289732" y="2673044"/>
            <a:ext cx="1536570" cy="2073898"/>
            <a:chOff x="5327715" y="2205870"/>
            <a:chExt cx="1536570" cy="2073898"/>
          </a:xfrm>
        </p:grpSpPr>
        <p:sp>
          <p:nvSpPr>
            <p:cNvPr id="30" name="Rectangle: Rounded Corners 29">
              <a:extLst>
                <a:ext uri="{FF2B5EF4-FFF2-40B4-BE49-F238E27FC236}">
                  <a16:creationId xmlns:a16="http://schemas.microsoft.com/office/drawing/2014/main" id="{6452EC2E-69B8-4A8C-BE1C-DCD02609CEE9}"/>
                </a:ext>
              </a:extLst>
            </p:cNvPr>
            <p:cNvSpPr/>
            <p:nvPr/>
          </p:nvSpPr>
          <p:spPr>
            <a:xfrm>
              <a:off x="5327716" y="2205870"/>
              <a:ext cx="1536569" cy="2073898"/>
            </a:xfrm>
            <a:prstGeom prst="roundRect">
              <a:avLst/>
            </a:prstGeom>
            <a:solidFill>
              <a:schemeClr val="bg1"/>
            </a:solidFill>
            <a:ln>
              <a:solidFill>
                <a:schemeClr val="accent5">
                  <a:lumMod val="20000"/>
                  <a:lumOff val="80000"/>
                </a:schemeClr>
              </a:solidFill>
            </a:ln>
            <a:effectLst>
              <a:outerShdw blurRad="254000" dist="254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7" name="Picture 26">
              <a:extLst>
                <a:ext uri="{FF2B5EF4-FFF2-40B4-BE49-F238E27FC236}">
                  <a16:creationId xmlns:a16="http://schemas.microsoft.com/office/drawing/2014/main" id="{0CA3368B-2108-4AD5-A893-F60FD44AA940}"/>
                </a:ext>
              </a:extLst>
            </p:cNvPr>
            <p:cNvPicPr>
              <a:picLocks noChangeAspect="1"/>
            </p:cNvPicPr>
            <p:nvPr/>
          </p:nvPicPr>
          <p:blipFill>
            <a:blip r:embed="rId4"/>
            <a:stretch>
              <a:fillRect/>
            </a:stretch>
          </p:blipFill>
          <p:spPr>
            <a:xfrm>
              <a:off x="5710237" y="2573856"/>
              <a:ext cx="771526" cy="771526"/>
            </a:xfrm>
            <a:prstGeom prst="rect">
              <a:avLst/>
            </a:prstGeom>
          </p:spPr>
        </p:pic>
        <p:sp>
          <p:nvSpPr>
            <p:cNvPr id="37" name="Google Shape;503;p3">
              <a:extLst>
                <a:ext uri="{FF2B5EF4-FFF2-40B4-BE49-F238E27FC236}">
                  <a16:creationId xmlns:a16="http://schemas.microsoft.com/office/drawing/2014/main" id="{8BC924B0-9127-4518-BB19-9582BEAA7B93}"/>
                </a:ext>
              </a:extLst>
            </p:cNvPr>
            <p:cNvSpPr txBox="1"/>
            <p:nvPr/>
          </p:nvSpPr>
          <p:spPr>
            <a:xfrm>
              <a:off x="5327715" y="3571369"/>
              <a:ext cx="1536570"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US" sz="1600" b="1" i="0" u="none" strike="noStrike" kern="0" cap="none" spc="0" normalizeH="0" baseline="0" noProof="0" dirty="0">
                  <a:ln>
                    <a:noFill/>
                  </a:ln>
                  <a:solidFill>
                    <a:srgbClr val="0070C0"/>
                  </a:solidFill>
                  <a:effectLst/>
                  <a:uLnTx/>
                  <a:uFillTx/>
                  <a:latin typeface="Montserrat" panose="00000500000000000000" pitchFamily="2" charset="0"/>
                  <a:cs typeface="Arial"/>
                  <a:sym typeface="Arial"/>
                </a:rPr>
                <a:t>Video</a:t>
              </a:r>
              <a:endParaRPr kumimoji="0" lang="en-MY" sz="1600" b="1" i="0" u="none" strike="noStrike" kern="0" cap="none" spc="0" normalizeH="0" baseline="0" noProof="0" dirty="0">
                <a:ln>
                  <a:noFill/>
                </a:ln>
                <a:solidFill>
                  <a:srgbClr val="0070C0"/>
                </a:solidFill>
                <a:effectLst/>
                <a:uLnTx/>
                <a:uFillTx/>
                <a:latin typeface="Montserrat" panose="00000500000000000000" pitchFamily="2" charset="0"/>
                <a:cs typeface="Arial"/>
                <a:sym typeface="Arial"/>
              </a:endParaRPr>
            </a:p>
          </p:txBody>
        </p:sp>
      </p:grpSp>
      <p:grpSp>
        <p:nvGrpSpPr>
          <p:cNvPr id="43" name="Group 42">
            <a:extLst>
              <a:ext uri="{FF2B5EF4-FFF2-40B4-BE49-F238E27FC236}">
                <a16:creationId xmlns:a16="http://schemas.microsoft.com/office/drawing/2014/main" id="{70A6636B-3162-4ED5-B8F4-F94F93C7A6F9}"/>
              </a:ext>
            </a:extLst>
          </p:cNvPr>
          <p:cNvGrpSpPr/>
          <p:nvPr/>
        </p:nvGrpSpPr>
        <p:grpSpPr>
          <a:xfrm>
            <a:off x="7344828" y="2673043"/>
            <a:ext cx="1536570" cy="2073898"/>
            <a:chOff x="7218817" y="2205869"/>
            <a:chExt cx="1536570" cy="2073898"/>
          </a:xfrm>
        </p:grpSpPr>
        <p:sp>
          <p:nvSpPr>
            <p:cNvPr id="31" name="Rectangle: Rounded Corners 30">
              <a:extLst>
                <a:ext uri="{FF2B5EF4-FFF2-40B4-BE49-F238E27FC236}">
                  <a16:creationId xmlns:a16="http://schemas.microsoft.com/office/drawing/2014/main" id="{497DB9B8-222E-4F39-B48D-92B45057B451}"/>
                </a:ext>
              </a:extLst>
            </p:cNvPr>
            <p:cNvSpPr/>
            <p:nvPr/>
          </p:nvSpPr>
          <p:spPr>
            <a:xfrm>
              <a:off x="7218818" y="2205869"/>
              <a:ext cx="1536569" cy="2073898"/>
            </a:xfrm>
            <a:prstGeom prst="roundRect">
              <a:avLst/>
            </a:prstGeom>
            <a:solidFill>
              <a:schemeClr val="bg1"/>
            </a:solidFill>
            <a:ln>
              <a:solidFill>
                <a:schemeClr val="accent5">
                  <a:lumMod val="20000"/>
                  <a:lumOff val="80000"/>
                </a:schemeClr>
              </a:solidFill>
            </a:ln>
            <a:effectLst>
              <a:outerShdw blurRad="254000" dist="254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0" name="Picture 19">
              <a:extLst>
                <a:ext uri="{FF2B5EF4-FFF2-40B4-BE49-F238E27FC236}">
                  <a16:creationId xmlns:a16="http://schemas.microsoft.com/office/drawing/2014/main" id="{D9F7DB7D-96FE-4E78-9E91-92C4F3FC6532}"/>
                </a:ext>
              </a:extLst>
            </p:cNvPr>
            <p:cNvPicPr>
              <a:picLocks noChangeAspect="1"/>
            </p:cNvPicPr>
            <p:nvPr/>
          </p:nvPicPr>
          <p:blipFill>
            <a:blip r:embed="rId5"/>
            <a:stretch>
              <a:fillRect/>
            </a:stretch>
          </p:blipFill>
          <p:spPr>
            <a:xfrm>
              <a:off x="7601339" y="2573856"/>
              <a:ext cx="771526" cy="771526"/>
            </a:xfrm>
            <a:prstGeom prst="rect">
              <a:avLst/>
            </a:prstGeom>
          </p:spPr>
        </p:pic>
        <p:sp>
          <p:nvSpPr>
            <p:cNvPr id="38" name="Google Shape;503;p3">
              <a:extLst>
                <a:ext uri="{FF2B5EF4-FFF2-40B4-BE49-F238E27FC236}">
                  <a16:creationId xmlns:a16="http://schemas.microsoft.com/office/drawing/2014/main" id="{ABF74A08-435E-4AC5-9245-FEE9F617C579}"/>
                </a:ext>
              </a:extLst>
            </p:cNvPr>
            <p:cNvSpPr txBox="1"/>
            <p:nvPr/>
          </p:nvSpPr>
          <p:spPr>
            <a:xfrm>
              <a:off x="7218817" y="3571369"/>
              <a:ext cx="15365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US" sz="1600" b="1" i="0" u="none" strike="noStrike" kern="0" cap="none" spc="0" normalizeH="0" baseline="0" noProof="0" dirty="0">
                  <a:ln>
                    <a:noFill/>
                  </a:ln>
                  <a:solidFill>
                    <a:srgbClr val="0070C0"/>
                  </a:solidFill>
                  <a:effectLst/>
                  <a:uLnTx/>
                  <a:uFillTx/>
                  <a:latin typeface="Montserrat" panose="00000500000000000000" pitchFamily="2" charset="0"/>
                  <a:cs typeface="Arial"/>
                  <a:sym typeface="Arial"/>
                </a:rPr>
                <a:t>Interactive </a:t>
              </a:r>
            </a:p>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US" sz="1600" b="1" i="0" u="none" strike="noStrike" kern="0" cap="none" spc="0" normalizeH="0" baseline="0" noProof="0" dirty="0">
                  <a:ln>
                    <a:noFill/>
                  </a:ln>
                  <a:solidFill>
                    <a:srgbClr val="0070C0"/>
                  </a:solidFill>
                  <a:effectLst/>
                  <a:uLnTx/>
                  <a:uFillTx/>
                  <a:latin typeface="Montserrat" panose="00000500000000000000" pitchFamily="2" charset="0"/>
                  <a:cs typeface="Arial"/>
                  <a:sym typeface="Arial"/>
                </a:rPr>
                <a:t>Content</a:t>
              </a:r>
            </a:p>
          </p:txBody>
        </p:sp>
      </p:grpSp>
      <p:grpSp>
        <p:nvGrpSpPr>
          <p:cNvPr id="44" name="Group 43">
            <a:extLst>
              <a:ext uri="{FF2B5EF4-FFF2-40B4-BE49-F238E27FC236}">
                <a16:creationId xmlns:a16="http://schemas.microsoft.com/office/drawing/2014/main" id="{5824B523-1464-44B0-930D-64EA0D180437}"/>
              </a:ext>
            </a:extLst>
          </p:cNvPr>
          <p:cNvGrpSpPr/>
          <p:nvPr/>
        </p:nvGrpSpPr>
        <p:grpSpPr>
          <a:xfrm>
            <a:off x="9399923" y="2673042"/>
            <a:ext cx="1536570" cy="2073898"/>
            <a:chOff x="9109920" y="2205868"/>
            <a:chExt cx="1536570" cy="2073898"/>
          </a:xfrm>
        </p:grpSpPr>
        <p:sp>
          <p:nvSpPr>
            <p:cNvPr id="32" name="Rectangle: Rounded Corners 31">
              <a:extLst>
                <a:ext uri="{FF2B5EF4-FFF2-40B4-BE49-F238E27FC236}">
                  <a16:creationId xmlns:a16="http://schemas.microsoft.com/office/drawing/2014/main" id="{694410DE-356D-43D3-BE47-60C490739044}"/>
                </a:ext>
              </a:extLst>
            </p:cNvPr>
            <p:cNvSpPr/>
            <p:nvPr/>
          </p:nvSpPr>
          <p:spPr>
            <a:xfrm>
              <a:off x="9109920" y="2205868"/>
              <a:ext cx="1536569" cy="2073898"/>
            </a:xfrm>
            <a:prstGeom prst="roundRect">
              <a:avLst/>
            </a:prstGeom>
            <a:solidFill>
              <a:schemeClr val="bg1"/>
            </a:solidFill>
            <a:ln>
              <a:solidFill>
                <a:schemeClr val="accent5">
                  <a:lumMod val="20000"/>
                  <a:lumOff val="80000"/>
                </a:schemeClr>
              </a:solidFill>
            </a:ln>
            <a:effectLst>
              <a:outerShdw blurRad="254000" dist="254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6" name="Picture 15">
              <a:extLst>
                <a:ext uri="{FF2B5EF4-FFF2-40B4-BE49-F238E27FC236}">
                  <a16:creationId xmlns:a16="http://schemas.microsoft.com/office/drawing/2014/main" id="{603A4DBA-726F-4B3B-837B-36FD24F69292}"/>
                </a:ext>
              </a:extLst>
            </p:cNvPr>
            <p:cNvPicPr>
              <a:picLocks noChangeAspect="1"/>
            </p:cNvPicPr>
            <p:nvPr/>
          </p:nvPicPr>
          <p:blipFill>
            <a:blip r:embed="rId6"/>
            <a:stretch>
              <a:fillRect/>
            </a:stretch>
          </p:blipFill>
          <p:spPr>
            <a:xfrm>
              <a:off x="9492441" y="2573856"/>
              <a:ext cx="771526" cy="771526"/>
            </a:xfrm>
            <a:prstGeom prst="rect">
              <a:avLst/>
            </a:prstGeom>
          </p:spPr>
        </p:pic>
        <p:sp>
          <p:nvSpPr>
            <p:cNvPr id="39" name="Google Shape;503;p3">
              <a:extLst>
                <a:ext uri="{FF2B5EF4-FFF2-40B4-BE49-F238E27FC236}">
                  <a16:creationId xmlns:a16="http://schemas.microsoft.com/office/drawing/2014/main" id="{DFDBE10D-E86B-4D08-B8C5-B4467CC5B7A4}"/>
                </a:ext>
              </a:extLst>
            </p:cNvPr>
            <p:cNvSpPr txBox="1"/>
            <p:nvPr/>
          </p:nvSpPr>
          <p:spPr>
            <a:xfrm>
              <a:off x="9109920" y="3571369"/>
              <a:ext cx="15365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US" sz="1600" b="1" i="0" u="none" strike="noStrike" kern="0" cap="none" spc="0" normalizeH="0" baseline="0" noProof="0" dirty="0">
                  <a:ln>
                    <a:noFill/>
                  </a:ln>
                  <a:solidFill>
                    <a:srgbClr val="0070C0"/>
                  </a:solidFill>
                  <a:effectLst/>
                  <a:uLnTx/>
                  <a:uFillTx/>
                  <a:latin typeface="Montserrat" panose="00000500000000000000" pitchFamily="2" charset="0"/>
                  <a:cs typeface="Arial"/>
                  <a:sym typeface="Arial"/>
                </a:rPr>
                <a:t>Augmented </a:t>
              </a:r>
            </a:p>
            <a:p>
              <a:pPr marL="0" marR="0" lvl="0" indent="0" algn="ctr" defTabSz="914400" rtl="0" eaLnBrk="1" fontAlgn="auto" latinLnBrk="0" hangingPunct="1">
                <a:lnSpc>
                  <a:spcPct val="100000"/>
                </a:lnSpc>
                <a:spcBef>
                  <a:spcPts val="0"/>
                </a:spcBef>
                <a:spcAft>
                  <a:spcPts val="0"/>
                </a:spcAft>
                <a:buClr>
                  <a:srgbClr val="FFFFFF"/>
                </a:buClr>
                <a:buSzPts val="2400"/>
                <a:buFont typeface="Libre Franklin Medium"/>
                <a:buNone/>
                <a:tabLst/>
                <a:defRPr/>
              </a:pPr>
              <a:r>
                <a:rPr kumimoji="0" lang="en-US" sz="1600" b="1" i="0" u="none" strike="noStrike" kern="0" cap="none" spc="0" normalizeH="0" baseline="0" noProof="0" dirty="0">
                  <a:ln>
                    <a:noFill/>
                  </a:ln>
                  <a:solidFill>
                    <a:srgbClr val="0070C0"/>
                  </a:solidFill>
                  <a:effectLst/>
                  <a:uLnTx/>
                  <a:uFillTx/>
                  <a:latin typeface="Montserrat" panose="00000500000000000000" pitchFamily="2" charset="0"/>
                  <a:cs typeface="Arial"/>
                  <a:sym typeface="Arial"/>
                </a:rPr>
                <a:t>Reality</a:t>
              </a:r>
            </a:p>
          </p:txBody>
        </p:sp>
      </p:grpSp>
      <p:grpSp>
        <p:nvGrpSpPr>
          <p:cNvPr id="33" name="Group 32">
            <a:extLst>
              <a:ext uri="{FF2B5EF4-FFF2-40B4-BE49-F238E27FC236}">
                <a16:creationId xmlns:a16="http://schemas.microsoft.com/office/drawing/2014/main" id="{286F83A8-4000-497F-9FD1-CC56EFA5D0E2}"/>
              </a:ext>
            </a:extLst>
          </p:cNvPr>
          <p:cNvGrpSpPr/>
          <p:nvPr/>
        </p:nvGrpSpPr>
        <p:grpSpPr>
          <a:xfrm>
            <a:off x="654334" y="654862"/>
            <a:ext cx="3475246" cy="685391"/>
            <a:chOff x="801479" y="686209"/>
            <a:chExt cx="2665621" cy="685391"/>
          </a:xfrm>
        </p:grpSpPr>
        <p:sp>
          <p:nvSpPr>
            <p:cNvPr id="34" name="Google Shape;572;p13">
              <a:hlinkClick r:id="rId7" action="ppaction://hlinksldjump"/>
              <a:extLst>
                <a:ext uri="{FF2B5EF4-FFF2-40B4-BE49-F238E27FC236}">
                  <a16:creationId xmlns:a16="http://schemas.microsoft.com/office/drawing/2014/main" id="{8043505A-F55F-4C0C-88D1-E3245356FDE8}"/>
                </a:ext>
              </a:extLst>
            </p:cNvPr>
            <p:cNvSpPr/>
            <p:nvPr/>
          </p:nvSpPr>
          <p:spPr>
            <a:xfrm>
              <a:off x="801479" y="686209"/>
              <a:ext cx="2665621" cy="685391"/>
            </a:xfrm>
            <a:prstGeom prst="roundRect">
              <a:avLst>
                <a:gd name="adj" fmla="val 31259"/>
              </a:avLst>
            </a:prstGeom>
            <a:solidFill>
              <a:srgbClr val="0070C0"/>
            </a:solidFill>
            <a:ln w="12700">
              <a:solidFill>
                <a:schemeClr val="bg1"/>
              </a:solidFill>
            </a:ln>
            <a:effectLst>
              <a:outerShdw blurRad="317500" dist="317500" dir="8100000" algn="tr" rotWithShape="0">
                <a:prstClr val="black">
                  <a:alpha val="2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latin typeface="Montserrat" pitchFamily="2" charset="77"/>
              </a:endParaRPr>
            </a:p>
          </p:txBody>
        </p:sp>
        <p:sp>
          <p:nvSpPr>
            <p:cNvPr id="46" name="Google Shape;572;p13">
              <a:hlinkClick r:id="rId7" action="ppaction://hlinksldjump"/>
              <a:extLst>
                <a:ext uri="{FF2B5EF4-FFF2-40B4-BE49-F238E27FC236}">
                  <a16:creationId xmlns:a16="http://schemas.microsoft.com/office/drawing/2014/main" id="{5E7255A4-92E6-4E42-9610-EA923F5B90BC}"/>
                </a:ext>
              </a:extLst>
            </p:cNvPr>
            <p:cNvSpPr/>
            <p:nvPr/>
          </p:nvSpPr>
          <p:spPr>
            <a:xfrm>
              <a:off x="850685" y="741525"/>
              <a:ext cx="2567208" cy="574759"/>
            </a:xfrm>
            <a:prstGeom prst="roundRect">
              <a:avLst>
                <a:gd name="adj" fmla="val 28267"/>
              </a:avLst>
            </a:prstGeom>
            <a:gradFill flip="none" rotWithShape="1">
              <a:gsLst>
                <a:gs pos="0">
                  <a:srgbClr val="1DA875">
                    <a:alpha val="0"/>
                  </a:srgbClr>
                </a:gs>
                <a:gs pos="97000">
                  <a:schemeClr val="bg1">
                    <a:alpha val="41000"/>
                  </a:schemeClr>
                </a:gs>
              </a:gsLst>
              <a:lin ang="18900000" scaled="1"/>
              <a:tileRect/>
            </a:gradFill>
            <a:ln w="2540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a:latin typeface="Montserrat" pitchFamily="2" charset="77"/>
              </a:endParaRPr>
            </a:p>
          </p:txBody>
        </p:sp>
        <p:sp>
          <p:nvSpPr>
            <p:cNvPr id="50" name="Google Shape;503;p3">
              <a:extLst>
                <a:ext uri="{FF2B5EF4-FFF2-40B4-BE49-F238E27FC236}">
                  <a16:creationId xmlns:a16="http://schemas.microsoft.com/office/drawing/2014/main" id="{8367942A-06CC-42DE-B2E9-6D80E846B98E}"/>
                </a:ext>
              </a:extLst>
            </p:cNvPr>
            <p:cNvSpPr txBox="1"/>
            <p:nvPr/>
          </p:nvSpPr>
          <p:spPr>
            <a:xfrm>
              <a:off x="850684" y="842230"/>
              <a:ext cx="2567209" cy="40006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200"/>
                <a:buFont typeface="Arial"/>
                <a:buNone/>
              </a:pPr>
              <a:r>
                <a:rPr lang="en-MY" sz="2000" b="1" dirty="0">
                  <a:solidFill>
                    <a:schemeClr val="lt1"/>
                  </a:solidFill>
                  <a:latin typeface="Montserrat" panose="00000500000000000000" pitchFamily="2" charset="0"/>
                  <a:sym typeface="Montserrat Medium"/>
                </a:rPr>
                <a:t>APPENDIX</a:t>
              </a:r>
            </a:p>
          </p:txBody>
        </p:sp>
      </p:grpSp>
      <p:grpSp>
        <p:nvGrpSpPr>
          <p:cNvPr id="51" name="Group 50">
            <a:extLst>
              <a:ext uri="{FF2B5EF4-FFF2-40B4-BE49-F238E27FC236}">
                <a16:creationId xmlns:a16="http://schemas.microsoft.com/office/drawing/2014/main" id="{27C83901-84AB-4784-AA0A-1FF8D433B34F}"/>
              </a:ext>
            </a:extLst>
          </p:cNvPr>
          <p:cNvGrpSpPr/>
          <p:nvPr/>
        </p:nvGrpSpPr>
        <p:grpSpPr>
          <a:xfrm>
            <a:off x="1177280" y="1626541"/>
            <a:ext cx="3596208" cy="646290"/>
            <a:chOff x="520508" y="640037"/>
            <a:chExt cx="3227563" cy="804455"/>
          </a:xfrm>
        </p:grpSpPr>
        <p:sp>
          <p:nvSpPr>
            <p:cNvPr id="52" name="Google Shape;572;p13">
              <a:hlinkClick r:id="rId7" action="ppaction://hlinksldjump"/>
              <a:extLst>
                <a:ext uri="{FF2B5EF4-FFF2-40B4-BE49-F238E27FC236}">
                  <a16:creationId xmlns:a16="http://schemas.microsoft.com/office/drawing/2014/main" id="{13DB872E-D0E1-4FB3-9332-9D9526E14283}"/>
                </a:ext>
              </a:extLst>
            </p:cNvPr>
            <p:cNvSpPr/>
            <p:nvPr/>
          </p:nvSpPr>
          <p:spPr>
            <a:xfrm>
              <a:off x="520508" y="686209"/>
              <a:ext cx="3227563" cy="685391"/>
            </a:xfrm>
            <a:prstGeom prst="roundRect">
              <a:avLst>
                <a:gd name="adj" fmla="val 31259"/>
              </a:avLst>
            </a:prstGeom>
            <a:solidFill>
              <a:schemeClr val="bg1"/>
            </a:solidFill>
            <a:ln w="12700">
              <a:solidFill>
                <a:schemeClr val="bg1"/>
              </a:solidFill>
            </a:ln>
            <a:effectLst>
              <a:outerShdw blurRad="317500" dist="317500" dir="8100000" algn="tr" rotWithShape="0">
                <a:prstClr val="black">
                  <a:alpha val="2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vi-VN" sz="1200" dirty="0">
                <a:solidFill>
                  <a:srgbClr val="05619C"/>
                </a:solidFill>
                <a:latin typeface="Montserrat" pitchFamily="2" charset="77"/>
              </a:endParaRPr>
            </a:p>
          </p:txBody>
        </p:sp>
        <p:sp>
          <p:nvSpPr>
            <p:cNvPr id="53" name="Google Shape;503;p3">
              <a:extLst>
                <a:ext uri="{FF2B5EF4-FFF2-40B4-BE49-F238E27FC236}">
                  <a16:creationId xmlns:a16="http://schemas.microsoft.com/office/drawing/2014/main" id="{936B3939-BE5B-427F-8008-E07D22E3CDBE}"/>
                </a:ext>
              </a:extLst>
            </p:cNvPr>
            <p:cNvSpPr txBox="1"/>
            <p:nvPr/>
          </p:nvSpPr>
          <p:spPr>
            <a:xfrm>
              <a:off x="639462" y="640037"/>
              <a:ext cx="2989652" cy="80445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MY" sz="1800" b="1" dirty="0">
                  <a:solidFill>
                    <a:srgbClr val="05619C"/>
                  </a:solidFill>
                  <a:latin typeface="Montserrat"/>
                  <a:ea typeface="Libre Franklin"/>
                  <a:cs typeface="Libre Franklin"/>
                  <a:sym typeface="Libre Franklin"/>
                </a:rPr>
                <a:t>Extra: Content revolution</a:t>
              </a:r>
              <a:endParaRPr lang="en-MY" sz="1800" b="1" dirty="0">
                <a:solidFill>
                  <a:srgbClr val="05619C"/>
                </a:solidFill>
                <a:latin typeface="Montserrat"/>
                <a:ea typeface="Libre Franklin"/>
                <a:cs typeface="Libre Franklin"/>
              </a:endParaRPr>
            </a:p>
          </p:txBody>
        </p:sp>
      </p:grpSp>
    </p:spTree>
    <p:extLst>
      <p:ext uri="{BB962C8B-B14F-4D97-AF65-F5344CB8AC3E}">
        <p14:creationId xmlns:p14="http://schemas.microsoft.com/office/powerpoint/2010/main" val="2034922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3265">
            <a:alpha val="10000"/>
          </a:srgb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EB7899-21FD-4D8C-8CC1-DDBDE4BBF0A5}"/>
              </a:ext>
            </a:extLst>
          </p:cNvPr>
          <p:cNvPicPr>
            <a:picLocks noChangeAspect="1"/>
          </p:cNvPicPr>
          <p:nvPr/>
        </p:nvPicPr>
        <p:blipFill>
          <a:blip r:embed="rId2"/>
          <a:stretch>
            <a:fillRect/>
          </a:stretch>
        </p:blipFill>
        <p:spPr>
          <a:xfrm>
            <a:off x="3712142" y="1311197"/>
            <a:ext cx="4517458" cy="4235606"/>
          </a:xfrm>
          <a:prstGeom prst="rect">
            <a:avLst/>
          </a:prstGeom>
        </p:spPr>
      </p:pic>
      <p:sp>
        <p:nvSpPr>
          <p:cNvPr id="3" name="Google Shape;71;p14">
            <a:extLst>
              <a:ext uri="{FF2B5EF4-FFF2-40B4-BE49-F238E27FC236}">
                <a16:creationId xmlns:a16="http://schemas.microsoft.com/office/drawing/2014/main" id="{53D0DBC7-274A-4376-A570-4637339E3CAB}"/>
              </a:ext>
            </a:extLst>
          </p:cNvPr>
          <p:cNvSpPr/>
          <p:nvPr/>
        </p:nvSpPr>
        <p:spPr>
          <a:xfrm>
            <a:off x="0" y="6080800"/>
            <a:ext cx="12192000" cy="77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Google Shape;72;p14">
            <a:extLst>
              <a:ext uri="{FF2B5EF4-FFF2-40B4-BE49-F238E27FC236}">
                <a16:creationId xmlns:a16="http://schemas.microsoft.com/office/drawing/2014/main" id="{75FD130E-F77C-4C81-8FF9-C81046F6A208}"/>
              </a:ext>
            </a:extLst>
          </p:cNvPr>
          <p:cNvPicPr preferRelativeResize="0"/>
          <p:nvPr/>
        </p:nvPicPr>
        <p:blipFill>
          <a:blip r:embed="rId3">
            <a:alphaModFix/>
          </a:blip>
          <a:stretch>
            <a:fillRect/>
          </a:stretch>
        </p:blipFill>
        <p:spPr>
          <a:xfrm>
            <a:off x="11427667" y="6405200"/>
            <a:ext cx="299635" cy="299605"/>
          </a:xfrm>
          <a:prstGeom prst="rect">
            <a:avLst/>
          </a:prstGeom>
          <a:noFill/>
          <a:ln>
            <a:noFill/>
          </a:ln>
        </p:spPr>
      </p:pic>
      <p:pic>
        <p:nvPicPr>
          <p:cNvPr id="5" name="Google Shape;73;p14">
            <a:extLst>
              <a:ext uri="{FF2B5EF4-FFF2-40B4-BE49-F238E27FC236}">
                <a16:creationId xmlns:a16="http://schemas.microsoft.com/office/drawing/2014/main" id="{136EB109-BEA6-43E9-B273-26C9D033C7A2}"/>
              </a:ext>
            </a:extLst>
          </p:cNvPr>
          <p:cNvPicPr preferRelativeResize="0"/>
          <p:nvPr/>
        </p:nvPicPr>
        <p:blipFill>
          <a:blip r:embed="rId4">
            <a:alphaModFix/>
          </a:blip>
          <a:stretch>
            <a:fillRect/>
          </a:stretch>
        </p:blipFill>
        <p:spPr>
          <a:xfrm>
            <a:off x="10305401" y="6485284"/>
            <a:ext cx="859801" cy="179433"/>
          </a:xfrm>
          <a:prstGeom prst="rect">
            <a:avLst/>
          </a:prstGeom>
          <a:noFill/>
          <a:ln>
            <a:noFill/>
          </a:ln>
        </p:spPr>
      </p:pic>
      <p:sp>
        <p:nvSpPr>
          <p:cNvPr id="6" name="Google Shape;74;p14">
            <a:extLst>
              <a:ext uri="{FF2B5EF4-FFF2-40B4-BE49-F238E27FC236}">
                <a16:creationId xmlns:a16="http://schemas.microsoft.com/office/drawing/2014/main" id="{4AA61120-03BC-4975-8319-56B1F136616D}"/>
              </a:ext>
            </a:extLst>
          </p:cNvPr>
          <p:cNvSpPr txBox="1"/>
          <p:nvPr/>
        </p:nvSpPr>
        <p:spPr>
          <a:xfrm>
            <a:off x="9017133" y="6357267"/>
            <a:ext cx="1518000" cy="41039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67" b="0" i="0" u="none" strike="noStrike" kern="0" cap="none" spc="0" normalizeH="0" baseline="0" noProof="0" dirty="0">
                <a:ln>
                  <a:noFill/>
                </a:ln>
                <a:solidFill>
                  <a:srgbClr val="000000"/>
                </a:solidFill>
                <a:effectLst/>
                <a:uLnTx/>
                <a:uFillTx/>
                <a:latin typeface="Roboto"/>
                <a:ea typeface="Roboto"/>
                <a:cs typeface="Roboto"/>
                <a:sym typeface="Roboto"/>
              </a:rPr>
              <a:t>with support from</a:t>
            </a:r>
            <a:endParaRPr kumimoji="0" sz="1067" b="0" i="0" u="none" strike="noStrike" kern="0" cap="none" spc="0" normalizeH="0" baseline="0" noProof="0" dirty="0">
              <a:ln>
                <a:noFill/>
              </a:ln>
              <a:solidFill>
                <a:srgbClr val="000000"/>
              </a:solidFill>
              <a:effectLst/>
              <a:uLnTx/>
              <a:uFillTx/>
              <a:latin typeface="Roboto"/>
              <a:ea typeface="Roboto"/>
              <a:cs typeface="Roboto"/>
              <a:sym typeface="Roboto"/>
            </a:endParaRPr>
          </a:p>
        </p:txBody>
      </p:sp>
      <p:cxnSp>
        <p:nvCxnSpPr>
          <p:cNvPr id="7" name="Google Shape;75;p14">
            <a:extLst>
              <a:ext uri="{FF2B5EF4-FFF2-40B4-BE49-F238E27FC236}">
                <a16:creationId xmlns:a16="http://schemas.microsoft.com/office/drawing/2014/main" id="{B238379E-5BB5-4F6E-9B79-4D2E546E789C}"/>
              </a:ext>
            </a:extLst>
          </p:cNvPr>
          <p:cNvCxnSpPr/>
          <p:nvPr/>
        </p:nvCxnSpPr>
        <p:spPr>
          <a:xfrm flipH="1">
            <a:off x="11320167" y="6395767"/>
            <a:ext cx="9200" cy="368000"/>
          </a:xfrm>
          <a:prstGeom prst="straightConnector1">
            <a:avLst/>
          </a:prstGeom>
          <a:noFill/>
          <a:ln w="9525" cap="flat" cmpd="sng">
            <a:solidFill>
              <a:srgbClr val="BDC1C6"/>
            </a:solidFill>
            <a:prstDash val="solid"/>
            <a:round/>
            <a:headEnd type="none" w="med" len="med"/>
            <a:tailEnd type="none" w="med" len="med"/>
          </a:ln>
        </p:spPr>
      </p:cxnSp>
    </p:spTree>
    <p:extLst>
      <p:ext uri="{BB962C8B-B14F-4D97-AF65-F5344CB8AC3E}">
        <p14:creationId xmlns:p14="http://schemas.microsoft.com/office/powerpoint/2010/main" val="2956553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0E546B5-A641-428D-B706-15D425FA8F7B}"/>
              </a:ext>
            </a:extLst>
          </p:cNvPr>
          <p:cNvSpPr/>
          <p:nvPr/>
        </p:nvSpPr>
        <p:spPr>
          <a:xfrm>
            <a:off x="707010" y="2463800"/>
            <a:ext cx="5750351" cy="1486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marR="0" lvl="0" indent="-285750" algn="just" rtl="0">
              <a:lnSpc>
                <a:spcPct val="100000"/>
              </a:lnSpc>
              <a:spcBef>
                <a:spcPts val="0"/>
              </a:spcBef>
              <a:spcAft>
                <a:spcPts val="1200"/>
              </a:spcAft>
              <a:buClr>
                <a:schemeClr val="dk1"/>
              </a:buClr>
              <a:buSzPts val="1200"/>
              <a:buFont typeface="Arial" panose="020B0604020202020204" pitchFamily="34" charset="0"/>
              <a:buChar char="•"/>
            </a:pPr>
            <a:r>
              <a:rPr lang="en-US" sz="1600" b="0" i="0" u="none" strike="noStrike" cap="none">
                <a:solidFill>
                  <a:schemeClr val="dk1"/>
                </a:solidFill>
                <a:latin typeface="Montserrat" panose="00000500000000000000" pitchFamily="2" charset="0"/>
                <a:ea typeface="Libre Franklin"/>
                <a:cs typeface="Libre Franklin"/>
                <a:sym typeface="Libre Franklin"/>
              </a:rPr>
              <a:t>As an entrepreneur, knowing where to promote your product or service is paramount to your success. </a:t>
            </a:r>
          </a:p>
          <a:p>
            <a:pPr marL="285750" indent="-285750" algn="just">
              <a:spcAft>
                <a:spcPts val="1200"/>
              </a:spcAft>
              <a:buClr>
                <a:schemeClr val="dk1"/>
              </a:buClr>
              <a:buSzPts val="1200"/>
              <a:buFont typeface="Arial" panose="020B0604020202020204" pitchFamily="34" charset="0"/>
              <a:buChar char="•"/>
            </a:pPr>
            <a:r>
              <a:rPr lang="en-US" sz="1600" b="0" i="0" u="none" strike="noStrike" cap="none">
                <a:solidFill>
                  <a:schemeClr val="dk1"/>
                </a:solidFill>
                <a:latin typeface="Montserrat"/>
                <a:ea typeface="Libre Franklin"/>
                <a:cs typeface="Libre Franklin"/>
                <a:sym typeface="Libre Franklin"/>
              </a:rPr>
              <a:t>This section will look at how you can utilize </a:t>
            </a:r>
            <a:r>
              <a:rPr lang="en-US" sz="1600">
                <a:solidFill>
                  <a:schemeClr val="dk1"/>
                </a:solidFill>
                <a:latin typeface="Montserrat"/>
                <a:ea typeface="Libre Franklin"/>
                <a:cs typeface="Libre Franklin"/>
                <a:sym typeface="Libre Franklin"/>
              </a:rPr>
              <a:t>social media platform to</a:t>
            </a:r>
            <a:r>
              <a:rPr lang="en-US" sz="1600" b="0" i="0" u="none" strike="noStrike" cap="none">
                <a:solidFill>
                  <a:schemeClr val="dk1"/>
                </a:solidFill>
                <a:latin typeface="Montserrat"/>
                <a:ea typeface="Libre Franklin"/>
                <a:cs typeface="Libre Franklin"/>
                <a:sym typeface="Libre Franklin"/>
              </a:rPr>
              <a:t> grow your customer base and reach your objectives.</a:t>
            </a:r>
            <a:endParaRPr lang="en-US" sz="1600" b="0" i="0" u="none" strike="noStrike" cap="none">
              <a:solidFill>
                <a:schemeClr val="dk1"/>
              </a:solidFill>
              <a:latin typeface="Montserrat"/>
              <a:ea typeface="Libre Franklin"/>
              <a:cs typeface="Libre Franklin"/>
            </a:endParaRPr>
          </a:p>
        </p:txBody>
      </p:sp>
      <p:sp>
        <p:nvSpPr>
          <p:cNvPr id="30" name="Google Shape;84;p1">
            <a:extLst>
              <a:ext uri="{FF2B5EF4-FFF2-40B4-BE49-F238E27FC236}">
                <a16:creationId xmlns:a16="http://schemas.microsoft.com/office/drawing/2014/main" id="{53F05791-BB2E-4B4A-8527-3E67BB2C19B8}"/>
              </a:ext>
            </a:extLst>
          </p:cNvPr>
          <p:cNvSpPr txBox="1">
            <a:spLocks/>
          </p:cNvSpPr>
          <p:nvPr/>
        </p:nvSpPr>
        <p:spPr>
          <a:xfrm>
            <a:off x="707010" y="1614833"/>
            <a:ext cx="6066555" cy="480932"/>
          </a:xfrm>
          <a:prstGeom prst="rect">
            <a:avLst/>
          </a:prstGeom>
          <a:solidFill>
            <a:schemeClr val="lt1"/>
          </a:solidFill>
          <a:ln>
            <a:noFill/>
          </a:ln>
          <a:effectLst>
            <a:softEdge rad="0"/>
          </a:effectLst>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00000"/>
              </a:lnSpc>
              <a:spcBef>
                <a:spcPts val="0"/>
              </a:spcBef>
              <a:spcAft>
                <a:spcPts val="0"/>
              </a:spcAft>
              <a:buClr>
                <a:srgbClr val="000000"/>
              </a:buClr>
              <a:buSzPts val="6000"/>
              <a:buFont typeface="Calibri"/>
              <a:buNone/>
              <a:tabLst/>
              <a:defRPr/>
            </a:pPr>
            <a:r>
              <a:rPr kumimoji="0" lang="en-US" sz="2000" b="1" i="0" u="none" strike="noStrike" kern="0" cap="none" spc="0" normalizeH="0" baseline="0" noProof="0">
                <a:ln>
                  <a:noFill/>
                </a:ln>
                <a:solidFill>
                  <a:srgbClr val="FF8364"/>
                </a:solidFill>
                <a:effectLst/>
                <a:uLnTx/>
                <a:uFillTx/>
                <a:latin typeface="Montserrat Black" panose="00000A00000000000000" pitchFamily="2" charset="0"/>
                <a:sym typeface="Calibri"/>
              </a:rPr>
              <a:t>SOCIAL MEDIA BASICS</a:t>
            </a:r>
          </a:p>
        </p:txBody>
      </p:sp>
      <p:pic>
        <p:nvPicPr>
          <p:cNvPr id="13" name="Graphic 12">
            <a:extLst>
              <a:ext uri="{FF2B5EF4-FFF2-40B4-BE49-F238E27FC236}">
                <a16:creationId xmlns:a16="http://schemas.microsoft.com/office/drawing/2014/main" id="{4FB746B4-EE6E-4253-97C7-BEC044B486F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24476"/>
          <a:stretch/>
        </p:blipFill>
        <p:spPr>
          <a:xfrm>
            <a:off x="7061489" y="1678562"/>
            <a:ext cx="5130511" cy="5179438"/>
          </a:xfrm>
          <a:prstGeom prst="roundRect">
            <a:avLst>
              <a:gd name="adj" fmla="val 4908"/>
            </a:avLst>
          </a:prstGeom>
        </p:spPr>
      </p:pic>
      <p:grpSp>
        <p:nvGrpSpPr>
          <p:cNvPr id="2" name="Group 9">
            <a:extLst>
              <a:ext uri="{FF2B5EF4-FFF2-40B4-BE49-F238E27FC236}">
                <a16:creationId xmlns:a16="http://schemas.microsoft.com/office/drawing/2014/main" id="{D5EF7275-31D1-9CA8-3B31-F2B366408334}"/>
              </a:ext>
            </a:extLst>
          </p:cNvPr>
          <p:cNvGrpSpPr/>
          <p:nvPr/>
        </p:nvGrpSpPr>
        <p:grpSpPr>
          <a:xfrm>
            <a:off x="528309" y="470549"/>
            <a:ext cx="3475246" cy="685391"/>
            <a:chOff x="528309" y="470549"/>
            <a:chExt cx="2665621" cy="685391"/>
          </a:xfrm>
        </p:grpSpPr>
        <p:sp>
          <p:nvSpPr>
            <p:cNvPr id="3" name="Google Shape;572;p13">
              <a:hlinkClick r:id="rId4" action="ppaction://hlinksldjump"/>
              <a:extLst>
                <a:ext uri="{FF2B5EF4-FFF2-40B4-BE49-F238E27FC236}">
                  <a16:creationId xmlns:a16="http://schemas.microsoft.com/office/drawing/2014/main" id="{2919B899-55EB-89B1-536B-502E0A67459D}"/>
                </a:ext>
              </a:extLst>
            </p:cNvPr>
            <p:cNvSpPr/>
            <p:nvPr/>
          </p:nvSpPr>
          <p:spPr>
            <a:xfrm>
              <a:off x="528309" y="470549"/>
              <a:ext cx="2665621" cy="685391"/>
            </a:xfrm>
            <a:prstGeom prst="roundRect">
              <a:avLst>
                <a:gd name="adj" fmla="val 31259"/>
              </a:avLst>
            </a:prstGeom>
            <a:solidFill>
              <a:srgbClr val="FF481D"/>
            </a:solidFill>
            <a:ln w="12700">
              <a:solidFill>
                <a:schemeClr val="bg1"/>
              </a:solidFill>
            </a:ln>
            <a:effectLst>
              <a:outerShdw blurRad="317500" dist="317500" dir="8100000" algn="tr" rotWithShape="0">
                <a:prstClr val="black">
                  <a:alpha val="2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dirty="0">
                <a:latin typeface="Montserrat" pitchFamily="2" charset="77"/>
              </a:endParaRPr>
            </a:p>
          </p:txBody>
        </p:sp>
        <p:sp>
          <p:nvSpPr>
            <p:cNvPr id="4" name="Google Shape;572;p13">
              <a:hlinkClick r:id="rId4" action="ppaction://hlinksldjump"/>
              <a:extLst>
                <a:ext uri="{FF2B5EF4-FFF2-40B4-BE49-F238E27FC236}">
                  <a16:creationId xmlns:a16="http://schemas.microsoft.com/office/drawing/2014/main" id="{797B1DFD-91D4-AFB4-2E33-4913745CE6B4}"/>
                </a:ext>
              </a:extLst>
            </p:cNvPr>
            <p:cNvSpPr/>
            <p:nvPr/>
          </p:nvSpPr>
          <p:spPr>
            <a:xfrm>
              <a:off x="577515" y="525865"/>
              <a:ext cx="2567208" cy="574759"/>
            </a:xfrm>
            <a:prstGeom prst="roundRect">
              <a:avLst>
                <a:gd name="adj" fmla="val 28267"/>
              </a:avLst>
            </a:prstGeom>
            <a:gradFill flip="none" rotWithShape="1">
              <a:gsLst>
                <a:gs pos="0">
                  <a:srgbClr val="FF481D"/>
                </a:gs>
                <a:gs pos="97000">
                  <a:schemeClr val="bg1">
                    <a:alpha val="41000"/>
                  </a:schemeClr>
                </a:gs>
              </a:gsLst>
              <a:lin ang="18900000" scaled="1"/>
              <a:tileRect/>
            </a:gradFill>
            <a:ln w="25400">
              <a:noFill/>
            </a:ln>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dirty="0">
                <a:latin typeface="Montserrat" pitchFamily="2" charset="77"/>
              </a:endParaRPr>
            </a:p>
          </p:txBody>
        </p:sp>
        <p:sp>
          <p:nvSpPr>
            <p:cNvPr id="5" name="Google Shape;503;p3">
              <a:extLst>
                <a:ext uri="{FF2B5EF4-FFF2-40B4-BE49-F238E27FC236}">
                  <a16:creationId xmlns:a16="http://schemas.microsoft.com/office/drawing/2014/main" id="{64653CA2-4B52-3822-2F64-91930D67DEB6}"/>
                </a:ext>
              </a:extLst>
            </p:cNvPr>
            <p:cNvSpPr txBox="1"/>
            <p:nvPr/>
          </p:nvSpPr>
          <p:spPr>
            <a:xfrm>
              <a:off x="577514" y="626570"/>
              <a:ext cx="2567209" cy="400069"/>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MY" sz="2000" b="1" dirty="0">
                  <a:solidFill>
                    <a:schemeClr val="lt1"/>
                  </a:solidFill>
                  <a:latin typeface="Montserrat"/>
                  <a:ea typeface="Montserrat Medium"/>
                  <a:cs typeface="Montserrat Medium"/>
                  <a:sym typeface="Montserrat Medium"/>
                </a:rPr>
                <a:t>MODULE OBJECTIVES</a:t>
              </a:r>
              <a:endParaRPr lang="en-MY" sz="2000" dirty="0">
                <a:solidFill>
                  <a:schemeClr val="lt1"/>
                </a:solidFill>
                <a:latin typeface="Montserrat"/>
                <a:ea typeface="Montserrat Medium"/>
                <a:cs typeface="Montserrat Medium"/>
                <a:sym typeface="Montserrat Medium"/>
              </a:endParaRPr>
            </a:p>
          </p:txBody>
        </p:sp>
      </p:grpSp>
    </p:spTree>
    <p:extLst>
      <p:ext uri="{BB962C8B-B14F-4D97-AF65-F5344CB8AC3E}">
        <p14:creationId xmlns:p14="http://schemas.microsoft.com/office/powerpoint/2010/main" val="637623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26C7947-C8AB-4112-88CE-B64B7CF25CC5}"/>
              </a:ext>
            </a:extLst>
          </p:cNvPr>
          <p:cNvSpPr/>
          <p:nvPr/>
        </p:nvSpPr>
        <p:spPr>
          <a:xfrm>
            <a:off x="2579426" y="4092624"/>
            <a:ext cx="2000249" cy="851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1200"/>
              </a:spcAft>
              <a:buClr>
                <a:schemeClr val="dk1"/>
              </a:buClr>
              <a:buSzPts val="1200"/>
            </a:pPr>
            <a:r>
              <a:rPr lang="en-US" sz="1600" b="1">
                <a:solidFill>
                  <a:schemeClr val="dk1"/>
                </a:solidFill>
                <a:latin typeface="Montserrat"/>
                <a:ea typeface="Libre Franklin"/>
                <a:cs typeface="Libre Franklin"/>
                <a:sym typeface="Libre Franklin"/>
              </a:rPr>
              <a:t>1. </a:t>
            </a:r>
            <a:r>
              <a:rPr lang="en-US" sz="1600" b="1" i="0" u="none" strike="noStrike" cap="none">
                <a:solidFill>
                  <a:schemeClr val="dk1"/>
                </a:solidFill>
                <a:latin typeface="Montserrat"/>
                <a:ea typeface="Libre Franklin"/>
                <a:cs typeface="Libre Franklin"/>
                <a:sym typeface="Libre Franklin"/>
              </a:rPr>
              <a:t>SOCIAL MEDIA MARKETING</a:t>
            </a:r>
            <a:endParaRPr lang="vi-VN">
              <a:solidFill>
                <a:schemeClr val="dk1"/>
              </a:solidFill>
              <a:latin typeface="Montserrat"/>
            </a:endParaRPr>
          </a:p>
        </p:txBody>
      </p:sp>
      <p:sp>
        <p:nvSpPr>
          <p:cNvPr id="25" name="Rectangle: Rounded Corners 24">
            <a:extLst>
              <a:ext uri="{FF2B5EF4-FFF2-40B4-BE49-F238E27FC236}">
                <a16:creationId xmlns:a16="http://schemas.microsoft.com/office/drawing/2014/main" id="{D239D384-5933-48CC-8C34-DEA3495B04EB}"/>
              </a:ext>
            </a:extLst>
          </p:cNvPr>
          <p:cNvSpPr/>
          <p:nvPr/>
        </p:nvSpPr>
        <p:spPr>
          <a:xfrm>
            <a:off x="2903031" y="2536154"/>
            <a:ext cx="1353041" cy="1353041"/>
          </a:xfrm>
          <a:prstGeom prst="roundRect">
            <a:avLst/>
          </a:prstGeom>
          <a:solidFill>
            <a:srgbClr val="FFF5F3"/>
          </a:solidFill>
          <a:ln>
            <a:solidFill>
              <a:srgbClr val="FF8364"/>
            </a:solidFill>
          </a:ln>
          <a:effectLst>
            <a:outerShdw blurRad="254000" dist="254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4AC719D6-8354-47B2-A744-FEE7FD446882}"/>
              </a:ext>
            </a:extLst>
          </p:cNvPr>
          <p:cNvSpPr/>
          <p:nvPr/>
        </p:nvSpPr>
        <p:spPr>
          <a:xfrm>
            <a:off x="5419479" y="2536154"/>
            <a:ext cx="1353041" cy="1353041"/>
          </a:xfrm>
          <a:prstGeom prst="roundRect">
            <a:avLst/>
          </a:prstGeom>
          <a:solidFill>
            <a:srgbClr val="FFF5F3"/>
          </a:solidFill>
          <a:ln>
            <a:solidFill>
              <a:srgbClr val="FF8364"/>
            </a:solidFill>
          </a:ln>
          <a:effectLst>
            <a:outerShdw blurRad="254000" dist="254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107F834D-08D8-4988-87DD-54623D98F6FB}"/>
              </a:ext>
            </a:extLst>
          </p:cNvPr>
          <p:cNvSpPr/>
          <p:nvPr/>
        </p:nvSpPr>
        <p:spPr>
          <a:xfrm>
            <a:off x="7935926" y="2536153"/>
            <a:ext cx="1353041" cy="1353041"/>
          </a:xfrm>
          <a:prstGeom prst="roundRect">
            <a:avLst/>
          </a:prstGeom>
          <a:solidFill>
            <a:srgbClr val="FFF5F3"/>
          </a:solidFill>
          <a:ln>
            <a:solidFill>
              <a:srgbClr val="FF8364"/>
            </a:solidFill>
          </a:ln>
          <a:effectLst>
            <a:outerShdw blurRad="254000" dist="254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20EC134-770B-4483-AA52-0849CE24EA82}"/>
              </a:ext>
            </a:extLst>
          </p:cNvPr>
          <p:cNvSpPr/>
          <p:nvPr/>
        </p:nvSpPr>
        <p:spPr>
          <a:xfrm>
            <a:off x="5013086" y="4092624"/>
            <a:ext cx="2165826" cy="851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1200"/>
              </a:spcAft>
              <a:buClr>
                <a:schemeClr val="dk1"/>
              </a:buClr>
              <a:buSzPts val="1200"/>
            </a:pPr>
            <a:r>
              <a:rPr lang="en-US" sz="1600" b="1">
                <a:solidFill>
                  <a:schemeClr val="dk1"/>
                </a:solidFill>
                <a:latin typeface="Montserrat"/>
                <a:ea typeface="Libre Franklin"/>
                <a:cs typeface="Libre Franklin"/>
                <a:sym typeface="Libre Franklin"/>
              </a:rPr>
              <a:t>2. </a:t>
            </a:r>
            <a:r>
              <a:rPr lang="en-US" sz="1600" b="1" i="0" u="none" strike="noStrike" cap="none">
                <a:solidFill>
                  <a:schemeClr val="dk1"/>
                </a:solidFill>
                <a:latin typeface="Montserrat"/>
                <a:ea typeface="Libre Franklin"/>
                <a:cs typeface="Libre Franklin"/>
                <a:sym typeface="Libre Franklin"/>
              </a:rPr>
              <a:t>CREATE A VISUAL AESTHETIC FOR YOUR BRAND</a:t>
            </a:r>
          </a:p>
        </p:txBody>
      </p:sp>
      <p:sp>
        <p:nvSpPr>
          <p:cNvPr id="32" name="Rectangle 31">
            <a:extLst>
              <a:ext uri="{FF2B5EF4-FFF2-40B4-BE49-F238E27FC236}">
                <a16:creationId xmlns:a16="http://schemas.microsoft.com/office/drawing/2014/main" id="{4BFB6E1C-9F64-43E9-8FDD-F9AE1D88648F}"/>
              </a:ext>
            </a:extLst>
          </p:cNvPr>
          <p:cNvSpPr/>
          <p:nvPr/>
        </p:nvSpPr>
        <p:spPr>
          <a:xfrm>
            <a:off x="7529534" y="4092624"/>
            <a:ext cx="2165826" cy="851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1200"/>
              </a:spcAft>
              <a:buClr>
                <a:schemeClr val="dk1"/>
              </a:buClr>
              <a:buSzPts val="1200"/>
            </a:pPr>
            <a:r>
              <a:rPr lang="en-US" sz="1600" b="1">
                <a:solidFill>
                  <a:schemeClr val="dk1"/>
                </a:solidFill>
                <a:latin typeface="Montserrat"/>
                <a:ea typeface="Libre Franklin"/>
                <a:cs typeface="Libre Franklin"/>
                <a:sym typeface="Libre Franklin"/>
              </a:rPr>
              <a:t>3. </a:t>
            </a:r>
            <a:r>
              <a:rPr lang="en-US" sz="1600" b="1" i="0" u="none" strike="noStrike" cap="none">
                <a:solidFill>
                  <a:schemeClr val="dk1"/>
                </a:solidFill>
                <a:latin typeface="Montserrat"/>
                <a:ea typeface="Libre Franklin"/>
                <a:cs typeface="Libre Franklin"/>
                <a:sym typeface="Libre Franklin"/>
              </a:rPr>
              <a:t>CONTENT CREATION BASICS</a:t>
            </a:r>
          </a:p>
        </p:txBody>
      </p:sp>
      <p:pic>
        <p:nvPicPr>
          <p:cNvPr id="22" name="Picture 21">
            <a:extLst>
              <a:ext uri="{FF2B5EF4-FFF2-40B4-BE49-F238E27FC236}">
                <a16:creationId xmlns:a16="http://schemas.microsoft.com/office/drawing/2014/main" id="{5A590DDA-C58C-4ABC-AFE4-56D687E5922A}"/>
              </a:ext>
            </a:extLst>
          </p:cNvPr>
          <p:cNvPicPr>
            <a:picLocks noChangeAspect="1"/>
          </p:cNvPicPr>
          <p:nvPr/>
        </p:nvPicPr>
        <p:blipFill>
          <a:blip r:embed="rId2"/>
          <a:stretch>
            <a:fillRect/>
          </a:stretch>
        </p:blipFill>
        <p:spPr>
          <a:xfrm>
            <a:off x="5705473" y="2822148"/>
            <a:ext cx="781052" cy="781052"/>
          </a:xfrm>
          <a:prstGeom prst="rect">
            <a:avLst/>
          </a:prstGeom>
        </p:spPr>
      </p:pic>
      <p:pic>
        <p:nvPicPr>
          <p:cNvPr id="23" name="Picture 22">
            <a:extLst>
              <a:ext uri="{FF2B5EF4-FFF2-40B4-BE49-F238E27FC236}">
                <a16:creationId xmlns:a16="http://schemas.microsoft.com/office/drawing/2014/main" id="{CF102872-ED68-4F65-BE38-30575EB831F6}"/>
              </a:ext>
            </a:extLst>
          </p:cNvPr>
          <p:cNvPicPr>
            <a:picLocks noChangeAspect="1"/>
          </p:cNvPicPr>
          <p:nvPr/>
        </p:nvPicPr>
        <p:blipFill>
          <a:blip r:embed="rId3"/>
          <a:stretch>
            <a:fillRect/>
          </a:stretch>
        </p:blipFill>
        <p:spPr>
          <a:xfrm>
            <a:off x="3187177" y="2820300"/>
            <a:ext cx="784748" cy="784748"/>
          </a:xfrm>
          <a:prstGeom prst="rect">
            <a:avLst/>
          </a:prstGeom>
        </p:spPr>
      </p:pic>
      <p:pic>
        <p:nvPicPr>
          <p:cNvPr id="24" name="Picture 23">
            <a:extLst>
              <a:ext uri="{FF2B5EF4-FFF2-40B4-BE49-F238E27FC236}">
                <a16:creationId xmlns:a16="http://schemas.microsoft.com/office/drawing/2014/main" id="{14745E32-3D7F-436C-80B9-4C1DE62795DF}"/>
              </a:ext>
            </a:extLst>
          </p:cNvPr>
          <p:cNvPicPr>
            <a:picLocks noChangeAspect="1"/>
          </p:cNvPicPr>
          <p:nvPr/>
        </p:nvPicPr>
        <p:blipFill>
          <a:blip r:embed="rId4"/>
          <a:stretch>
            <a:fillRect/>
          </a:stretch>
        </p:blipFill>
        <p:spPr>
          <a:xfrm>
            <a:off x="8221921" y="2822148"/>
            <a:ext cx="781052" cy="781052"/>
          </a:xfrm>
          <a:prstGeom prst="rect">
            <a:avLst/>
          </a:prstGeom>
        </p:spPr>
      </p:pic>
      <p:sp>
        <p:nvSpPr>
          <p:cNvPr id="30" name="Google Shape;84;p1">
            <a:extLst>
              <a:ext uri="{FF2B5EF4-FFF2-40B4-BE49-F238E27FC236}">
                <a16:creationId xmlns:a16="http://schemas.microsoft.com/office/drawing/2014/main" id="{53F05791-BB2E-4B4A-8527-3E67BB2C19B8}"/>
              </a:ext>
            </a:extLst>
          </p:cNvPr>
          <p:cNvSpPr txBox="1">
            <a:spLocks/>
          </p:cNvSpPr>
          <p:nvPr/>
        </p:nvSpPr>
        <p:spPr>
          <a:xfrm>
            <a:off x="3064148" y="1614014"/>
            <a:ext cx="6063702" cy="604508"/>
          </a:xfrm>
          <a:prstGeom prst="rect">
            <a:avLst/>
          </a:prstGeom>
          <a:noFill/>
          <a:ln>
            <a:noFill/>
          </a:ln>
          <a:effectLst>
            <a:softEdge rad="0"/>
          </a:effectLst>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6000"/>
              <a:buFont typeface="Calibri"/>
              <a:buNone/>
              <a:tabLst/>
              <a:defRPr/>
            </a:pPr>
            <a:r>
              <a:rPr kumimoji="0" lang="en-US" sz="2000" b="1" i="0" u="none" strike="noStrike" kern="0" cap="none" spc="0" normalizeH="0" baseline="0" noProof="0">
                <a:ln>
                  <a:noFill/>
                </a:ln>
                <a:solidFill>
                  <a:srgbClr val="FF8364"/>
                </a:solidFill>
                <a:effectLst/>
                <a:uLnTx/>
                <a:uFillTx/>
                <a:latin typeface="Montserrat Black" panose="00000A00000000000000" pitchFamily="2" charset="0"/>
                <a:sym typeface="Calibri"/>
              </a:rPr>
              <a:t>SOCIAL MEDIA BASICS</a:t>
            </a:r>
          </a:p>
        </p:txBody>
      </p:sp>
      <p:grpSp>
        <p:nvGrpSpPr>
          <p:cNvPr id="3" name="Group 9">
            <a:extLst>
              <a:ext uri="{FF2B5EF4-FFF2-40B4-BE49-F238E27FC236}">
                <a16:creationId xmlns:a16="http://schemas.microsoft.com/office/drawing/2014/main" id="{A63C8A7E-9B1F-40BC-5AD8-D0D262E1881F}"/>
              </a:ext>
            </a:extLst>
          </p:cNvPr>
          <p:cNvGrpSpPr/>
          <p:nvPr/>
        </p:nvGrpSpPr>
        <p:grpSpPr>
          <a:xfrm>
            <a:off x="528309" y="470549"/>
            <a:ext cx="3475246" cy="685391"/>
            <a:chOff x="528309" y="470549"/>
            <a:chExt cx="2665621" cy="685391"/>
          </a:xfrm>
        </p:grpSpPr>
        <p:sp>
          <p:nvSpPr>
            <p:cNvPr id="4" name="Google Shape;572;p13">
              <a:hlinkClick r:id="rId5" action="ppaction://hlinksldjump"/>
              <a:extLst>
                <a:ext uri="{FF2B5EF4-FFF2-40B4-BE49-F238E27FC236}">
                  <a16:creationId xmlns:a16="http://schemas.microsoft.com/office/drawing/2014/main" id="{1FA07846-531E-CC18-FB96-A13F6A651E09}"/>
                </a:ext>
              </a:extLst>
            </p:cNvPr>
            <p:cNvSpPr/>
            <p:nvPr/>
          </p:nvSpPr>
          <p:spPr>
            <a:xfrm>
              <a:off x="528309" y="470549"/>
              <a:ext cx="2665621" cy="685391"/>
            </a:xfrm>
            <a:prstGeom prst="roundRect">
              <a:avLst>
                <a:gd name="adj" fmla="val 31259"/>
              </a:avLst>
            </a:prstGeom>
            <a:solidFill>
              <a:srgbClr val="FF481D"/>
            </a:solidFill>
            <a:ln w="12700">
              <a:solidFill>
                <a:schemeClr val="bg1"/>
              </a:solidFill>
            </a:ln>
            <a:effectLst>
              <a:outerShdw blurRad="317500" dist="317500" dir="8100000" algn="tr" rotWithShape="0">
                <a:prstClr val="black">
                  <a:alpha val="2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dirty="0">
                <a:latin typeface="Montserrat" pitchFamily="2" charset="77"/>
              </a:endParaRPr>
            </a:p>
          </p:txBody>
        </p:sp>
        <p:sp>
          <p:nvSpPr>
            <p:cNvPr id="5" name="Google Shape;572;p13">
              <a:hlinkClick r:id="rId5" action="ppaction://hlinksldjump"/>
              <a:extLst>
                <a:ext uri="{FF2B5EF4-FFF2-40B4-BE49-F238E27FC236}">
                  <a16:creationId xmlns:a16="http://schemas.microsoft.com/office/drawing/2014/main" id="{7FA14429-6647-69FD-4416-8A2D91B873B5}"/>
                </a:ext>
              </a:extLst>
            </p:cNvPr>
            <p:cNvSpPr/>
            <p:nvPr/>
          </p:nvSpPr>
          <p:spPr>
            <a:xfrm>
              <a:off x="577515" y="525865"/>
              <a:ext cx="2567208" cy="574759"/>
            </a:xfrm>
            <a:prstGeom prst="roundRect">
              <a:avLst>
                <a:gd name="adj" fmla="val 28267"/>
              </a:avLst>
            </a:prstGeom>
            <a:gradFill flip="none" rotWithShape="1">
              <a:gsLst>
                <a:gs pos="0">
                  <a:srgbClr val="FF481D"/>
                </a:gs>
                <a:gs pos="97000">
                  <a:schemeClr val="bg1">
                    <a:alpha val="41000"/>
                  </a:schemeClr>
                </a:gs>
              </a:gsLst>
              <a:lin ang="18900000" scaled="1"/>
              <a:tileRect/>
            </a:gradFill>
            <a:ln w="25400">
              <a:noFill/>
            </a:ln>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dirty="0">
                <a:latin typeface="Montserrat" pitchFamily="2" charset="77"/>
              </a:endParaRPr>
            </a:p>
          </p:txBody>
        </p:sp>
        <p:sp>
          <p:nvSpPr>
            <p:cNvPr id="6" name="Google Shape;503;p3">
              <a:extLst>
                <a:ext uri="{FF2B5EF4-FFF2-40B4-BE49-F238E27FC236}">
                  <a16:creationId xmlns:a16="http://schemas.microsoft.com/office/drawing/2014/main" id="{2BDC93EC-E544-430C-0D2C-411729587112}"/>
                </a:ext>
              </a:extLst>
            </p:cNvPr>
            <p:cNvSpPr txBox="1"/>
            <p:nvPr/>
          </p:nvSpPr>
          <p:spPr>
            <a:xfrm>
              <a:off x="577514" y="626570"/>
              <a:ext cx="2567209" cy="400069"/>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MY" sz="2000" b="1" dirty="0">
                  <a:solidFill>
                    <a:schemeClr val="lt1"/>
                  </a:solidFill>
                  <a:latin typeface="Montserrat"/>
                  <a:ea typeface="Montserrat Medium"/>
                  <a:cs typeface="Montserrat Medium"/>
                  <a:sym typeface="Montserrat Medium"/>
                </a:rPr>
                <a:t>MODULE </a:t>
              </a:r>
              <a:r>
                <a:rPr lang="en-MY" sz="2000" b="1" dirty="0">
                  <a:solidFill>
                    <a:schemeClr val="bg1"/>
                  </a:solidFill>
                  <a:latin typeface="Montserrat"/>
                  <a:ea typeface="Montserrat Medium"/>
                  <a:cs typeface="Montserrat Medium"/>
                  <a:sym typeface="Montserrat Medium"/>
                </a:rPr>
                <a:t>OUTLINE</a:t>
              </a:r>
              <a:endParaRPr lang="en-MY" sz="2000" dirty="0">
                <a:solidFill>
                  <a:schemeClr val="bg1"/>
                </a:solidFill>
                <a:latin typeface="Montserrat"/>
                <a:ea typeface="Montserrat Medium"/>
                <a:cs typeface="Montserrat Medium"/>
                <a:sym typeface="Montserrat Medium"/>
              </a:endParaRPr>
            </a:p>
          </p:txBody>
        </p:sp>
      </p:grpSp>
    </p:spTree>
    <p:extLst>
      <p:ext uri="{BB962C8B-B14F-4D97-AF65-F5344CB8AC3E}">
        <p14:creationId xmlns:p14="http://schemas.microsoft.com/office/powerpoint/2010/main" val="3922633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B9DBAA-41A8-469E-8069-173E6E6D8891}"/>
              </a:ext>
            </a:extLst>
          </p:cNvPr>
          <p:cNvSpPr/>
          <p:nvPr/>
        </p:nvSpPr>
        <p:spPr>
          <a:xfrm>
            <a:off x="6401165" y="-30832"/>
            <a:ext cx="5993447" cy="6858000"/>
          </a:xfrm>
          <a:prstGeom prst="rect">
            <a:avLst/>
          </a:prstGeom>
          <a:solidFill>
            <a:srgbClr val="03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oogle Shape;1174;p90">
            <a:extLst>
              <a:ext uri="{FF2B5EF4-FFF2-40B4-BE49-F238E27FC236}">
                <a16:creationId xmlns:a16="http://schemas.microsoft.com/office/drawing/2014/main" id="{C73B940B-6ACD-4AED-BF49-258B3FB7CABA}"/>
              </a:ext>
            </a:extLst>
          </p:cNvPr>
          <p:cNvPicPr preferRelativeResize="0"/>
          <p:nvPr/>
        </p:nvPicPr>
        <p:blipFill>
          <a:blip r:embed="rId3">
            <a:alphaModFix/>
          </a:blip>
          <a:stretch>
            <a:fillRect/>
          </a:stretch>
        </p:blipFill>
        <p:spPr>
          <a:xfrm>
            <a:off x="6401165" y="309966"/>
            <a:ext cx="5790835" cy="6517202"/>
          </a:xfrm>
          <a:prstGeom prst="rect">
            <a:avLst/>
          </a:prstGeom>
          <a:noFill/>
          <a:ln>
            <a:noFill/>
          </a:ln>
          <a:effectLst>
            <a:outerShdw blurRad="254000" dist="254000" dir="2700000" algn="tl" rotWithShape="0">
              <a:prstClr val="black">
                <a:alpha val="40000"/>
              </a:prstClr>
            </a:outerShdw>
          </a:effectLst>
        </p:spPr>
      </p:pic>
      <p:sp>
        <p:nvSpPr>
          <p:cNvPr id="19" name="Rectangle 18">
            <a:extLst>
              <a:ext uri="{FF2B5EF4-FFF2-40B4-BE49-F238E27FC236}">
                <a16:creationId xmlns:a16="http://schemas.microsoft.com/office/drawing/2014/main" id="{81D47FA2-60DE-471D-AC36-C16AFFCEF832}"/>
              </a:ext>
            </a:extLst>
          </p:cNvPr>
          <p:cNvSpPr/>
          <p:nvPr/>
        </p:nvSpPr>
        <p:spPr>
          <a:xfrm>
            <a:off x="867330" y="2173165"/>
            <a:ext cx="5307611" cy="1716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spcAft>
                <a:spcPts val="1200"/>
              </a:spcAft>
              <a:buClr>
                <a:schemeClr val="dk1"/>
              </a:buClr>
              <a:buSzPts val="1200"/>
            </a:pPr>
            <a:r>
              <a:rPr lang="en-US" sz="1800" b="1">
                <a:solidFill>
                  <a:srgbClr val="FF8364"/>
                </a:solidFill>
                <a:latin typeface="Montserrat" panose="00000500000000000000" pitchFamily="2" charset="0"/>
              </a:rPr>
              <a:t>What is Social Media Marketing?</a:t>
            </a:r>
          </a:p>
          <a:p>
            <a:pPr lvl="0">
              <a:spcAft>
                <a:spcPts val="1200"/>
              </a:spcAft>
              <a:buClr>
                <a:schemeClr val="dk1"/>
              </a:buClr>
              <a:buSzPts val="1200"/>
            </a:pPr>
            <a:r>
              <a:rPr lang="en-US" sz="1800" b="0" u="none" strike="noStrike" cap="none">
                <a:solidFill>
                  <a:schemeClr val="dk1"/>
                </a:solidFill>
                <a:latin typeface="Montserrat" panose="00000500000000000000" pitchFamily="2" charset="0"/>
                <a:ea typeface="Libre Franklin"/>
                <a:cs typeface="Libre Franklin"/>
                <a:sym typeface="Libre Franklin"/>
              </a:rPr>
              <a:t>The </a:t>
            </a:r>
            <a:r>
              <a:rPr lang="en-US" sz="1800" u="none" strike="noStrike" cap="none">
                <a:solidFill>
                  <a:srgbClr val="5B9BD5"/>
                </a:solidFill>
                <a:latin typeface="Montserrat" panose="00000500000000000000" pitchFamily="2" charset="0"/>
                <a:ea typeface="Libre Franklin"/>
                <a:cs typeface="Libre Franklin"/>
                <a:sym typeface="Libre Franklin"/>
              </a:rPr>
              <a:t>use of social media platforms to connect and interact with your audience </a:t>
            </a:r>
            <a:r>
              <a:rPr lang="en-US" sz="1800" b="0" u="none" strike="noStrike" cap="none">
                <a:solidFill>
                  <a:schemeClr val="dk1"/>
                </a:solidFill>
                <a:latin typeface="Montserrat" panose="00000500000000000000" pitchFamily="2" charset="0"/>
                <a:ea typeface="Libre Franklin"/>
                <a:cs typeface="Libre Franklin"/>
                <a:sym typeface="Libre Franklin"/>
              </a:rPr>
              <a:t>to achieve your business goals (build your brand, increase sales, drive website traffic, </a:t>
            </a:r>
            <a:r>
              <a:rPr lang="en-US" sz="1800" b="0" u="none" strike="noStrike" cap="none" err="1">
                <a:solidFill>
                  <a:schemeClr val="dk1"/>
                </a:solidFill>
                <a:latin typeface="Montserrat" panose="00000500000000000000" pitchFamily="2" charset="0"/>
                <a:ea typeface="Libre Franklin"/>
                <a:cs typeface="Libre Franklin"/>
                <a:sym typeface="Libre Franklin"/>
              </a:rPr>
              <a:t>etc</a:t>
            </a:r>
            <a:r>
              <a:rPr lang="en-US" sz="1800" b="0" u="none" strike="noStrike" cap="none">
                <a:solidFill>
                  <a:schemeClr val="dk1"/>
                </a:solidFill>
                <a:latin typeface="Montserrat" panose="00000500000000000000" pitchFamily="2" charset="0"/>
                <a:ea typeface="Libre Franklin"/>
                <a:cs typeface="Libre Franklin"/>
                <a:sym typeface="Libre Franklin"/>
              </a:rPr>
              <a:t>)</a:t>
            </a:r>
          </a:p>
        </p:txBody>
      </p:sp>
      <p:grpSp>
        <p:nvGrpSpPr>
          <p:cNvPr id="9" name="Group 19">
            <a:extLst>
              <a:ext uri="{FF2B5EF4-FFF2-40B4-BE49-F238E27FC236}">
                <a16:creationId xmlns:a16="http://schemas.microsoft.com/office/drawing/2014/main" id="{01C6E1D6-AA8C-EBD5-97F9-E4DE7CDB7C9F}"/>
              </a:ext>
            </a:extLst>
          </p:cNvPr>
          <p:cNvGrpSpPr/>
          <p:nvPr/>
        </p:nvGrpSpPr>
        <p:grpSpPr>
          <a:xfrm>
            <a:off x="552419" y="650606"/>
            <a:ext cx="4516678" cy="531037"/>
            <a:chOff x="612743" y="1020818"/>
            <a:chExt cx="3679857" cy="531037"/>
          </a:xfrm>
        </p:grpSpPr>
        <p:sp>
          <p:nvSpPr>
            <p:cNvPr id="7" name="Google Shape;506;p3">
              <a:extLst>
                <a:ext uri="{FF2B5EF4-FFF2-40B4-BE49-F238E27FC236}">
                  <a16:creationId xmlns:a16="http://schemas.microsoft.com/office/drawing/2014/main" id="{DDE3B28B-5AF4-E831-C281-366A7AFC570B}"/>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8" name="Google Shape;503;p3">
              <a:extLst>
                <a:ext uri="{FF2B5EF4-FFF2-40B4-BE49-F238E27FC236}">
                  <a16:creationId xmlns:a16="http://schemas.microsoft.com/office/drawing/2014/main" id="{D83B395F-4EAE-39C8-F8F0-832EBEF55D41}"/>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algn="ctr">
                <a:buClr>
                  <a:schemeClr val="lt1"/>
                </a:buClr>
                <a:buSzPts val="2400"/>
                <a:buFont typeface="Libre Franklin Medium"/>
                <a:buNone/>
              </a:pPr>
              <a:r>
                <a:rPr lang="en-MY" sz="2000" b="1" dirty="0">
                  <a:solidFill>
                    <a:srgbClr val="FF8364"/>
                  </a:solidFill>
                  <a:latin typeface="Montserrat"/>
                </a:rPr>
                <a:t>SOCIAL MEDIA MARKETING</a:t>
              </a:r>
            </a:p>
          </p:txBody>
        </p:sp>
      </p:grpSp>
    </p:spTree>
    <p:extLst>
      <p:ext uri="{BB962C8B-B14F-4D97-AF65-F5344CB8AC3E}">
        <p14:creationId xmlns:p14="http://schemas.microsoft.com/office/powerpoint/2010/main" val="276285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85;p91">
            <a:extLst>
              <a:ext uri="{FF2B5EF4-FFF2-40B4-BE49-F238E27FC236}">
                <a16:creationId xmlns:a16="http://schemas.microsoft.com/office/drawing/2014/main" id="{BBDAD1F3-3913-4E1A-B5DA-E3E33E807073}"/>
              </a:ext>
            </a:extLst>
          </p:cNvPr>
          <p:cNvSpPr/>
          <p:nvPr/>
        </p:nvSpPr>
        <p:spPr>
          <a:xfrm>
            <a:off x="655874" y="1899121"/>
            <a:ext cx="3593013" cy="4479214"/>
          </a:xfrm>
          <a:prstGeom prst="round2SameRect">
            <a:avLst>
              <a:gd name="adj1" fmla="val 0"/>
              <a:gd name="adj2" fmla="val 5928"/>
            </a:avLst>
          </a:prstGeom>
          <a:solidFill>
            <a:srgbClr val="FFF5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panose="00000500000000000000" pitchFamily="2" charset="0"/>
              <a:ea typeface="Libre Franklin"/>
              <a:cs typeface="Libre Franklin"/>
              <a:sym typeface="Libre Franklin"/>
            </a:endParaRPr>
          </a:p>
        </p:txBody>
      </p:sp>
      <p:sp>
        <p:nvSpPr>
          <p:cNvPr id="25" name="Google Shape;1185;p91">
            <a:extLst>
              <a:ext uri="{FF2B5EF4-FFF2-40B4-BE49-F238E27FC236}">
                <a16:creationId xmlns:a16="http://schemas.microsoft.com/office/drawing/2014/main" id="{66AC5AA1-D5E6-4B2E-82C4-89547ED275EC}"/>
              </a:ext>
            </a:extLst>
          </p:cNvPr>
          <p:cNvSpPr/>
          <p:nvPr/>
        </p:nvSpPr>
        <p:spPr>
          <a:xfrm>
            <a:off x="4342626" y="1899121"/>
            <a:ext cx="3593013" cy="4479214"/>
          </a:xfrm>
          <a:prstGeom prst="round2SameRect">
            <a:avLst>
              <a:gd name="adj1" fmla="val 0"/>
              <a:gd name="adj2" fmla="val 5928"/>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panose="00000500000000000000" pitchFamily="2" charset="0"/>
              <a:ea typeface="Libre Franklin"/>
              <a:cs typeface="Libre Franklin"/>
              <a:sym typeface="Libre Franklin"/>
            </a:endParaRPr>
          </a:p>
        </p:txBody>
      </p:sp>
      <p:sp>
        <p:nvSpPr>
          <p:cNvPr id="26" name="Google Shape;1185;p91">
            <a:extLst>
              <a:ext uri="{FF2B5EF4-FFF2-40B4-BE49-F238E27FC236}">
                <a16:creationId xmlns:a16="http://schemas.microsoft.com/office/drawing/2014/main" id="{7FEFF76E-7481-4EB6-898C-888CB9FEF94F}"/>
              </a:ext>
            </a:extLst>
          </p:cNvPr>
          <p:cNvSpPr/>
          <p:nvPr/>
        </p:nvSpPr>
        <p:spPr>
          <a:xfrm>
            <a:off x="8029377" y="1899121"/>
            <a:ext cx="3593013" cy="4479214"/>
          </a:xfrm>
          <a:prstGeom prst="round2SameRect">
            <a:avLst>
              <a:gd name="adj1" fmla="val 0"/>
              <a:gd name="adj2" fmla="val 5928"/>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panose="00000500000000000000" pitchFamily="2" charset="0"/>
              <a:ea typeface="Libre Franklin"/>
              <a:cs typeface="Libre Franklin"/>
              <a:sym typeface="Libre Franklin"/>
            </a:endParaRPr>
          </a:p>
        </p:txBody>
      </p:sp>
      <p:sp>
        <p:nvSpPr>
          <p:cNvPr id="27" name="Google Shape;1228;p91">
            <a:extLst>
              <a:ext uri="{FF2B5EF4-FFF2-40B4-BE49-F238E27FC236}">
                <a16:creationId xmlns:a16="http://schemas.microsoft.com/office/drawing/2014/main" id="{B352A9E0-DECA-4699-A743-68A0774953ED}"/>
              </a:ext>
            </a:extLst>
          </p:cNvPr>
          <p:cNvSpPr txBox="1"/>
          <p:nvPr/>
        </p:nvSpPr>
        <p:spPr>
          <a:xfrm>
            <a:off x="1274176" y="2088154"/>
            <a:ext cx="3060113" cy="33851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a:buSzPts val="1700"/>
              <a:defRPr sz="1600" b="1">
                <a:solidFill>
                  <a:schemeClr val="tx1"/>
                </a:solidFill>
                <a:latin typeface="Montserrat" panose="00000500000000000000" pitchFamily="2" charset="0"/>
                <a:ea typeface="Libre Franklin"/>
                <a:cs typeface="Libre Franklin"/>
              </a:defRPr>
            </a:lvl1pPr>
          </a:lstStyle>
          <a:p>
            <a:r>
              <a:rPr lang="en-MY">
                <a:sym typeface="Libre Franklin"/>
              </a:rPr>
              <a:t>What are your goals?</a:t>
            </a:r>
          </a:p>
        </p:txBody>
      </p:sp>
      <p:grpSp>
        <p:nvGrpSpPr>
          <p:cNvPr id="18" name="Group 17">
            <a:extLst>
              <a:ext uri="{FF2B5EF4-FFF2-40B4-BE49-F238E27FC236}">
                <a16:creationId xmlns:a16="http://schemas.microsoft.com/office/drawing/2014/main" id="{E102C8BB-FC77-45AF-9F9C-D77C829F2794}"/>
              </a:ext>
            </a:extLst>
          </p:cNvPr>
          <p:cNvGrpSpPr/>
          <p:nvPr/>
        </p:nvGrpSpPr>
        <p:grpSpPr>
          <a:xfrm>
            <a:off x="881332" y="2025445"/>
            <a:ext cx="424526" cy="424525"/>
            <a:chOff x="838200" y="1809785"/>
            <a:chExt cx="424526" cy="424525"/>
          </a:xfrm>
        </p:grpSpPr>
        <p:sp>
          <p:nvSpPr>
            <p:cNvPr id="28" name="Google Shape;1229;p91">
              <a:extLst>
                <a:ext uri="{FF2B5EF4-FFF2-40B4-BE49-F238E27FC236}">
                  <a16:creationId xmlns:a16="http://schemas.microsoft.com/office/drawing/2014/main" id="{70820FBB-5DA7-41B3-B44F-249CBDD08918}"/>
                </a:ext>
              </a:extLst>
            </p:cNvPr>
            <p:cNvSpPr/>
            <p:nvPr/>
          </p:nvSpPr>
          <p:spPr>
            <a:xfrm>
              <a:off x="838200" y="1809785"/>
              <a:ext cx="424525" cy="424525"/>
            </a:xfrm>
            <a:prstGeom prst="ellipse">
              <a:avLst/>
            </a:prstGeom>
            <a:solidFill>
              <a:srgbClr val="FF8364"/>
            </a:solidFill>
            <a:ln>
              <a:solidFill>
                <a:schemeClr val="bg1"/>
              </a:solidFill>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400" b="1" i="0" u="none" strike="noStrike" cap="none">
                <a:solidFill>
                  <a:srgbClr val="000000"/>
                </a:solidFill>
                <a:latin typeface="Montserrat" panose="00000500000000000000" pitchFamily="2" charset="0"/>
                <a:sym typeface="Arial"/>
              </a:endParaRPr>
            </a:p>
          </p:txBody>
        </p:sp>
        <p:sp>
          <p:nvSpPr>
            <p:cNvPr id="29" name="Google Shape;1228;p91">
              <a:extLst>
                <a:ext uri="{FF2B5EF4-FFF2-40B4-BE49-F238E27FC236}">
                  <a16:creationId xmlns:a16="http://schemas.microsoft.com/office/drawing/2014/main" id="{8B4D1265-CCB6-4BCB-B0E6-35AAF621BCC2}"/>
                </a:ext>
              </a:extLst>
            </p:cNvPr>
            <p:cNvSpPr txBox="1"/>
            <p:nvPr/>
          </p:nvSpPr>
          <p:spPr>
            <a:xfrm>
              <a:off x="838200" y="1868091"/>
              <a:ext cx="424526"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vi-VN" b="1" i="0" u="none" strike="noStrike" cap="none">
                  <a:solidFill>
                    <a:schemeClr val="bg1"/>
                  </a:solidFill>
                  <a:latin typeface="Montserrat" panose="00000500000000000000" pitchFamily="2" charset="0"/>
                  <a:ea typeface="Libre Franklin"/>
                  <a:cs typeface="Libre Franklin"/>
                  <a:sym typeface="Libre Franklin"/>
                </a:rPr>
                <a:t>0</a:t>
              </a:r>
              <a:r>
                <a:rPr lang="en-US" b="1" i="0" u="none" strike="noStrike" cap="none">
                  <a:solidFill>
                    <a:schemeClr val="bg1"/>
                  </a:solidFill>
                  <a:latin typeface="Montserrat" panose="00000500000000000000" pitchFamily="2" charset="0"/>
                  <a:ea typeface="Libre Franklin"/>
                  <a:cs typeface="Libre Franklin"/>
                  <a:sym typeface="Libre Franklin"/>
                </a:rPr>
                <a:t>1</a:t>
              </a:r>
            </a:p>
          </p:txBody>
        </p:sp>
      </p:grpSp>
      <p:sp>
        <p:nvSpPr>
          <p:cNvPr id="30" name="Google Shape;1228;p91">
            <a:extLst>
              <a:ext uri="{FF2B5EF4-FFF2-40B4-BE49-F238E27FC236}">
                <a16:creationId xmlns:a16="http://schemas.microsoft.com/office/drawing/2014/main" id="{60087E28-586E-451E-8FF6-F5A683442B4F}"/>
              </a:ext>
            </a:extLst>
          </p:cNvPr>
          <p:cNvSpPr txBox="1"/>
          <p:nvPr/>
        </p:nvSpPr>
        <p:spPr>
          <a:xfrm>
            <a:off x="4971077" y="2083208"/>
            <a:ext cx="3060113" cy="338514"/>
          </a:xfrm>
          <a:prstGeom prst="rect">
            <a:avLst/>
          </a:prstGeom>
          <a:noFill/>
          <a:ln>
            <a:noFill/>
          </a:ln>
        </p:spPr>
        <p:txBody>
          <a:bodyPr spcFirstLastPara="1" wrap="square" lIns="91425" tIns="45700" rIns="91425" bIns="45700" anchor="t" anchorCtr="0">
            <a:spAutoFit/>
          </a:bodyPr>
          <a:lstStyle/>
          <a:p>
            <a:pPr lvl="0">
              <a:buSzPts val="1700"/>
            </a:pPr>
            <a:r>
              <a:rPr lang="en-US" sz="1600" b="1">
                <a:solidFill>
                  <a:schemeClr val="tx1"/>
                </a:solidFill>
                <a:latin typeface="Montserrat" panose="00000500000000000000" pitchFamily="2" charset="0"/>
                <a:ea typeface="Libre Franklin"/>
                <a:cs typeface="Libre Franklin"/>
                <a:sym typeface="Libre Franklin"/>
              </a:rPr>
              <a:t>Who is your audience?</a:t>
            </a:r>
          </a:p>
        </p:txBody>
      </p:sp>
      <p:grpSp>
        <p:nvGrpSpPr>
          <p:cNvPr id="31" name="Group 30">
            <a:extLst>
              <a:ext uri="{FF2B5EF4-FFF2-40B4-BE49-F238E27FC236}">
                <a16:creationId xmlns:a16="http://schemas.microsoft.com/office/drawing/2014/main" id="{1857B0DA-00C7-43AE-80C0-2428A6034C27}"/>
              </a:ext>
            </a:extLst>
          </p:cNvPr>
          <p:cNvGrpSpPr/>
          <p:nvPr/>
        </p:nvGrpSpPr>
        <p:grpSpPr>
          <a:xfrm>
            <a:off x="4546552" y="2025445"/>
            <a:ext cx="424526" cy="424525"/>
            <a:chOff x="838200" y="1809785"/>
            <a:chExt cx="424526" cy="424525"/>
          </a:xfrm>
        </p:grpSpPr>
        <p:sp>
          <p:nvSpPr>
            <p:cNvPr id="32" name="Google Shape;1229;p91">
              <a:extLst>
                <a:ext uri="{FF2B5EF4-FFF2-40B4-BE49-F238E27FC236}">
                  <a16:creationId xmlns:a16="http://schemas.microsoft.com/office/drawing/2014/main" id="{6C1C5352-E35B-478C-8D47-4BB8095159CF}"/>
                </a:ext>
              </a:extLst>
            </p:cNvPr>
            <p:cNvSpPr/>
            <p:nvPr/>
          </p:nvSpPr>
          <p:spPr>
            <a:xfrm>
              <a:off x="838200" y="1809785"/>
              <a:ext cx="424525" cy="424525"/>
            </a:xfrm>
            <a:prstGeom prst="ellipse">
              <a:avLst/>
            </a:prstGeom>
            <a:solidFill>
              <a:srgbClr val="FFC000"/>
            </a:solidFill>
            <a:ln>
              <a:solidFill>
                <a:schemeClr val="bg1"/>
              </a:solidFill>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400" b="1" i="0" u="none" strike="noStrike" cap="none">
                <a:solidFill>
                  <a:srgbClr val="000000"/>
                </a:solidFill>
                <a:latin typeface="Montserrat" panose="00000500000000000000" pitchFamily="2" charset="0"/>
                <a:sym typeface="Arial"/>
              </a:endParaRPr>
            </a:p>
          </p:txBody>
        </p:sp>
        <p:sp>
          <p:nvSpPr>
            <p:cNvPr id="33" name="Google Shape;1228;p91">
              <a:extLst>
                <a:ext uri="{FF2B5EF4-FFF2-40B4-BE49-F238E27FC236}">
                  <a16:creationId xmlns:a16="http://schemas.microsoft.com/office/drawing/2014/main" id="{5E2756D6-9379-4B5A-9C44-BA18804EAB6C}"/>
                </a:ext>
              </a:extLst>
            </p:cNvPr>
            <p:cNvSpPr txBox="1"/>
            <p:nvPr/>
          </p:nvSpPr>
          <p:spPr>
            <a:xfrm>
              <a:off x="838200" y="1868091"/>
              <a:ext cx="424526"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vi-VN" b="1" i="0" u="none" strike="noStrike" cap="none">
                  <a:solidFill>
                    <a:schemeClr val="bg1"/>
                  </a:solidFill>
                  <a:latin typeface="Montserrat" panose="00000500000000000000" pitchFamily="2" charset="0"/>
                  <a:ea typeface="Libre Franklin"/>
                  <a:cs typeface="Libre Franklin"/>
                  <a:sym typeface="Libre Franklin"/>
                </a:rPr>
                <a:t>02</a:t>
              </a:r>
              <a:endParaRPr lang="en-US" b="1" i="0" u="none" strike="noStrike" cap="none">
                <a:solidFill>
                  <a:schemeClr val="bg1"/>
                </a:solidFill>
                <a:latin typeface="Montserrat" panose="00000500000000000000" pitchFamily="2" charset="0"/>
                <a:ea typeface="Libre Franklin"/>
                <a:cs typeface="Libre Franklin"/>
                <a:sym typeface="Libre Franklin"/>
              </a:endParaRPr>
            </a:p>
          </p:txBody>
        </p:sp>
      </p:grpSp>
      <p:sp>
        <p:nvSpPr>
          <p:cNvPr id="34" name="Google Shape;1228;p91">
            <a:extLst>
              <a:ext uri="{FF2B5EF4-FFF2-40B4-BE49-F238E27FC236}">
                <a16:creationId xmlns:a16="http://schemas.microsoft.com/office/drawing/2014/main" id="{7F950A91-6C93-4C4F-9973-50ED483D81C7}"/>
              </a:ext>
            </a:extLst>
          </p:cNvPr>
          <p:cNvSpPr txBox="1"/>
          <p:nvPr/>
        </p:nvSpPr>
        <p:spPr>
          <a:xfrm>
            <a:off x="8656015" y="2083208"/>
            <a:ext cx="3060113" cy="338514"/>
          </a:xfrm>
          <a:prstGeom prst="rect">
            <a:avLst/>
          </a:prstGeom>
          <a:noFill/>
          <a:ln>
            <a:noFill/>
          </a:ln>
        </p:spPr>
        <p:txBody>
          <a:bodyPr spcFirstLastPara="1" wrap="square" lIns="91425" tIns="45700" rIns="91425" bIns="45700" anchor="t" anchorCtr="0">
            <a:spAutoFit/>
          </a:bodyPr>
          <a:lstStyle/>
          <a:p>
            <a:pPr lvl="0">
              <a:buSzPts val="1700"/>
            </a:pPr>
            <a:r>
              <a:rPr lang="en-US" sz="1600" b="1">
                <a:solidFill>
                  <a:schemeClr val="tx1"/>
                </a:solidFill>
                <a:latin typeface="Montserrat" panose="00000500000000000000" pitchFamily="2" charset="0"/>
                <a:ea typeface="Libre Franklin"/>
                <a:cs typeface="Libre Franklin"/>
                <a:sym typeface="Libre Franklin"/>
              </a:rPr>
              <a:t>How can you reach them?</a:t>
            </a:r>
          </a:p>
        </p:txBody>
      </p:sp>
      <p:grpSp>
        <p:nvGrpSpPr>
          <p:cNvPr id="35" name="Group 34">
            <a:extLst>
              <a:ext uri="{FF2B5EF4-FFF2-40B4-BE49-F238E27FC236}">
                <a16:creationId xmlns:a16="http://schemas.microsoft.com/office/drawing/2014/main" id="{BC932A4B-DAC3-4D50-912A-C92DDA2AD9D6}"/>
              </a:ext>
            </a:extLst>
          </p:cNvPr>
          <p:cNvGrpSpPr/>
          <p:nvPr/>
        </p:nvGrpSpPr>
        <p:grpSpPr>
          <a:xfrm>
            <a:off x="8231490" y="2025445"/>
            <a:ext cx="424526" cy="424525"/>
            <a:chOff x="838200" y="1809785"/>
            <a:chExt cx="424526" cy="424525"/>
          </a:xfrm>
        </p:grpSpPr>
        <p:sp>
          <p:nvSpPr>
            <p:cNvPr id="36" name="Google Shape;1229;p91">
              <a:extLst>
                <a:ext uri="{FF2B5EF4-FFF2-40B4-BE49-F238E27FC236}">
                  <a16:creationId xmlns:a16="http://schemas.microsoft.com/office/drawing/2014/main" id="{8B0C38C5-F5DF-4E12-A32C-54ABD5C223CD}"/>
                </a:ext>
              </a:extLst>
            </p:cNvPr>
            <p:cNvSpPr/>
            <p:nvPr/>
          </p:nvSpPr>
          <p:spPr>
            <a:xfrm>
              <a:off x="838200" y="1809785"/>
              <a:ext cx="424525" cy="424525"/>
            </a:xfrm>
            <a:prstGeom prst="ellipse">
              <a:avLst/>
            </a:prstGeom>
            <a:solidFill>
              <a:srgbClr val="00B050"/>
            </a:solidFill>
            <a:ln>
              <a:solidFill>
                <a:schemeClr val="bg1"/>
              </a:solidFill>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400" b="1" i="0" u="none" strike="noStrike" cap="none">
                <a:solidFill>
                  <a:srgbClr val="000000"/>
                </a:solidFill>
                <a:latin typeface="Montserrat" panose="00000500000000000000" pitchFamily="2" charset="0"/>
                <a:sym typeface="Arial"/>
              </a:endParaRPr>
            </a:p>
          </p:txBody>
        </p:sp>
        <p:sp>
          <p:nvSpPr>
            <p:cNvPr id="37" name="Google Shape;1228;p91">
              <a:extLst>
                <a:ext uri="{FF2B5EF4-FFF2-40B4-BE49-F238E27FC236}">
                  <a16:creationId xmlns:a16="http://schemas.microsoft.com/office/drawing/2014/main" id="{11B5DC76-9F7E-4CB8-9F63-B895BB5C8ED5}"/>
                </a:ext>
              </a:extLst>
            </p:cNvPr>
            <p:cNvSpPr txBox="1"/>
            <p:nvPr/>
          </p:nvSpPr>
          <p:spPr>
            <a:xfrm>
              <a:off x="838200" y="1868091"/>
              <a:ext cx="424526"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vi-VN" b="1" i="0" u="none" strike="noStrike" cap="none">
                  <a:solidFill>
                    <a:schemeClr val="bg1"/>
                  </a:solidFill>
                  <a:latin typeface="Montserrat" panose="00000500000000000000" pitchFamily="2" charset="0"/>
                  <a:ea typeface="Libre Franklin"/>
                  <a:cs typeface="Libre Franklin"/>
                  <a:sym typeface="Libre Franklin"/>
                </a:rPr>
                <a:t>0</a:t>
              </a:r>
              <a:r>
                <a:rPr lang="en-US" b="1">
                  <a:solidFill>
                    <a:schemeClr val="bg1"/>
                  </a:solidFill>
                  <a:latin typeface="Montserrat" panose="00000500000000000000" pitchFamily="2" charset="0"/>
                  <a:ea typeface="Libre Franklin"/>
                  <a:cs typeface="Libre Franklin"/>
                  <a:sym typeface="Libre Franklin"/>
                </a:rPr>
                <a:t>3</a:t>
              </a:r>
              <a:endParaRPr lang="en-US" b="1" i="0" u="none" strike="noStrike" cap="none">
                <a:solidFill>
                  <a:schemeClr val="bg1"/>
                </a:solidFill>
                <a:latin typeface="Montserrat" panose="00000500000000000000" pitchFamily="2" charset="0"/>
                <a:ea typeface="Libre Franklin"/>
                <a:cs typeface="Libre Franklin"/>
                <a:sym typeface="Libre Franklin"/>
              </a:endParaRPr>
            </a:p>
          </p:txBody>
        </p:sp>
      </p:grpSp>
      <p:sp>
        <p:nvSpPr>
          <p:cNvPr id="74" name="Google Shape;1194;p91">
            <a:extLst>
              <a:ext uri="{FF2B5EF4-FFF2-40B4-BE49-F238E27FC236}">
                <a16:creationId xmlns:a16="http://schemas.microsoft.com/office/drawing/2014/main" id="{BE0B0A43-8932-46E9-ADB2-04225D910A83}"/>
              </a:ext>
            </a:extLst>
          </p:cNvPr>
          <p:cNvSpPr txBox="1"/>
          <p:nvPr/>
        </p:nvSpPr>
        <p:spPr>
          <a:xfrm>
            <a:off x="1399595" y="2857463"/>
            <a:ext cx="2857629" cy="492443"/>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Clr>
                <a:schemeClr val="accent2"/>
              </a:buClr>
              <a:buSzPts val="2700"/>
              <a:buFont typeface="Libre Franklin"/>
              <a:buNone/>
            </a:pPr>
            <a:r>
              <a:rPr lang="en-MY" sz="1600" i="0" u="none" strike="noStrike" cap="none">
                <a:solidFill>
                  <a:schemeClr val="dk1"/>
                </a:solidFill>
                <a:latin typeface="Montserrat" panose="00000500000000000000" pitchFamily="2" charset="0"/>
                <a:ea typeface="Libre Franklin"/>
                <a:cs typeface="Libre Franklin"/>
                <a:sym typeface="Libre Franklin"/>
              </a:rPr>
              <a:t>Increasing brand awareness</a:t>
            </a:r>
            <a:endParaRPr sz="1200" i="0" u="none" strike="noStrike" cap="none">
              <a:solidFill>
                <a:srgbClr val="000000"/>
              </a:solidFill>
              <a:latin typeface="Montserrat" panose="00000500000000000000" pitchFamily="2" charset="0"/>
              <a:sym typeface="Arial"/>
            </a:endParaRPr>
          </a:p>
        </p:txBody>
      </p:sp>
      <p:sp>
        <p:nvSpPr>
          <p:cNvPr id="69" name="Google Shape;1200;p91">
            <a:extLst>
              <a:ext uri="{FF2B5EF4-FFF2-40B4-BE49-F238E27FC236}">
                <a16:creationId xmlns:a16="http://schemas.microsoft.com/office/drawing/2014/main" id="{E409464D-FD46-484C-993C-0D52B66DF447}"/>
              </a:ext>
            </a:extLst>
          </p:cNvPr>
          <p:cNvSpPr txBox="1"/>
          <p:nvPr/>
        </p:nvSpPr>
        <p:spPr>
          <a:xfrm>
            <a:off x="1399595" y="3607869"/>
            <a:ext cx="2078360" cy="246221"/>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Clr>
                <a:schemeClr val="accent2"/>
              </a:buClr>
              <a:buSzPts val="2700"/>
              <a:buFont typeface="Libre Franklin"/>
              <a:buNone/>
            </a:pPr>
            <a:r>
              <a:rPr lang="en-MY" sz="1600" i="0" u="none" strike="noStrike" cap="none">
                <a:solidFill>
                  <a:schemeClr val="dk1"/>
                </a:solidFill>
                <a:latin typeface="Montserrat" panose="00000500000000000000" pitchFamily="2" charset="0"/>
                <a:ea typeface="Libre Franklin"/>
                <a:cs typeface="Libre Franklin"/>
                <a:sym typeface="Libre Franklin"/>
              </a:rPr>
              <a:t>Generate leads</a:t>
            </a:r>
            <a:endParaRPr sz="1200" i="0" u="none" strike="noStrike" cap="none">
              <a:solidFill>
                <a:srgbClr val="000000"/>
              </a:solidFill>
              <a:latin typeface="Montserrat" panose="00000500000000000000" pitchFamily="2" charset="0"/>
              <a:sym typeface="Arial"/>
            </a:endParaRPr>
          </a:p>
        </p:txBody>
      </p:sp>
      <p:sp>
        <p:nvSpPr>
          <p:cNvPr id="58" name="Google Shape;1212;p91">
            <a:extLst>
              <a:ext uri="{FF2B5EF4-FFF2-40B4-BE49-F238E27FC236}">
                <a16:creationId xmlns:a16="http://schemas.microsoft.com/office/drawing/2014/main" id="{2872236D-34BC-4AF1-ACD1-C84B6EABEB22}"/>
              </a:ext>
            </a:extLst>
          </p:cNvPr>
          <p:cNvSpPr txBox="1"/>
          <p:nvPr/>
        </p:nvSpPr>
        <p:spPr>
          <a:xfrm>
            <a:off x="1399595" y="4256895"/>
            <a:ext cx="2902616" cy="246221"/>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Clr>
                <a:schemeClr val="accent2"/>
              </a:buClr>
              <a:buSzPts val="2700"/>
              <a:buFont typeface="Libre Franklin"/>
              <a:buNone/>
            </a:pPr>
            <a:r>
              <a:rPr lang="en-MY" sz="1600" i="0" u="none" strike="noStrike" cap="none">
                <a:solidFill>
                  <a:schemeClr val="dk1"/>
                </a:solidFill>
                <a:latin typeface="Montserrat" panose="00000500000000000000" pitchFamily="2" charset="0"/>
                <a:ea typeface="Libre Franklin"/>
                <a:cs typeface="Libre Franklin"/>
                <a:sym typeface="Libre Franklin"/>
              </a:rPr>
              <a:t>Reputation management</a:t>
            </a:r>
            <a:endParaRPr sz="1200" i="0" u="none" strike="noStrike" cap="none">
              <a:solidFill>
                <a:srgbClr val="000000"/>
              </a:solidFill>
              <a:latin typeface="Montserrat" panose="00000500000000000000" pitchFamily="2" charset="0"/>
              <a:sym typeface="Arial"/>
            </a:endParaRPr>
          </a:p>
        </p:txBody>
      </p:sp>
      <p:sp>
        <p:nvSpPr>
          <p:cNvPr id="51" name="Google Shape;1220;p91">
            <a:extLst>
              <a:ext uri="{FF2B5EF4-FFF2-40B4-BE49-F238E27FC236}">
                <a16:creationId xmlns:a16="http://schemas.microsoft.com/office/drawing/2014/main" id="{FBDF372B-1761-4FAA-A694-DD327FA7F93C}"/>
              </a:ext>
            </a:extLst>
          </p:cNvPr>
          <p:cNvSpPr txBox="1"/>
          <p:nvPr/>
        </p:nvSpPr>
        <p:spPr>
          <a:xfrm>
            <a:off x="1399596" y="4808487"/>
            <a:ext cx="2857628" cy="492443"/>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Clr>
                <a:schemeClr val="accent2"/>
              </a:buClr>
              <a:buSzPts val="2700"/>
              <a:buFont typeface="Libre Franklin"/>
              <a:buNone/>
            </a:pPr>
            <a:r>
              <a:rPr lang="en-MY" sz="1600" i="0" u="none" strike="noStrike" cap="none" dirty="0">
                <a:solidFill>
                  <a:schemeClr val="dk1"/>
                </a:solidFill>
                <a:latin typeface="Montserrat" panose="00000500000000000000" pitchFamily="2" charset="0"/>
                <a:ea typeface="Libre Franklin"/>
                <a:cs typeface="Libre Franklin"/>
                <a:sym typeface="Libre Franklin"/>
              </a:rPr>
              <a:t>Customer and audience engagement</a:t>
            </a:r>
            <a:endParaRPr sz="1200" i="0" u="none" strike="noStrike" cap="none" dirty="0">
              <a:solidFill>
                <a:srgbClr val="000000"/>
              </a:solidFill>
              <a:latin typeface="Montserrat" panose="00000500000000000000" pitchFamily="2" charset="0"/>
              <a:sym typeface="Arial"/>
            </a:endParaRPr>
          </a:p>
        </p:txBody>
      </p:sp>
      <p:sp>
        <p:nvSpPr>
          <p:cNvPr id="45" name="Google Shape;1227;p91">
            <a:extLst>
              <a:ext uri="{FF2B5EF4-FFF2-40B4-BE49-F238E27FC236}">
                <a16:creationId xmlns:a16="http://schemas.microsoft.com/office/drawing/2014/main" id="{0E2C37DC-F901-44B3-B216-79436D2CAFAB}"/>
              </a:ext>
            </a:extLst>
          </p:cNvPr>
          <p:cNvSpPr txBox="1"/>
          <p:nvPr/>
        </p:nvSpPr>
        <p:spPr>
          <a:xfrm>
            <a:off x="1399595" y="5551675"/>
            <a:ext cx="2401872" cy="246221"/>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Clr>
                <a:schemeClr val="accent2"/>
              </a:buClr>
              <a:buSzPts val="2700"/>
              <a:buFont typeface="Libre Franklin"/>
              <a:buNone/>
            </a:pPr>
            <a:r>
              <a:rPr lang="en-MY" sz="1600" i="0" u="none" strike="noStrike" cap="none" dirty="0">
                <a:solidFill>
                  <a:schemeClr val="dk1"/>
                </a:solidFill>
                <a:latin typeface="Montserrat" panose="00000500000000000000" pitchFamily="2" charset="0"/>
                <a:ea typeface="Libre Franklin"/>
                <a:cs typeface="Libre Franklin"/>
                <a:sym typeface="Libre Franklin"/>
              </a:rPr>
              <a:t>Customer service</a:t>
            </a:r>
            <a:endParaRPr sz="1200" i="0" u="none" strike="noStrike" cap="none" dirty="0">
              <a:solidFill>
                <a:srgbClr val="000000"/>
              </a:solidFill>
              <a:latin typeface="Montserrat" panose="00000500000000000000" pitchFamily="2" charset="0"/>
              <a:sym typeface="Arial"/>
            </a:endParaRPr>
          </a:p>
        </p:txBody>
      </p:sp>
      <p:grpSp>
        <p:nvGrpSpPr>
          <p:cNvPr id="88" name="Group 87">
            <a:extLst>
              <a:ext uri="{FF2B5EF4-FFF2-40B4-BE49-F238E27FC236}">
                <a16:creationId xmlns:a16="http://schemas.microsoft.com/office/drawing/2014/main" id="{6A4987B1-2DC8-437B-BD75-0878F92B623F}"/>
              </a:ext>
            </a:extLst>
          </p:cNvPr>
          <p:cNvGrpSpPr/>
          <p:nvPr/>
        </p:nvGrpSpPr>
        <p:grpSpPr>
          <a:xfrm>
            <a:off x="881331" y="5462524"/>
            <a:ext cx="424525" cy="424525"/>
            <a:chOff x="838199" y="5246864"/>
            <a:chExt cx="424525" cy="424525"/>
          </a:xfrm>
        </p:grpSpPr>
        <p:sp>
          <p:nvSpPr>
            <p:cNvPr id="82" name="Rectangle: Rounded Corners 81">
              <a:extLst>
                <a:ext uri="{FF2B5EF4-FFF2-40B4-BE49-F238E27FC236}">
                  <a16:creationId xmlns:a16="http://schemas.microsoft.com/office/drawing/2014/main" id="{546C0E52-B13D-450F-A189-E790681DA975}"/>
                </a:ext>
              </a:extLst>
            </p:cNvPr>
            <p:cNvSpPr/>
            <p:nvPr/>
          </p:nvSpPr>
          <p:spPr>
            <a:xfrm>
              <a:off x="838199" y="5246864"/>
              <a:ext cx="424525" cy="424525"/>
            </a:xfrm>
            <a:prstGeom prst="roundRect">
              <a:avLst/>
            </a:prstGeom>
            <a:solidFill>
              <a:srgbClr val="FFF5F3"/>
            </a:solidFill>
            <a:ln>
              <a:solidFill>
                <a:srgbClr val="FF8364"/>
              </a:solidFill>
            </a:ln>
            <a:effectLst>
              <a:outerShdw blurRad="127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a:extLst>
                <a:ext uri="{FF2B5EF4-FFF2-40B4-BE49-F238E27FC236}">
                  <a16:creationId xmlns:a16="http://schemas.microsoft.com/office/drawing/2014/main" id="{2F357C8E-F0F2-4CF1-91C1-EDE65D22E8B1}"/>
                </a:ext>
              </a:extLst>
            </p:cNvPr>
            <p:cNvPicPr>
              <a:picLocks noChangeAspect="1"/>
            </p:cNvPicPr>
            <p:nvPr/>
          </p:nvPicPr>
          <p:blipFill>
            <a:blip r:embed="rId3"/>
            <a:stretch>
              <a:fillRect/>
            </a:stretch>
          </p:blipFill>
          <p:spPr>
            <a:xfrm>
              <a:off x="895623" y="5304288"/>
              <a:ext cx="309676" cy="309676"/>
            </a:xfrm>
            <a:prstGeom prst="rect">
              <a:avLst/>
            </a:prstGeom>
          </p:spPr>
        </p:pic>
      </p:grpSp>
      <p:grpSp>
        <p:nvGrpSpPr>
          <p:cNvPr id="89" name="Group 88">
            <a:extLst>
              <a:ext uri="{FF2B5EF4-FFF2-40B4-BE49-F238E27FC236}">
                <a16:creationId xmlns:a16="http://schemas.microsoft.com/office/drawing/2014/main" id="{5B57048A-8B7A-49AF-80CC-7B9AD536C28A}"/>
              </a:ext>
            </a:extLst>
          </p:cNvPr>
          <p:cNvGrpSpPr/>
          <p:nvPr/>
        </p:nvGrpSpPr>
        <p:grpSpPr>
          <a:xfrm>
            <a:off x="881331" y="4815134"/>
            <a:ext cx="424525" cy="424525"/>
            <a:chOff x="838199" y="4599474"/>
            <a:chExt cx="424525" cy="424525"/>
          </a:xfrm>
        </p:grpSpPr>
        <p:sp>
          <p:nvSpPr>
            <p:cNvPr id="81" name="Rectangle: Rounded Corners 80">
              <a:extLst>
                <a:ext uri="{FF2B5EF4-FFF2-40B4-BE49-F238E27FC236}">
                  <a16:creationId xmlns:a16="http://schemas.microsoft.com/office/drawing/2014/main" id="{65564FDA-15BD-4FD8-BF9F-5FD8A6241CA1}"/>
                </a:ext>
              </a:extLst>
            </p:cNvPr>
            <p:cNvSpPr/>
            <p:nvPr/>
          </p:nvSpPr>
          <p:spPr>
            <a:xfrm>
              <a:off x="838199" y="4599474"/>
              <a:ext cx="424525" cy="424525"/>
            </a:xfrm>
            <a:prstGeom prst="roundRect">
              <a:avLst/>
            </a:prstGeom>
            <a:solidFill>
              <a:srgbClr val="FFF5F3"/>
            </a:solidFill>
            <a:ln>
              <a:solidFill>
                <a:srgbClr val="FF8364"/>
              </a:solidFill>
            </a:ln>
            <a:effectLst>
              <a:outerShdw blurRad="127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a:extLst>
                <a:ext uri="{FF2B5EF4-FFF2-40B4-BE49-F238E27FC236}">
                  <a16:creationId xmlns:a16="http://schemas.microsoft.com/office/drawing/2014/main" id="{42C12ACC-D005-4D4B-A386-B8F05F9DA401}"/>
                </a:ext>
              </a:extLst>
            </p:cNvPr>
            <p:cNvPicPr>
              <a:picLocks noChangeAspect="1"/>
            </p:cNvPicPr>
            <p:nvPr/>
          </p:nvPicPr>
          <p:blipFill>
            <a:blip r:embed="rId4"/>
            <a:stretch>
              <a:fillRect/>
            </a:stretch>
          </p:blipFill>
          <p:spPr>
            <a:xfrm>
              <a:off x="892662" y="4653937"/>
              <a:ext cx="315598" cy="315598"/>
            </a:xfrm>
            <a:prstGeom prst="rect">
              <a:avLst/>
            </a:prstGeom>
          </p:spPr>
        </p:pic>
      </p:grpSp>
      <p:grpSp>
        <p:nvGrpSpPr>
          <p:cNvPr id="91" name="Group 90">
            <a:extLst>
              <a:ext uri="{FF2B5EF4-FFF2-40B4-BE49-F238E27FC236}">
                <a16:creationId xmlns:a16="http://schemas.microsoft.com/office/drawing/2014/main" id="{C59402D9-2C0E-4243-8D89-8F969FAF3374}"/>
              </a:ext>
            </a:extLst>
          </p:cNvPr>
          <p:cNvGrpSpPr/>
          <p:nvPr/>
        </p:nvGrpSpPr>
        <p:grpSpPr>
          <a:xfrm>
            <a:off x="881332" y="3518718"/>
            <a:ext cx="424525" cy="424525"/>
            <a:chOff x="838200" y="3303058"/>
            <a:chExt cx="424525" cy="424525"/>
          </a:xfrm>
        </p:grpSpPr>
        <p:sp>
          <p:nvSpPr>
            <p:cNvPr id="79" name="Rectangle: Rounded Corners 78">
              <a:extLst>
                <a:ext uri="{FF2B5EF4-FFF2-40B4-BE49-F238E27FC236}">
                  <a16:creationId xmlns:a16="http://schemas.microsoft.com/office/drawing/2014/main" id="{873A9279-B183-4F2C-ACEE-30D7C3C597BB}"/>
                </a:ext>
              </a:extLst>
            </p:cNvPr>
            <p:cNvSpPr/>
            <p:nvPr/>
          </p:nvSpPr>
          <p:spPr>
            <a:xfrm>
              <a:off x="838200" y="3303058"/>
              <a:ext cx="424525" cy="424525"/>
            </a:xfrm>
            <a:prstGeom prst="roundRect">
              <a:avLst/>
            </a:prstGeom>
            <a:solidFill>
              <a:srgbClr val="FFF5F3"/>
            </a:solidFill>
            <a:ln>
              <a:solidFill>
                <a:srgbClr val="FF8364"/>
              </a:solidFill>
            </a:ln>
            <a:effectLst>
              <a:outerShdw blurRad="127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E7260F84-2276-431E-909D-8358CF228526}"/>
                </a:ext>
              </a:extLst>
            </p:cNvPr>
            <p:cNvPicPr>
              <a:picLocks noChangeAspect="1"/>
            </p:cNvPicPr>
            <p:nvPr/>
          </p:nvPicPr>
          <p:blipFill>
            <a:blip r:embed="rId5"/>
            <a:stretch>
              <a:fillRect/>
            </a:stretch>
          </p:blipFill>
          <p:spPr>
            <a:xfrm>
              <a:off x="882530" y="3347388"/>
              <a:ext cx="335865" cy="335865"/>
            </a:xfrm>
            <a:prstGeom prst="rect">
              <a:avLst/>
            </a:prstGeom>
          </p:spPr>
        </p:pic>
      </p:grpSp>
      <p:grpSp>
        <p:nvGrpSpPr>
          <p:cNvPr id="92" name="Group 91">
            <a:extLst>
              <a:ext uri="{FF2B5EF4-FFF2-40B4-BE49-F238E27FC236}">
                <a16:creationId xmlns:a16="http://schemas.microsoft.com/office/drawing/2014/main" id="{0B79DA32-AA7A-4E80-91E4-042606FB6753}"/>
              </a:ext>
            </a:extLst>
          </p:cNvPr>
          <p:cNvGrpSpPr/>
          <p:nvPr/>
        </p:nvGrpSpPr>
        <p:grpSpPr>
          <a:xfrm>
            <a:off x="881333" y="2871328"/>
            <a:ext cx="424525" cy="424525"/>
            <a:chOff x="838201" y="2655668"/>
            <a:chExt cx="424525" cy="424525"/>
          </a:xfrm>
        </p:grpSpPr>
        <p:sp>
          <p:nvSpPr>
            <p:cNvPr id="78" name="Rectangle: Rounded Corners 77">
              <a:extLst>
                <a:ext uri="{FF2B5EF4-FFF2-40B4-BE49-F238E27FC236}">
                  <a16:creationId xmlns:a16="http://schemas.microsoft.com/office/drawing/2014/main" id="{3E60A6EE-BD25-453A-8C34-36A071D032A5}"/>
                </a:ext>
              </a:extLst>
            </p:cNvPr>
            <p:cNvSpPr/>
            <p:nvPr/>
          </p:nvSpPr>
          <p:spPr>
            <a:xfrm>
              <a:off x="838201" y="2655668"/>
              <a:ext cx="424525" cy="424525"/>
            </a:xfrm>
            <a:prstGeom prst="roundRect">
              <a:avLst/>
            </a:prstGeom>
            <a:solidFill>
              <a:srgbClr val="FFF5F3"/>
            </a:solidFill>
            <a:ln>
              <a:solidFill>
                <a:srgbClr val="FF8364"/>
              </a:solidFill>
            </a:ln>
            <a:effectLst>
              <a:outerShdw blurRad="127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B50A4B16-00CE-4390-8168-FF186C1635D9}"/>
                </a:ext>
              </a:extLst>
            </p:cNvPr>
            <p:cNvPicPr>
              <a:picLocks noChangeAspect="1"/>
            </p:cNvPicPr>
            <p:nvPr/>
          </p:nvPicPr>
          <p:blipFill>
            <a:blip r:embed="rId6"/>
            <a:stretch>
              <a:fillRect/>
            </a:stretch>
          </p:blipFill>
          <p:spPr>
            <a:xfrm>
              <a:off x="896299" y="2713768"/>
              <a:ext cx="308324" cy="308324"/>
            </a:xfrm>
            <a:prstGeom prst="rect">
              <a:avLst/>
            </a:prstGeom>
          </p:spPr>
        </p:pic>
      </p:grpSp>
      <p:grpSp>
        <p:nvGrpSpPr>
          <p:cNvPr id="90" name="Group 89">
            <a:extLst>
              <a:ext uri="{FF2B5EF4-FFF2-40B4-BE49-F238E27FC236}">
                <a16:creationId xmlns:a16="http://schemas.microsoft.com/office/drawing/2014/main" id="{229F49DD-A321-456B-8182-DDEFEF926D60}"/>
              </a:ext>
            </a:extLst>
          </p:cNvPr>
          <p:cNvGrpSpPr/>
          <p:nvPr/>
        </p:nvGrpSpPr>
        <p:grpSpPr>
          <a:xfrm>
            <a:off x="881332" y="4167744"/>
            <a:ext cx="424525" cy="424525"/>
            <a:chOff x="838200" y="3952084"/>
            <a:chExt cx="424525" cy="424525"/>
          </a:xfrm>
        </p:grpSpPr>
        <p:sp>
          <p:nvSpPr>
            <p:cNvPr id="80" name="Rectangle: Rounded Corners 79">
              <a:extLst>
                <a:ext uri="{FF2B5EF4-FFF2-40B4-BE49-F238E27FC236}">
                  <a16:creationId xmlns:a16="http://schemas.microsoft.com/office/drawing/2014/main" id="{F548AB92-EBA9-4047-A390-8F00C1D19BE3}"/>
                </a:ext>
              </a:extLst>
            </p:cNvPr>
            <p:cNvSpPr/>
            <p:nvPr/>
          </p:nvSpPr>
          <p:spPr>
            <a:xfrm>
              <a:off x="838200" y="3952084"/>
              <a:ext cx="424525" cy="424525"/>
            </a:xfrm>
            <a:prstGeom prst="roundRect">
              <a:avLst/>
            </a:prstGeom>
            <a:solidFill>
              <a:srgbClr val="FFF5F3"/>
            </a:solidFill>
            <a:ln>
              <a:solidFill>
                <a:srgbClr val="FF8364"/>
              </a:solidFill>
            </a:ln>
            <a:effectLst>
              <a:outerShdw blurRad="127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EFF135A4-8A7A-4B88-91BC-E68C367968EC}"/>
                </a:ext>
              </a:extLst>
            </p:cNvPr>
            <p:cNvPicPr>
              <a:picLocks noChangeAspect="1"/>
            </p:cNvPicPr>
            <p:nvPr/>
          </p:nvPicPr>
          <p:blipFill>
            <a:blip r:embed="rId7"/>
            <a:stretch>
              <a:fillRect/>
            </a:stretch>
          </p:blipFill>
          <p:spPr>
            <a:xfrm>
              <a:off x="895625" y="4009509"/>
              <a:ext cx="309674" cy="309674"/>
            </a:xfrm>
            <a:prstGeom prst="rect">
              <a:avLst/>
            </a:prstGeom>
          </p:spPr>
        </p:pic>
      </p:grpSp>
      <p:sp>
        <p:nvSpPr>
          <p:cNvPr id="93" name="Rectangle 92">
            <a:extLst>
              <a:ext uri="{FF2B5EF4-FFF2-40B4-BE49-F238E27FC236}">
                <a16:creationId xmlns:a16="http://schemas.microsoft.com/office/drawing/2014/main" id="{51997E8D-6BE7-4473-AE3D-B74DA49DF74C}"/>
              </a:ext>
            </a:extLst>
          </p:cNvPr>
          <p:cNvSpPr/>
          <p:nvPr/>
        </p:nvSpPr>
        <p:spPr>
          <a:xfrm>
            <a:off x="4474345" y="2863609"/>
            <a:ext cx="3312612" cy="237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28600" marR="0" lvl="0" indent="-228600" rtl="0">
              <a:lnSpc>
                <a:spcPct val="100000"/>
              </a:lnSpc>
              <a:spcBef>
                <a:spcPts val="0"/>
              </a:spcBef>
              <a:spcAft>
                <a:spcPts val="600"/>
              </a:spcAft>
              <a:buClr>
                <a:schemeClr val="dk1"/>
              </a:buClr>
              <a:buSzPts val="1200"/>
              <a:buFont typeface="Arial" panose="020B0604020202020204" pitchFamily="34" charset="0"/>
              <a:buChar char="•"/>
            </a:pPr>
            <a:r>
              <a:rPr lang="en-US" sz="1600" b="0" i="0" u="none" strike="noStrike" cap="none" dirty="0">
                <a:solidFill>
                  <a:schemeClr val="dk1"/>
                </a:solidFill>
                <a:latin typeface="Montserrat" panose="00000500000000000000" pitchFamily="2" charset="0"/>
                <a:ea typeface="Libre Franklin"/>
                <a:cs typeface="Libre Franklin"/>
                <a:sym typeface="Libre Franklin"/>
              </a:rPr>
              <a:t>Who is your typical customer?</a:t>
            </a:r>
          </a:p>
          <a:p>
            <a:pPr marL="228600" marR="0" lvl="0" indent="-228600" rtl="0">
              <a:lnSpc>
                <a:spcPct val="100000"/>
              </a:lnSpc>
              <a:spcBef>
                <a:spcPts val="0"/>
              </a:spcBef>
              <a:spcAft>
                <a:spcPts val="600"/>
              </a:spcAft>
              <a:buClr>
                <a:schemeClr val="dk1"/>
              </a:buClr>
              <a:buSzPts val="1200"/>
              <a:buFont typeface="Arial" panose="020B0604020202020204" pitchFamily="34" charset="0"/>
              <a:buChar char="•"/>
            </a:pPr>
            <a:r>
              <a:rPr lang="en-US" sz="1600" b="0" i="0" u="none" strike="noStrike" cap="none" dirty="0">
                <a:solidFill>
                  <a:schemeClr val="dk1"/>
                </a:solidFill>
                <a:latin typeface="Montserrat" panose="00000500000000000000" pitchFamily="2" charset="0"/>
                <a:ea typeface="Libre Franklin"/>
                <a:cs typeface="Libre Franklin"/>
                <a:sym typeface="Libre Franklin"/>
              </a:rPr>
              <a:t>How old are they?</a:t>
            </a:r>
          </a:p>
          <a:p>
            <a:pPr marL="228600" marR="0" lvl="0" indent="-228600" rtl="0">
              <a:lnSpc>
                <a:spcPct val="100000"/>
              </a:lnSpc>
              <a:spcBef>
                <a:spcPts val="0"/>
              </a:spcBef>
              <a:spcAft>
                <a:spcPts val="600"/>
              </a:spcAft>
              <a:buClr>
                <a:schemeClr val="dk1"/>
              </a:buClr>
              <a:buSzPts val="1200"/>
              <a:buFont typeface="Arial" panose="020B0604020202020204" pitchFamily="34" charset="0"/>
              <a:buChar char="•"/>
            </a:pPr>
            <a:r>
              <a:rPr lang="en-US" sz="1600" b="0" i="0" u="none" strike="noStrike" cap="none" dirty="0">
                <a:solidFill>
                  <a:schemeClr val="dk1"/>
                </a:solidFill>
                <a:latin typeface="Montserrat" panose="00000500000000000000" pitchFamily="2" charset="0"/>
                <a:ea typeface="Libre Franklin"/>
                <a:cs typeface="Libre Franklin"/>
                <a:sym typeface="Libre Franklin"/>
              </a:rPr>
              <a:t>Are they men or women?</a:t>
            </a:r>
          </a:p>
          <a:p>
            <a:pPr marL="228600" marR="0" lvl="0" indent="-228600" rtl="0">
              <a:lnSpc>
                <a:spcPct val="100000"/>
              </a:lnSpc>
              <a:spcBef>
                <a:spcPts val="0"/>
              </a:spcBef>
              <a:spcAft>
                <a:spcPts val="600"/>
              </a:spcAft>
              <a:buClr>
                <a:schemeClr val="dk1"/>
              </a:buClr>
              <a:buSzPts val="1200"/>
              <a:buFont typeface="Arial" panose="020B0604020202020204" pitchFamily="34" charset="0"/>
              <a:buChar char="•"/>
            </a:pPr>
            <a:r>
              <a:rPr lang="en-US" sz="1600" b="0" i="0" u="none" strike="noStrike" cap="none" dirty="0">
                <a:solidFill>
                  <a:schemeClr val="dk1"/>
                </a:solidFill>
                <a:latin typeface="Montserrat" panose="00000500000000000000" pitchFamily="2" charset="0"/>
                <a:ea typeface="Libre Franklin"/>
                <a:cs typeface="Libre Franklin"/>
                <a:sym typeface="Libre Franklin"/>
              </a:rPr>
              <a:t>What is their income and education level?</a:t>
            </a:r>
          </a:p>
          <a:p>
            <a:pPr marL="228600" marR="0" lvl="0" indent="-228600" rtl="0">
              <a:lnSpc>
                <a:spcPct val="100000"/>
              </a:lnSpc>
              <a:spcBef>
                <a:spcPts val="0"/>
              </a:spcBef>
              <a:spcAft>
                <a:spcPts val="600"/>
              </a:spcAft>
              <a:buClr>
                <a:schemeClr val="dk1"/>
              </a:buClr>
              <a:buSzPts val="1200"/>
              <a:buFont typeface="Arial" panose="020B0604020202020204" pitchFamily="34" charset="0"/>
              <a:buChar char="•"/>
            </a:pPr>
            <a:r>
              <a:rPr lang="en-US" sz="1600" b="0" i="0" u="none" strike="noStrike" cap="none" dirty="0">
                <a:solidFill>
                  <a:schemeClr val="dk1"/>
                </a:solidFill>
                <a:latin typeface="Montserrat" panose="00000500000000000000" pitchFamily="2" charset="0"/>
                <a:ea typeface="Libre Franklin"/>
                <a:cs typeface="Libre Franklin"/>
                <a:sym typeface="Libre Franklin"/>
              </a:rPr>
              <a:t>What are their general interests in life?</a:t>
            </a:r>
          </a:p>
          <a:p>
            <a:pPr marL="228600" marR="0" lvl="0" indent="-228600" rtl="0">
              <a:lnSpc>
                <a:spcPct val="100000"/>
              </a:lnSpc>
              <a:spcBef>
                <a:spcPts val="0"/>
              </a:spcBef>
              <a:spcAft>
                <a:spcPts val="600"/>
              </a:spcAft>
              <a:buClr>
                <a:schemeClr val="dk1"/>
              </a:buClr>
              <a:buSzPts val="1200"/>
              <a:buFont typeface="Arial" panose="020B0604020202020204" pitchFamily="34" charset="0"/>
              <a:buChar char="•"/>
            </a:pPr>
            <a:r>
              <a:rPr lang="en-US" sz="1600" b="0" i="0" u="none" strike="noStrike" cap="none" dirty="0">
                <a:solidFill>
                  <a:schemeClr val="dk1"/>
                </a:solidFill>
                <a:latin typeface="Montserrat" panose="00000500000000000000" pitchFamily="2" charset="0"/>
                <a:ea typeface="Libre Franklin"/>
                <a:cs typeface="Libre Franklin"/>
                <a:sym typeface="Libre Franklin"/>
              </a:rPr>
              <a:t>What is their social media behavior?</a:t>
            </a:r>
          </a:p>
        </p:txBody>
      </p:sp>
      <p:sp>
        <p:nvSpPr>
          <p:cNvPr id="94" name="Rectangle 93">
            <a:extLst>
              <a:ext uri="{FF2B5EF4-FFF2-40B4-BE49-F238E27FC236}">
                <a16:creationId xmlns:a16="http://schemas.microsoft.com/office/drawing/2014/main" id="{F7D3AF9A-C67F-4210-972F-A4DA11C37B87}"/>
              </a:ext>
            </a:extLst>
          </p:cNvPr>
          <p:cNvSpPr/>
          <p:nvPr/>
        </p:nvSpPr>
        <p:spPr>
          <a:xfrm>
            <a:off x="4482826" y="5817874"/>
            <a:ext cx="3312612" cy="607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R="0" lvl="0" rtl="0">
              <a:lnSpc>
                <a:spcPct val="100000"/>
              </a:lnSpc>
              <a:spcBef>
                <a:spcPts val="0"/>
              </a:spcBef>
              <a:spcAft>
                <a:spcPts val="600"/>
              </a:spcAft>
              <a:buClr>
                <a:schemeClr val="dk1"/>
              </a:buClr>
              <a:buSzPts val="1200"/>
            </a:pPr>
            <a:r>
              <a:rPr lang="en-US" i="0" u="none" strike="noStrike" cap="none" dirty="0">
                <a:solidFill>
                  <a:schemeClr val="dk1"/>
                </a:solidFill>
                <a:latin typeface="Montserrat" panose="00000500000000000000" pitchFamily="2" charset="0"/>
                <a:ea typeface="Libre Franklin"/>
                <a:cs typeface="Libre Franklin"/>
                <a:sym typeface="Libre Franklin"/>
              </a:rPr>
              <a:t>Use the answers to create a buyer persona of your audience.</a:t>
            </a:r>
          </a:p>
        </p:txBody>
      </p:sp>
      <p:sp>
        <p:nvSpPr>
          <p:cNvPr id="95" name="Rectangle 94">
            <a:extLst>
              <a:ext uri="{FF2B5EF4-FFF2-40B4-BE49-F238E27FC236}">
                <a16:creationId xmlns:a16="http://schemas.microsoft.com/office/drawing/2014/main" id="{C3313620-ACD0-446B-9436-4CC0CFA94699}"/>
              </a:ext>
            </a:extLst>
          </p:cNvPr>
          <p:cNvSpPr/>
          <p:nvPr/>
        </p:nvSpPr>
        <p:spPr>
          <a:xfrm>
            <a:off x="8143300" y="2863609"/>
            <a:ext cx="3312612" cy="237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28600" marR="0" lvl="0" indent="-228600" rtl="0">
              <a:lnSpc>
                <a:spcPct val="100000"/>
              </a:lnSpc>
              <a:spcBef>
                <a:spcPts val="0"/>
              </a:spcBef>
              <a:spcAft>
                <a:spcPts val="600"/>
              </a:spcAft>
              <a:buClr>
                <a:schemeClr val="dk1"/>
              </a:buClr>
              <a:buSzPts val="1200"/>
              <a:buFont typeface="Arial" panose="020B0604020202020204" pitchFamily="34" charset="0"/>
              <a:buChar char="•"/>
            </a:pPr>
            <a:r>
              <a:rPr lang="en-US" sz="1600" b="0" i="0" u="none" strike="noStrike" cap="none" dirty="0">
                <a:solidFill>
                  <a:schemeClr val="dk1"/>
                </a:solidFill>
                <a:latin typeface="Montserrat" panose="00000500000000000000" pitchFamily="2" charset="0"/>
                <a:ea typeface="Libre Franklin"/>
                <a:cs typeface="Libre Franklin"/>
                <a:sym typeface="Libre Franklin"/>
              </a:rPr>
              <a:t>Determine which platform your audience is using. </a:t>
            </a:r>
          </a:p>
          <a:p>
            <a:pPr marL="228600" marR="0" lvl="0" indent="-228600" rtl="0">
              <a:lnSpc>
                <a:spcPct val="100000"/>
              </a:lnSpc>
              <a:spcBef>
                <a:spcPts val="0"/>
              </a:spcBef>
              <a:spcAft>
                <a:spcPts val="600"/>
              </a:spcAft>
              <a:buClr>
                <a:schemeClr val="dk1"/>
              </a:buClr>
              <a:buSzPts val="1200"/>
              <a:buFont typeface="Arial" panose="020B0604020202020204" pitchFamily="34" charset="0"/>
              <a:buChar char="•"/>
            </a:pPr>
            <a:r>
              <a:rPr lang="en-US" sz="1600" b="0" i="0" u="none" strike="noStrike" cap="none" dirty="0">
                <a:solidFill>
                  <a:schemeClr val="dk1"/>
                </a:solidFill>
                <a:latin typeface="Montserrat" panose="00000500000000000000" pitchFamily="2" charset="0"/>
                <a:ea typeface="Libre Franklin"/>
                <a:cs typeface="Libre Franklin"/>
                <a:sym typeface="Libre Franklin"/>
              </a:rPr>
              <a:t>Social Media channel's user demographics and audience activity will help you choose the best platform for your brand</a:t>
            </a:r>
          </a:p>
        </p:txBody>
      </p:sp>
      <p:sp>
        <p:nvSpPr>
          <p:cNvPr id="59" name="Rectangle 58">
            <a:extLst>
              <a:ext uri="{FF2B5EF4-FFF2-40B4-BE49-F238E27FC236}">
                <a16:creationId xmlns:a16="http://schemas.microsoft.com/office/drawing/2014/main" id="{8086E55B-0D87-48F5-A30A-B1FB3361E2B3}"/>
              </a:ext>
            </a:extLst>
          </p:cNvPr>
          <p:cNvSpPr/>
          <p:nvPr/>
        </p:nvSpPr>
        <p:spPr>
          <a:xfrm>
            <a:off x="655008" y="1412242"/>
            <a:ext cx="5920930" cy="385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spcAft>
                <a:spcPts val="600"/>
              </a:spcAft>
              <a:buClr>
                <a:srgbClr val="0070C0"/>
              </a:buClr>
              <a:buSzPct val="100000"/>
            </a:pPr>
            <a:r>
              <a:rPr lang="en-US" sz="1800" b="1" dirty="0">
                <a:solidFill>
                  <a:srgbClr val="FF8364"/>
                </a:solidFill>
                <a:latin typeface="Montserrat" panose="00000500000000000000" pitchFamily="2" charset="0"/>
                <a:ea typeface="Libre Franklin"/>
                <a:cs typeface="Libre Franklin"/>
                <a:sym typeface="Libre Franklin"/>
              </a:rPr>
              <a:t>03 main questions help you select the platform</a:t>
            </a:r>
          </a:p>
        </p:txBody>
      </p:sp>
      <p:grpSp>
        <p:nvGrpSpPr>
          <p:cNvPr id="16" name="Group 19">
            <a:extLst>
              <a:ext uri="{FF2B5EF4-FFF2-40B4-BE49-F238E27FC236}">
                <a16:creationId xmlns:a16="http://schemas.microsoft.com/office/drawing/2014/main" id="{DC7B464E-95E9-4CC8-9FFE-56CEC965D7FD}"/>
              </a:ext>
            </a:extLst>
          </p:cNvPr>
          <p:cNvGrpSpPr/>
          <p:nvPr/>
        </p:nvGrpSpPr>
        <p:grpSpPr>
          <a:xfrm>
            <a:off x="552419" y="650606"/>
            <a:ext cx="4516678" cy="531037"/>
            <a:chOff x="612743" y="1020818"/>
            <a:chExt cx="3679857" cy="531037"/>
          </a:xfrm>
        </p:grpSpPr>
        <p:sp>
          <p:nvSpPr>
            <p:cNvPr id="14" name="Google Shape;506;p3">
              <a:extLst>
                <a:ext uri="{FF2B5EF4-FFF2-40B4-BE49-F238E27FC236}">
                  <a16:creationId xmlns:a16="http://schemas.microsoft.com/office/drawing/2014/main" id="{CF5578AD-BB5F-920D-6C38-F728FDAF5BCC}"/>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15" name="Google Shape;503;p3">
              <a:extLst>
                <a:ext uri="{FF2B5EF4-FFF2-40B4-BE49-F238E27FC236}">
                  <a16:creationId xmlns:a16="http://schemas.microsoft.com/office/drawing/2014/main" id="{F4BF3743-7D6C-DA93-D568-8A2D33F312CA}"/>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algn="ctr">
                <a:buClr>
                  <a:schemeClr val="lt1"/>
                </a:buClr>
                <a:buSzPts val="2400"/>
                <a:buFont typeface="Libre Franklin Medium"/>
                <a:buNone/>
              </a:pPr>
              <a:r>
                <a:rPr lang="en-MY" sz="2000" b="1" dirty="0">
                  <a:solidFill>
                    <a:srgbClr val="FF8364"/>
                  </a:solidFill>
                  <a:latin typeface="Montserrat"/>
                </a:rPr>
                <a:t>SOCIAL MEDIA MARKETING</a:t>
              </a:r>
            </a:p>
          </p:txBody>
        </p:sp>
      </p:grpSp>
    </p:spTree>
    <p:extLst>
      <p:ext uri="{BB962C8B-B14F-4D97-AF65-F5344CB8AC3E}">
        <p14:creationId xmlns:p14="http://schemas.microsoft.com/office/powerpoint/2010/main" val="1798200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1BE51D02-5022-4703-A95B-1A06075847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7182" y="2023856"/>
            <a:ext cx="4470513" cy="3739875"/>
          </a:xfrm>
          <a:prstGeom prst="rect">
            <a:avLst/>
          </a:prstGeom>
        </p:spPr>
      </p:pic>
      <p:sp>
        <p:nvSpPr>
          <p:cNvPr id="2" name="Rectangle 1">
            <a:extLst>
              <a:ext uri="{FF2B5EF4-FFF2-40B4-BE49-F238E27FC236}">
                <a16:creationId xmlns:a16="http://schemas.microsoft.com/office/drawing/2014/main" id="{2E3CA44A-043A-4051-866C-3A871F89C2AA}"/>
              </a:ext>
            </a:extLst>
          </p:cNvPr>
          <p:cNvSpPr/>
          <p:nvPr/>
        </p:nvSpPr>
        <p:spPr>
          <a:xfrm>
            <a:off x="3103336" y="5918390"/>
            <a:ext cx="5682559"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1200"/>
              </a:spcAft>
              <a:buClr>
                <a:schemeClr val="dk1"/>
              </a:buClr>
              <a:buSzPts val="1200"/>
            </a:pPr>
            <a:r>
              <a:rPr lang="en-US" sz="1800" dirty="0">
                <a:solidFill>
                  <a:srgbClr val="FF8364"/>
                </a:solidFill>
                <a:latin typeface="Montserrat" panose="00000500000000000000" pitchFamily="2" charset="0"/>
              </a:rPr>
              <a:t>Help you plan posts and make sure you don’t miss days to optimally manage your social media</a:t>
            </a:r>
          </a:p>
        </p:txBody>
      </p:sp>
      <p:sp>
        <p:nvSpPr>
          <p:cNvPr id="15" name="Rectangle 58">
            <a:extLst>
              <a:ext uri="{FF2B5EF4-FFF2-40B4-BE49-F238E27FC236}">
                <a16:creationId xmlns:a16="http://schemas.microsoft.com/office/drawing/2014/main" id="{086F93D3-69C3-A48B-72B9-9166D581DABD}"/>
              </a:ext>
            </a:extLst>
          </p:cNvPr>
          <p:cNvSpPr/>
          <p:nvPr/>
        </p:nvSpPr>
        <p:spPr>
          <a:xfrm>
            <a:off x="712517" y="1369110"/>
            <a:ext cx="5920930" cy="385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800" b="1" dirty="0">
                <a:solidFill>
                  <a:srgbClr val="FF8364"/>
                </a:solidFill>
                <a:latin typeface="Montserrat"/>
                <a:ea typeface="Libre Franklin"/>
                <a:cs typeface="Libre Franklin"/>
                <a:sym typeface="Libre Franklin"/>
              </a:rPr>
              <a:t>Continuously Engage the Audience</a:t>
            </a:r>
          </a:p>
          <a:p>
            <a:pPr>
              <a:spcAft>
                <a:spcPts val="600"/>
              </a:spcAft>
            </a:pPr>
            <a:endParaRPr lang="en-US" sz="1800" b="1">
              <a:solidFill>
                <a:srgbClr val="FF8364"/>
              </a:solidFill>
              <a:latin typeface="Montserrat" panose="00000500000000000000" pitchFamily="2" charset="0"/>
              <a:ea typeface="Libre Franklin"/>
              <a:cs typeface="Libre Franklin"/>
            </a:endParaRPr>
          </a:p>
        </p:txBody>
      </p:sp>
      <p:grpSp>
        <p:nvGrpSpPr>
          <p:cNvPr id="10" name="Group 19">
            <a:extLst>
              <a:ext uri="{FF2B5EF4-FFF2-40B4-BE49-F238E27FC236}">
                <a16:creationId xmlns:a16="http://schemas.microsoft.com/office/drawing/2014/main" id="{89ADD72E-2113-AE21-B417-07607B7CD013}"/>
              </a:ext>
            </a:extLst>
          </p:cNvPr>
          <p:cNvGrpSpPr/>
          <p:nvPr/>
        </p:nvGrpSpPr>
        <p:grpSpPr>
          <a:xfrm>
            <a:off x="552419" y="650606"/>
            <a:ext cx="4516678" cy="531037"/>
            <a:chOff x="612743" y="1020818"/>
            <a:chExt cx="3679857" cy="531037"/>
          </a:xfrm>
        </p:grpSpPr>
        <p:sp>
          <p:nvSpPr>
            <p:cNvPr id="8" name="Google Shape;506;p3">
              <a:extLst>
                <a:ext uri="{FF2B5EF4-FFF2-40B4-BE49-F238E27FC236}">
                  <a16:creationId xmlns:a16="http://schemas.microsoft.com/office/drawing/2014/main" id="{FCCD1FC9-B33F-BF7A-53A2-DDD4D226936F}"/>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9" name="Google Shape;503;p3">
              <a:extLst>
                <a:ext uri="{FF2B5EF4-FFF2-40B4-BE49-F238E27FC236}">
                  <a16:creationId xmlns:a16="http://schemas.microsoft.com/office/drawing/2014/main" id="{CA7C50C3-836F-4D2B-4B41-FA378CBEE18F}"/>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algn="ctr">
                <a:buClr>
                  <a:schemeClr val="lt1"/>
                </a:buClr>
                <a:buSzPts val="2400"/>
                <a:buFont typeface="Libre Franklin Medium"/>
                <a:buNone/>
              </a:pPr>
              <a:r>
                <a:rPr lang="en-MY" sz="2000" b="1" dirty="0">
                  <a:solidFill>
                    <a:srgbClr val="FF8364"/>
                  </a:solidFill>
                  <a:latin typeface="Montserrat"/>
                </a:rPr>
                <a:t>SOCIAL MEDIA MARKETING</a:t>
              </a:r>
            </a:p>
          </p:txBody>
        </p:sp>
      </p:grpSp>
    </p:spTree>
    <p:extLst>
      <p:ext uri="{BB962C8B-B14F-4D97-AF65-F5344CB8AC3E}">
        <p14:creationId xmlns:p14="http://schemas.microsoft.com/office/powerpoint/2010/main" val="4220742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372;p93">
            <a:extLst>
              <a:ext uri="{FF2B5EF4-FFF2-40B4-BE49-F238E27FC236}">
                <a16:creationId xmlns:a16="http://schemas.microsoft.com/office/drawing/2014/main" id="{7CA719F4-0FF7-4019-8218-D6095CE3B56E}"/>
              </a:ext>
            </a:extLst>
          </p:cNvPr>
          <p:cNvSpPr/>
          <p:nvPr/>
        </p:nvSpPr>
        <p:spPr>
          <a:xfrm>
            <a:off x="6061515" y="1965841"/>
            <a:ext cx="5537475" cy="3784509"/>
          </a:xfrm>
          <a:prstGeom prst="wedgeRectCallout">
            <a:avLst>
              <a:gd name="adj1" fmla="val -60363"/>
              <a:gd name="adj2" fmla="val -24480"/>
            </a:avLst>
          </a:prstGeom>
          <a:solidFill>
            <a:srgbClr val="FFF5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panose="00000500000000000000" pitchFamily="2" charset="0"/>
              <a:ea typeface="Libre Franklin"/>
              <a:cs typeface="Libre Franklin"/>
              <a:sym typeface="Libre Franklin"/>
            </a:endParaRPr>
          </a:p>
        </p:txBody>
      </p:sp>
      <p:sp>
        <p:nvSpPr>
          <p:cNvPr id="21" name="Rectangle 20">
            <a:extLst>
              <a:ext uri="{FF2B5EF4-FFF2-40B4-BE49-F238E27FC236}">
                <a16:creationId xmlns:a16="http://schemas.microsoft.com/office/drawing/2014/main" id="{AC4803D0-DB93-4184-A6A7-E17802037836}"/>
              </a:ext>
            </a:extLst>
          </p:cNvPr>
          <p:cNvSpPr/>
          <p:nvPr/>
        </p:nvSpPr>
        <p:spPr>
          <a:xfrm>
            <a:off x="6265331" y="2196237"/>
            <a:ext cx="4773458" cy="3323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lvl="1" indent="-285750" algn="l" rtl="0">
              <a:spcBef>
                <a:spcPts val="1200"/>
              </a:spcBef>
              <a:spcAft>
                <a:spcPts val="0"/>
              </a:spcAft>
              <a:buClr>
                <a:srgbClr val="3F3F3F"/>
              </a:buClr>
              <a:buSzPts val="1600"/>
              <a:buFont typeface="Arial" panose="020B0604020202020204" pitchFamily="34" charset="0"/>
              <a:buChar char="•"/>
            </a:pPr>
            <a:r>
              <a:rPr lang="en-US" sz="1600" dirty="0">
                <a:solidFill>
                  <a:srgbClr val="3F3F3F"/>
                </a:solidFill>
                <a:latin typeface="Montserrat" panose="00000500000000000000" pitchFamily="2" charset="0"/>
              </a:rPr>
              <a:t>Commenting on posts</a:t>
            </a:r>
          </a:p>
          <a:p>
            <a:pPr marL="285750" lvl="1" indent="-285750" algn="l" rtl="0">
              <a:spcBef>
                <a:spcPts val="1200"/>
              </a:spcBef>
              <a:spcAft>
                <a:spcPts val="0"/>
              </a:spcAft>
              <a:buClr>
                <a:srgbClr val="3F3F3F"/>
              </a:buClr>
              <a:buSzPts val="1600"/>
              <a:buFont typeface="Arial" panose="020B0604020202020204" pitchFamily="34" charset="0"/>
              <a:buChar char="•"/>
            </a:pPr>
            <a:r>
              <a:rPr lang="en-US" sz="1600" dirty="0">
                <a:solidFill>
                  <a:srgbClr val="3F3F3F"/>
                </a:solidFill>
                <a:latin typeface="Montserrat" panose="00000500000000000000" pitchFamily="2" charset="0"/>
              </a:rPr>
              <a:t>Starting and participating in conversations</a:t>
            </a:r>
          </a:p>
          <a:p>
            <a:pPr marL="285750" lvl="1" indent="-285750" algn="l" rtl="0">
              <a:spcBef>
                <a:spcPts val="1200"/>
              </a:spcBef>
              <a:spcAft>
                <a:spcPts val="0"/>
              </a:spcAft>
              <a:buClr>
                <a:srgbClr val="3F3F3F"/>
              </a:buClr>
              <a:buSzPts val="1600"/>
              <a:buFont typeface="Arial" panose="020B0604020202020204" pitchFamily="34" charset="0"/>
              <a:buChar char="•"/>
            </a:pPr>
            <a:r>
              <a:rPr lang="en-US" sz="1600" dirty="0">
                <a:solidFill>
                  <a:srgbClr val="3F3F3F"/>
                </a:solidFill>
                <a:latin typeface="Montserrat" panose="00000500000000000000" pitchFamily="2" charset="0"/>
              </a:rPr>
              <a:t>Sharing relevant information</a:t>
            </a:r>
          </a:p>
          <a:p>
            <a:pPr marL="285750" lvl="1" indent="-285750" algn="l" rtl="0">
              <a:spcBef>
                <a:spcPts val="1200"/>
              </a:spcBef>
              <a:spcAft>
                <a:spcPts val="0"/>
              </a:spcAft>
              <a:buClr>
                <a:srgbClr val="3F3F3F"/>
              </a:buClr>
              <a:buSzPts val="1600"/>
              <a:buFont typeface="Arial" panose="020B0604020202020204" pitchFamily="34" charset="0"/>
              <a:buChar char="•"/>
            </a:pPr>
            <a:r>
              <a:rPr lang="en-US" sz="1600" dirty="0">
                <a:solidFill>
                  <a:srgbClr val="3F3F3F"/>
                </a:solidFill>
                <a:latin typeface="Montserrat" panose="00000500000000000000" pitchFamily="2" charset="0"/>
              </a:rPr>
              <a:t>Sharing user generated content</a:t>
            </a:r>
          </a:p>
          <a:p>
            <a:pPr marL="285750" lvl="1" indent="-285750" algn="l" rtl="0">
              <a:spcBef>
                <a:spcPts val="1200"/>
              </a:spcBef>
              <a:spcAft>
                <a:spcPts val="0"/>
              </a:spcAft>
              <a:buClr>
                <a:srgbClr val="3F3F3F"/>
              </a:buClr>
              <a:buSzPts val="1600"/>
              <a:buFont typeface="Arial" panose="020B0604020202020204" pitchFamily="34" charset="0"/>
              <a:buChar char="•"/>
            </a:pPr>
            <a:r>
              <a:rPr lang="en-US" sz="1600" dirty="0">
                <a:solidFill>
                  <a:srgbClr val="3F3F3F"/>
                </a:solidFill>
                <a:latin typeface="Montserrat" panose="00000500000000000000" pitchFamily="2" charset="0"/>
              </a:rPr>
              <a:t>Posting and answering questions</a:t>
            </a:r>
          </a:p>
          <a:p>
            <a:pPr marL="285750" lvl="1" indent="-285750" algn="l" rtl="0">
              <a:spcBef>
                <a:spcPts val="1200"/>
              </a:spcBef>
              <a:spcAft>
                <a:spcPts val="0"/>
              </a:spcAft>
              <a:buClr>
                <a:srgbClr val="3F3F3F"/>
              </a:buClr>
              <a:buSzPts val="1600"/>
              <a:buFont typeface="Arial" panose="020B0604020202020204" pitchFamily="34" charset="0"/>
              <a:buChar char="•"/>
            </a:pPr>
            <a:r>
              <a:rPr lang="en-US" sz="1600" dirty="0">
                <a:solidFill>
                  <a:srgbClr val="3F3F3F"/>
                </a:solidFill>
                <a:latin typeface="Montserrat" panose="00000500000000000000" pitchFamily="2" charset="0"/>
              </a:rPr>
              <a:t>Addressing complaints and criticisms</a:t>
            </a:r>
          </a:p>
          <a:p>
            <a:pPr marL="285750" lvl="1" indent="-285750" algn="l" rtl="0">
              <a:spcBef>
                <a:spcPts val="1200"/>
              </a:spcBef>
              <a:spcAft>
                <a:spcPts val="0"/>
              </a:spcAft>
              <a:buClr>
                <a:srgbClr val="3F3F3F"/>
              </a:buClr>
              <a:buSzPts val="1600"/>
              <a:buFont typeface="Arial" panose="020B0604020202020204" pitchFamily="34" charset="0"/>
              <a:buChar char="•"/>
            </a:pPr>
            <a:r>
              <a:rPr lang="en-US" sz="1600" dirty="0">
                <a:solidFill>
                  <a:srgbClr val="3F3F3F"/>
                </a:solidFill>
                <a:latin typeface="Montserrat" panose="00000500000000000000" pitchFamily="2" charset="0"/>
              </a:rPr>
              <a:t>Showing appreciation for customers</a:t>
            </a:r>
          </a:p>
          <a:p>
            <a:pPr marL="285750" lvl="1" indent="-285750" algn="l" rtl="0">
              <a:spcBef>
                <a:spcPts val="1200"/>
              </a:spcBef>
              <a:spcAft>
                <a:spcPts val="0"/>
              </a:spcAft>
              <a:buClr>
                <a:srgbClr val="3F3F3F"/>
              </a:buClr>
              <a:buSzPts val="1600"/>
              <a:buFont typeface="Arial" panose="020B0604020202020204" pitchFamily="34" charset="0"/>
              <a:buChar char="•"/>
            </a:pPr>
            <a:r>
              <a:rPr lang="en-US" sz="1600" dirty="0">
                <a:solidFill>
                  <a:srgbClr val="3F3F3F"/>
                </a:solidFill>
                <a:latin typeface="Montserrat" panose="00000500000000000000" pitchFamily="2" charset="0"/>
              </a:rPr>
              <a:t>Hosting live events that customers can participate in</a:t>
            </a:r>
          </a:p>
        </p:txBody>
      </p:sp>
      <p:pic>
        <p:nvPicPr>
          <p:cNvPr id="22" name="Graphic 21">
            <a:extLst>
              <a:ext uri="{FF2B5EF4-FFF2-40B4-BE49-F238E27FC236}">
                <a16:creationId xmlns:a16="http://schemas.microsoft.com/office/drawing/2014/main" id="{6A65E302-241E-491B-A272-89352D44A6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804" y="2202171"/>
            <a:ext cx="4335163" cy="3070232"/>
          </a:xfrm>
          <a:prstGeom prst="rect">
            <a:avLst/>
          </a:prstGeom>
        </p:spPr>
      </p:pic>
      <p:sp>
        <p:nvSpPr>
          <p:cNvPr id="18" name="Rectangle 58">
            <a:extLst>
              <a:ext uri="{FF2B5EF4-FFF2-40B4-BE49-F238E27FC236}">
                <a16:creationId xmlns:a16="http://schemas.microsoft.com/office/drawing/2014/main" id="{7836959C-BAF0-3540-36A2-A1CD63FC2391}"/>
              </a:ext>
            </a:extLst>
          </p:cNvPr>
          <p:cNvSpPr/>
          <p:nvPr/>
        </p:nvSpPr>
        <p:spPr>
          <a:xfrm>
            <a:off x="712517" y="1369110"/>
            <a:ext cx="5920930" cy="385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800" b="1" dirty="0">
                <a:solidFill>
                  <a:srgbClr val="FF8364"/>
                </a:solidFill>
                <a:latin typeface="Montserrat"/>
                <a:ea typeface="Libre Franklin"/>
                <a:cs typeface="Libre Franklin"/>
                <a:sym typeface="Libre Franklin"/>
              </a:rPr>
              <a:t>Continuously Engage the Audience</a:t>
            </a:r>
          </a:p>
          <a:p>
            <a:pPr>
              <a:spcAft>
                <a:spcPts val="600"/>
              </a:spcAft>
            </a:pPr>
            <a:endParaRPr lang="en-US" sz="1800" b="1">
              <a:solidFill>
                <a:srgbClr val="FF8364"/>
              </a:solidFill>
              <a:latin typeface="Montserrat" panose="00000500000000000000" pitchFamily="2" charset="0"/>
              <a:ea typeface="Libre Franklin"/>
              <a:cs typeface="Libre Franklin"/>
            </a:endParaRPr>
          </a:p>
        </p:txBody>
      </p:sp>
      <p:grpSp>
        <p:nvGrpSpPr>
          <p:cNvPr id="9" name="Group 19">
            <a:extLst>
              <a:ext uri="{FF2B5EF4-FFF2-40B4-BE49-F238E27FC236}">
                <a16:creationId xmlns:a16="http://schemas.microsoft.com/office/drawing/2014/main" id="{99A84A97-CDAB-59E9-F396-59C84B8FAE50}"/>
              </a:ext>
            </a:extLst>
          </p:cNvPr>
          <p:cNvGrpSpPr/>
          <p:nvPr/>
        </p:nvGrpSpPr>
        <p:grpSpPr>
          <a:xfrm>
            <a:off x="552419" y="650606"/>
            <a:ext cx="4516678" cy="531037"/>
            <a:chOff x="612743" y="1020818"/>
            <a:chExt cx="3679857" cy="531037"/>
          </a:xfrm>
        </p:grpSpPr>
        <p:sp>
          <p:nvSpPr>
            <p:cNvPr id="7" name="Google Shape;506;p3">
              <a:extLst>
                <a:ext uri="{FF2B5EF4-FFF2-40B4-BE49-F238E27FC236}">
                  <a16:creationId xmlns:a16="http://schemas.microsoft.com/office/drawing/2014/main" id="{0CF4673C-0660-CA75-EAA6-D26D18525824}"/>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8" name="Google Shape;503;p3">
              <a:extLst>
                <a:ext uri="{FF2B5EF4-FFF2-40B4-BE49-F238E27FC236}">
                  <a16:creationId xmlns:a16="http://schemas.microsoft.com/office/drawing/2014/main" id="{9C4C14EC-C522-7E0E-3C52-EE484413CB0A}"/>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algn="ctr">
                <a:buClr>
                  <a:schemeClr val="lt1"/>
                </a:buClr>
                <a:buSzPts val="2400"/>
                <a:buFont typeface="Libre Franklin Medium"/>
                <a:buNone/>
              </a:pPr>
              <a:r>
                <a:rPr lang="en-MY" sz="2000" b="1" dirty="0">
                  <a:solidFill>
                    <a:srgbClr val="FF8364"/>
                  </a:solidFill>
                  <a:latin typeface="Montserrat"/>
                </a:rPr>
                <a:t>SOCIAL MEDIA MARKETING</a:t>
              </a:r>
            </a:p>
          </p:txBody>
        </p:sp>
      </p:grpSp>
    </p:spTree>
    <p:extLst>
      <p:ext uri="{BB962C8B-B14F-4D97-AF65-F5344CB8AC3E}">
        <p14:creationId xmlns:p14="http://schemas.microsoft.com/office/powerpoint/2010/main" val="2842596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D1046F4-CFAB-4291-8FDF-705118343C2B}"/>
              </a:ext>
            </a:extLst>
          </p:cNvPr>
          <p:cNvGrpSpPr/>
          <p:nvPr/>
        </p:nvGrpSpPr>
        <p:grpSpPr>
          <a:xfrm>
            <a:off x="724604" y="3171078"/>
            <a:ext cx="10548161" cy="473004"/>
            <a:chOff x="1567535" y="2448407"/>
            <a:chExt cx="5611376" cy="473004"/>
          </a:xfrm>
        </p:grpSpPr>
        <p:sp>
          <p:nvSpPr>
            <p:cNvPr id="27" name="Rectangle: Rounded Corners 26">
              <a:extLst>
                <a:ext uri="{FF2B5EF4-FFF2-40B4-BE49-F238E27FC236}">
                  <a16:creationId xmlns:a16="http://schemas.microsoft.com/office/drawing/2014/main" id="{D7E020E3-08C9-44D5-B799-4E921732DD29}"/>
                </a:ext>
              </a:extLst>
            </p:cNvPr>
            <p:cNvSpPr/>
            <p:nvPr/>
          </p:nvSpPr>
          <p:spPr>
            <a:xfrm>
              <a:off x="1567535" y="2448407"/>
              <a:ext cx="5611376" cy="473004"/>
            </a:xfrm>
            <a:prstGeom prst="roundRect">
              <a:avLst>
                <a:gd name="adj" fmla="val 50000"/>
              </a:avLst>
            </a:prstGeom>
            <a:solidFill>
              <a:schemeClr val="bg1">
                <a:lumMod val="8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58709D1F-64B9-47F3-A5D8-42BAEC33D24A}"/>
                </a:ext>
              </a:extLst>
            </p:cNvPr>
            <p:cNvSpPr/>
            <p:nvPr/>
          </p:nvSpPr>
          <p:spPr>
            <a:xfrm>
              <a:off x="1670086" y="2541732"/>
              <a:ext cx="3145202" cy="286353"/>
            </a:xfrm>
            <a:prstGeom prst="roundRect">
              <a:avLst>
                <a:gd name="adj" fmla="val 50000"/>
              </a:avLst>
            </a:prstGeom>
            <a:solidFill>
              <a:srgbClr val="ED7D31"/>
            </a:solidFill>
            <a:ln>
              <a:solidFill>
                <a:schemeClr val="bg1"/>
              </a:solidFill>
            </a:ln>
            <a:effectLst>
              <a:outerShdw blurRad="127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31CA6F8E-79F7-44EC-B84D-7F9B937B72BE}"/>
                </a:ext>
              </a:extLst>
            </p:cNvPr>
            <p:cNvSpPr/>
            <p:nvPr/>
          </p:nvSpPr>
          <p:spPr>
            <a:xfrm>
              <a:off x="4815225" y="2541732"/>
              <a:ext cx="1336190" cy="286353"/>
            </a:xfrm>
            <a:prstGeom prst="roundRect">
              <a:avLst>
                <a:gd name="adj" fmla="val 50000"/>
              </a:avLst>
            </a:prstGeom>
            <a:solidFill>
              <a:srgbClr val="5B9BD5"/>
            </a:solidFill>
            <a:ln>
              <a:solidFill>
                <a:schemeClr val="bg1"/>
              </a:solidFill>
            </a:ln>
            <a:effectLst>
              <a:outerShdw blurRad="127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79C26EFE-91AF-4CEE-BE04-C13EDF6A2F3A}"/>
                </a:ext>
              </a:extLst>
            </p:cNvPr>
            <p:cNvSpPr/>
            <p:nvPr/>
          </p:nvSpPr>
          <p:spPr>
            <a:xfrm>
              <a:off x="6151415" y="2541732"/>
              <a:ext cx="918429" cy="286353"/>
            </a:xfrm>
            <a:prstGeom prst="roundRect">
              <a:avLst>
                <a:gd name="adj" fmla="val 50000"/>
              </a:avLst>
            </a:prstGeom>
            <a:solidFill>
              <a:srgbClr val="03334E"/>
            </a:solidFill>
            <a:ln>
              <a:solidFill>
                <a:schemeClr val="bg1"/>
              </a:solidFill>
            </a:ln>
            <a:effectLst>
              <a:outerShdw blurRad="127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Google Shape;1409;p93">
            <a:extLst>
              <a:ext uri="{FF2B5EF4-FFF2-40B4-BE49-F238E27FC236}">
                <a16:creationId xmlns:a16="http://schemas.microsoft.com/office/drawing/2014/main" id="{0E542A10-9E96-40D7-A063-2329587ABE4B}"/>
              </a:ext>
            </a:extLst>
          </p:cNvPr>
          <p:cNvSpPr txBox="1"/>
          <p:nvPr/>
        </p:nvSpPr>
        <p:spPr>
          <a:xfrm>
            <a:off x="833670" y="2801745"/>
            <a:ext cx="4523660" cy="369332"/>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Clr>
                <a:srgbClr val="000000"/>
              </a:buClr>
              <a:buSzPts val="1800"/>
              <a:buFont typeface="Arial"/>
              <a:buNone/>
            </a:pPr>
            <a:r>
              <a:rPr lang="en-MY" sz="2400" b="1" dirty="0">
                <a:solidFill>
                  <a:srgbClr val="83276B"/>
                </a:solidFill>
                <a:latin typeface="Montserrat" panose="00000500000000000000" pitchFamily="2" charset="0"/>
                <a:ea typeface="Libre Franklin"/>
                <a:cs typeface="Libre Franklin"/>
                <a:sym typeface="Libre Franklin"/>
              </a:rPr>
              <a:t>The 70-20-10 rule</a:t>
            </a:r>
            <a:endParaRPr sz="2000" b="1" i="0" u="none" strike="noStrike" cap="none" dirty="0">
              <a:solidFill>
                <a:srgbClr val="83276B"/>
              </a:solidFill>
              <a:latin typeface="Montserrat" panose="00000500000000000000" pitchFamily="2" charset="0"/>
            </a:endParaRPr>
          </a:p>
        </p:txBody>
      </p:sp>
      <p:sp>
        <p:nvSpPr>
          <p:cNvPr id="24" name="Google Shape;1375;p93">
            <a:extLst>
              <a:ext uri="{FF2B5EF4-FFF2-40B4-BE49-F238E27FC236}">
                <a16:creationId xmlns:a16="http://schemas.microsoft.com/office/drawing/2014/main" id="{3F43998F-F0FD-4FC8-BBA0-93A9A7F0C5F5}"/>
              </a:ext>
            </a:extLst>
          </p:cNvPr>
          <p:cNvSpPr txBox="1"/>
          <p:nvPr/>
        </p:nvSpPr>
        <p:spPr>
          <a:xfrm>
            <a:off x="6829552" y="3797728"/>
            <a:ext cx="1927949" cy="156966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600"/>
              </a:spcAft>
              <a:buClr>
                <a:srgbClr val="000000"/>
              </a:buClr>
              <a:buSzPts val="1800"/>
              <a:buFont typeface="Arial"/>
              <a:buNone/>
            </a:pPr>
            <a:r>
              <a:rPr lang="en-MY" sz="2800" b="1" i="0" u="none" strike="noStrike" cap="none" dirty="0">
                <a:solidFill>
                  <a:srgbClr val="5B9BD5"/>
                </a:solidFill>
                <a:latin typeface="Montserrat" panose="00000500000000000000" pitchFamily="2" charset="0"/>
                <a:ea typeface="Libre Franklin"/>
                <a:cs typeface="Libre Franklin"/>
                <a:sym typeface="Libre Franklin"/>
              </a:rPr>
              <a:t>20%</a:t>
            </a:r>
          </a:p>
          <a:p>
            <a:pPr marL="0" marR="0" lvl="0" indent="0" algn="l" rtl="0">
              <a:lnSpc>
                <a:spcPct val="100000"/>
              </a:lnSpc>
              <a:spcBef>
                <a:spcPts val="0"/>
              </a:spcBef>
              <a:spcAft>
                <a:spcPts val="600"/>
              </a:spcAft>
              <a:buClr>
                <a:srgbClr val="000000"/>
              </a:buClr>
              <a:buSzPts val="1800"/>
              <a:buFont typeface="Arial"/>
              <a:buNone/>
            </a:pPr>
            <a:r>
              <a:rPr lang="en-MY" sz="1600" dirty="0">
                <a:solidFill>
                  <a:schemeClr val="dk1"/>
                </a:solidFill>
                <a:latin typeface="Montserrat" panose="00000500000000000000" pitchFamily="2" charset="0"/>
                <a:ea typeface="Libre Franklin"/>
                <a:cs typeface="Libre Franklin"/>
                <a:sym typeface="Libre Franklin"/>
              </a:rPr>
              <a:t>Exclusive, premium or inspiring content that highly viral</a:t>
            </a:r>
            <a:endParaRPr sz="1200" b="0" i="0" u="none" strike="noStrike" cap="none" dirty="0">
              <a:solidFill>
                <a:srgbClr val="000000"/>
              </a:solidFill>
              <a:latin typeface="Montserrat" panose="00000500000000000000" pitchFamily="2" charset="0"/>
              <a:sym typeface="Arial"/>
            </a:endParaRPr>
          </a:p>
        </p:txBody>
      </p:sp>
      <p:sp>
        <p:nvSpPr>
          <p:cNvPr id="25" name="Google Shape;1376;p93">
            <a:extLst>
              <a:ext uri="{FF2B5EF4-FFF2-40B4-BE49-F238E27FC236}">
                <a16:creationId xmlns:a16="http://schemas.microsoft.com/office/drawing/2014/main" id="{7732525A-0FAE-4436-BF5F-5D2D2599C155}"/>
              </a:ext>
            </a:extLst>
          </p:cNvPr>
          <p:cNvSpPr txBox="1"/>
          <p:nvPr/>
        </p:nvSpPr>
        <p:spPr>
          <a:xfrm>
            <a:off x="917377" y="3797728"/>
            <a:ext cx="3519341" cy="107721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600"/>
              </a:spcAft>
              <a:buClr>
                <a:srgbClr val="000000"/>
              </a:buClr>
              <a:buSzPts val="1800"/>
              <a:buFont typeface="Arial"/>
              <a:buNone/>
            </a:pPr>
            <a:r>
              <a:rPr lang="en-MY" sz="2800" b="1" dirty="0">
                <a:solidFill>
                  <a:srgbClr val="ED7D31"/>
                </a:solidFill>
                <a:latin typeface="Montserrat" panose="00000500000000000000" pitchFamily="2" charset="0"/>
                <a:ea typeface="Libre Franklin"/>
                <a:cs typeface="Libre Franklin"/>
                <a:sym typeface="Libre Franklin"/>
              </a:rPr>
              <a:t>7</a:t>
            </a:r>
            <a:r>
              <a:rPr lang="en-MY" sz="2800" b="1" i="0" u="none" strike="noStrike" cap="none" dirty="0">
                <a:solidFill>
                  <a:srgbClr val="ED7D31"/>
                </a:solidFill>
                <a:latin typeface="Montserrat" panose="00000500000000000000" pitchFamily="2" charset="0"/>
                <a:ea typeface="Libre Franklin"/>
                <a:cs typeface="Libre Franklin"/>
                <a:sym typeface="Libre Franklin"/>
              </a:rPr>
              <a:t>0%</a:t>
            </a:r>
          </a:p>
          <a:p>
            <a:pPr marL="0" marR="0" lvl="0" indent="0" algn="l" rtl="0">
              <a:lnSpc>
                <a:spcPct val="100000"/>
              </a:lnSpc>
              <a:spcBef>
                <a:spcPts val="0"/>
              </a:spcBef>
              <a:spcAft>
                <a:spcPts val="600"/>
              </a:spcAft>
              <a:buClr>
                <a:srgbClr val="000000"/>
              </a:buClr>
              <a:buSzPts val="1800"/>
              <a:buFont typeface="Arial"/>
              <a:buNone/>
            </a:pPr>
            <a:r>
              <a:rPr lang="en-MY" sz="1600" dirty="0">
                <a:solidFill>
                  <a:schemeClr val="dk1"/>
                </a:solidFill>
                <a:latin typeface="Montserrat" panose="00000500000000000000" pitchFamily="2" charset="0"/>
                <a:ea typeface="Libre Franklin"/>
                <a:cs typeface="Libre Franklin"/>
                <a:sym typeface="Libre Franklin"/>
              </a:rPr>
              <a:t>Engaging, fun, free and useful information to your audience</a:t>
            </a:r>
            <a:endParaRPr sz="1200" b="0" i="0" u="none" strike="noStrike" cap="none" dirty="0">
              <a:solidFill>
                <a:srgbClr val="000000"/>
              </a:solidFill>
              <a:latin typeface="Montserrat" panose="00000500000000000000" pitchFamily="2" charset="0"/>
              <a:sym typeface="Arial"/>
            </a:endParaRPr>
          </a:p>
        </p:txBody>
      </p:sp>
      <p:sp>
        <p:nvSpPr>
          <p:cNvPr id="26" name="Google Shape;1410;p93">
            <a:extLst>
              <a:ext uri="{FF2B5EF4-FFF2-40B4-BE49-F238E27FC236}">
                <a16:creationId xmlns:a16="http://schemas.microsoft.com/office/drawing/2014/main" id="{6AC603F1-8534-4D78-A285-641F07EC8A02}"/>
              </a:ext>
            </a:extLst>
          </p:cNvPr>
          <p:cNvSpPr txBox="1"/>
          <p:nvPr/>
        </p:nvSpPr>
        <p:spPr>
          <a:xfrm>
            <a:off x="9341297" y="3797728"/>
            <a:ext cx="2244245"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600"/>
              </a:spcAft>
              <a:buClr>
                <a:srgbClr val="000000"/>
              </a:buClr>
              <a:buSzPts val="1800"/>
              <a:buFont typeface="Arial"/>
              <a:buNone/>
            </a:pPr>
            <a:r>
              <a:rPr lang="en-MY" sz="2800" b="1" dirty="0">
                <a:solidFill>
                  <a:srgbClr val="03334E"/>
                </a:solidFill>
                <a:latin typeface="Montserrat" panose="00000500000000000000" pitchFamily="2" charset="0"/>
                <a:ea typeface="Libre Franklin"/>
                <a:cs typeface="Libre Franklin"/>
                <a:sym typeface="Libre Franklin"/>
              </a:rPr>
              <a:t>1</a:t>
            </a:r>
            <a:r>
              <a:rPr lang="en-MY" sz="2800" b="1" i="0" u="none" strike="noStrike" cap="none" dirty="0">
                <a:solidFill>
                  <a:srgbClr val="03334E"/>
                </a:solidFill>
                <a:latin typeface="Montserrat" panose="00000500000000000000" pitchFamily="2" charset="0"/>
                <a:ea typeface="Libre Franklin"/>
                <a:cs typeface="Libre Franklin"/>
                <a:sym typeface="Libre Franklin"/>
              </a:rPr>
              <a:t>0%</a:t>
            </a:r>
            <a:r>
              <a:rPr lang="en-MY" sz="1800" b="0" i="0" u="none" strike="noStrike" cap="none" dirty="0">
                <a:solidFill>
                  <a:srgbClr val="03334E"/>
                </a:solidFill>
                <a:latin typeface="Montserrat" panose="00000500000000000000" pitchFamily="2" charset="0"/>
                <a:ea typeface="Libre Franklin"/>
                <a:cs typeface="Libre Franklin"/>
                <a:sym typeface="Libre Franklin"/>
              </a:rPr>
              <a:t> </a:t>
            </a:r>
          </a:p>
          <a:p>
            <a:pPr marL="0" marR="0" lvl="0" indent="0" algn="l" rtl="0">
              <a:lnSpc>
                <a:spcPct val="100000"/>
              </a:lnSpc>
              <a:spcBef>
                <a:spcPts val="0"/>
              </a:spcBef>
              <a:spcAft>
                <a:spcPts val="600"/>
              </a:spcAft>
              <a:buClr>
                <a:srgbClr val="000000"/>
              </a:buClr>
              <a:buSzPts val="1800"/>
              <a:buFont typeface="Arial"/>
              <a:buNone/>
            </a:pPr>
            <a:r>
              <a:rPr lang="en-MY" sz="1600" dirty="0">
                <a:solidFill>
                  <a:schemeClr val="dk1"/>
                </a:solidFill>
                <a:latin typeface="Montserrat" panose="00000500000000000000" pitchFamily="2" charset="0"/>
                <a:ea typeface="Libre Franklin"/>
                <a:cs typeface="Libre Franklin"/>
                <a:sym typeface="Libre Franklin"/>
              </a:rPr>
              <a:t>Promotional content</a:t>
            </a:r>
            <a:endParaRPr sz="1200" b="0" i="0" u="none" strike="noStrike" cap="none" dirty="0">
              <a:solidFill>
                <a:srgbClr val="000000"/>
              </a:solidFill>
              <a:latin typeface="Montserrat" panose="00000500000000000000" pitchFamily="2" charset="0"/>
              <a:sym typeface="Arial"/>
            </a:endParaRPr>
          </a:p>
        </p:txBody>
      </p:sp>
      <p:sp>
        <p:nvSpPr>
          <p:cNvPr id="9" name="Rectangle 58">
            <a:extLst>
              <a:ext uri="{FF2B5EF4-FFF2-40B4-BE49-F238E27FC236}">
                <a16:creationId xmlns:a16="http://schemas.microsoft.com/office/drawing/2014/main" id="{89A5B05E-AE24-653B-3CBC-A735051EAB3F}"/>
              </a:ext>
            </a:extLst>
          </p:cNvPr>
          <p:cNvSpPr/>
          <p:nvPr/>
        </p:nvSpPr>
        <p:spPr>
          <a:xfrm>
            <a:off x="712517" y="1369110"/>
            <a:ext cx="5920930" cy="385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800" b="1" dirty="0">
                <a:solidFill>
                  <a:srgbClr val="FF8364"/>
                </a:solidFill>
                <a:latin typeface="Montserrat"/>
                <a:ea typeface="Libre Franklin"/>
                <a:cs typeface="Libre Franklin"/>
                <a:sym typeface="Libre Franklin"/>
              </a:rPr>
              <a:t>Continuously Engage the Audience</a:t>
            </a:r>
            <a:endParaRPr lang="en-US" sz="1800" b="1" dirty="0">
              <a:solidFill>
                <a:srgbClr val="FF8364"/>
              </a:solidFill>
              <a:latin typeface="Montserrat"/>
              <a:ea typeface="Libre Franklin"/>
              <a:cs typeface="Libre Franklin"/>
            </a:endParaRPr>
          </a:p>
          <a:p>
            <a:endParaRPr lang="en-US" sz="1800" b="1">
              <a:solidFill>
                <a:srgbClr val="FF8364"/>
              </a:solidFill>
              <a:latin typeface="Montserrat" panose="00000500000000000000" pitchFamily="2" charset="0"/>
              <a:ea typeface="Libre Franklin"/>
              <a:cs typeface="Libre Franklin"/>
            </a:endParaRPr>
          </a:p>
        </p:txBody>
      </p:sp>
      <p:grpSp>
        <p:nvGrpSpPr>
          <p:cNvPr id="15" name="Group 19">
            <a:extLst>
              <a:ext uri="{FF2B5EF4-FFF2-40B4-BE49-F238E27FC236}">
                <a16:creationId xmlns:a16="http://schemas.microsoft.com/office/drawing/2014/main" id="{4137243E-607C-A673-77D1-D9EF32FDF37B}"/>
              </a:ext>
            </a:extLst>
          </p:cNvPr>
          <p:cNvGrpSpPr/>
          <p:nvPr/>
        </p:nvGrpSpPr>
        <p:grpSpPr>
          <a:xfrm>
            <a:off x="552419" y="650606"/>
            <a:ext cx="4516678" cy="531037"/>
            <a:chOff x="612743" y="1020818"/>
            <a:chExt cx="3679857" cy="531037"/>
          </a:xfrm>
        </p:grpSpPr>
        <p:sp>
          <p:nvSpPr>
            <p:cNvPr id="10" name="Google Shape;506;p3">
              <a:extLst>
                <a:ext uri="{FF2B5EF4-FFF2-40B4-BE49-F238E27FC236}">
                  <a16:creationId xmlns:a16="http://schemas.microsoft.com/office/drawing/2014/main" id="{9E3E42F2-9C2A-2263-4A47-CF2E734885A5}"/>
                </a:ext>
              </a:extLst>
            </p:cNvPr>
            <p:cNvSpPr txBox="1">
              <a:spLocks/>
            </p:cNvSpPr>
            <p:nvPr/>
          </p:nvSpPr>
          <p:spPr>
            <a:xfrm>
              <a:off x="612743" y="1020818"/>
              <a:ext cx="3679857" cy="531037"/>
            </a:xfrm>
            <a:prstGeom prst="roundRect">
              <a:avLst>
                <a:gd name="adj" fmla="val 25920"/>
              </a:avLst>
            </a:prstGeom>
            <a:solidFill>
              <a:srgbClr val="FFF5F3"/>
            </a:solidFill>
            <a:ln w="19050">
              <a:solidFill>
                <a:srgbClr val="F9EBF5"/>
              </a:solidFill>
            </a:ln>
            <a:effectLst>
              <a:outerShdw blurRad="50800" dist="38100" dir="5400000" algn="t" rotWithShape="0">
                <a:prstClr val="black">
                  <a:alpha val="40000"/>
                </a:prstClr>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anose="00000500000000000000" pitchFamily="2" charset="0"/>
                  <a:ea typeface="Montserrat"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400"/>
                <a:buFont typeface="Libre Franklin Medium"/>
                <a:buNone/>
              </a:pPr>
              <a:endParaRPr lang="en-MY" dirty="0">
                <a:solidFill>
                  <a:srgbClr val="FF8364"/>
                </a:solidFill>
              </a:endParaRPr>
            </a:p>
          </p:txBody>
        </p:sp>
        <p:sp>
          <p:nvSpPr>
            <p:cNvPr id="14" name="Google Shape;503;p3">
              <a:extLst>
                <a:ext uri="{FF2B5EF4-FFF2-40B4-BE49-F238E27FC236}">
                  <a16:creationId xmlns:a16="http://schemas.microsoft.com/office/drawing/2014/main" id="{4FD53F3E-822F-923F-FA20-74556926AE92}"/>
                </a:ext>
              </a:extLst>
            </p:cNvPr>
            <p:cNvSpPr txBox="1"/>
            <p:nvPr/>
          </p:nvSpPr>
          <p:spPr>
            <a:xfrm>
              <a:off x="612743" y="1100042"/>
              <a:ext cx="3679857" cy="400069"/>
            </a:xfrm>
            <a:prstGeom prst="rect">
              <a:avLst/>
            </a:prstGeom>
            <a:noFill/>
            <a:ln>
              <a:noFill/>
            </a:ln>
          </p:spPr>
          <p:txBody>
            <a:bodyPr spcFirstLastPara="1" wrap="square" lIns="91425" tIns="45700" rIns="91425" bIns="45700" anchor="t" anchorCtr="0">
              <a:spAutoFit/>
            </a:bodyPr>
            <a:lstStyle/>
            <a:p>
              <a:pPr algn="ctr">
                <a:buClr>
                  <a:schemeClr val="lt1"/>
                </a:buClr>
                <a:buSzPts val="2400"/>
                <a:buFont typeface="Libre Franklin Medium"/>
                <a:buNone/>
              </a:pPr>
              <a:r>
                <a:rPr lang="en-MY" sz="2000" b="1" dirty="0">
                  <a:solidFill>
                    <a:srgbClr val="FF8364"/>
                  </a:solidFill>
                  <a:latin typeface="Montserrat"/>
                </a:rPr>
                <a:t>SOCIAL MEDIA MARKETING</a:t>
              </a:r>
            </a:p>
          </p:txBody>
        </p:sp>
      </p:grpSp>
    </p:spTree>
    <p:extLst>
      <p:ext uri="{BB962C8B-B14F-4D97-AF65-F5344CB8AC3E}">
        <p14:creationId xmlns:p14="http://schemas.microsoft.com/office/powerpoint/2010/main" val="2587724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Màn hình rộng</PresentationFormat>
  <Slides>23</Slides>
  <Notes>10</Notes>
  <HiddenSlides>0</HiddenSlides>
  <ScaleCrop>false</ScaleCrop>
  <HeadingPairs>
    <vt:vector size="4" baseType="variant">
      <vt:variant>
        <vt:lpstr>Chủ đề</vt:lpstr>
      </vt:variant>
      <vt:variant>
        <vt:i4>4</vt:i4>
      </vt:variant>
      <vt:variant>
        <vt:lpstr>Tiêu đề Bản chiếu</vt:lpstr>
      </vt:variant>
      <vt:variant>
        <vt:i4>23</vt:i4>
      </vt:variant>
    </vt:vector>
  </HeadingPairs>
  <TitlesOfParts>
    <vt:vector size="27" baseType="lpstr">
      <vt:lpstr>7_Office Theme</vt:lpstr>
      <vt:lpstr>Simple Light</vt:lpstr>
      <vt:lpstr>8_Office Theme</vt:lpstr>
      <vt:lpstr>9_Office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revision>54</cp:revision>
  <dcterms:created xsi:type="dcterms:W3CDTF">2020-10-19T01:42:05Z</dcterms:created>
  <dcterms:modified xsi:type="dcterms:W3CDTF">2023-06-22T10:29:44Z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0x010100544E977A34E4E2469171CCFB581A5F29</vt:lpwstr>
  </property>
  <property fmtid="{D5CDD505-2E9C-101B-9397-08002B2CF9AE}" pid="3" name="_dlc_DocIdItemGuid">
    <vt:lpwstr>687385ee-7f54-49d9-b8fd-da063a0fced2</vt:lpwstr>
  </property>
</Properties>
</file>