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1" r:id="rId1"/>
    <p:sldMasterId id="2147483713" r:id="rId2"/>
    <p:sldMasterId id="2147483726" r:id="rId3"/>
    <p:sldMasterId id="2147483730" r:id="rId4"/>
  </p:sldMasterIdLst>
  <p:notesMasterIdLst>
    <p:notesMasterId r:id="rId24"/>
  </p:notesMasterIdLst>
  <p:sldIdLst>
    <p:sldId id="315" r:id="rId5"/>
    <p:sldId id="333" r:id="rId6"/>
    <p:sldId id="293" r:id="rId7"/>
    <p:sldId id="318" r:id="rId8"/>
    <p:sldId id="294" r:id="rId9"/>
    <p:sldId id="295" r:id="rId10"/>
    <p:sldId id="302" r:id="rId11"/>
    <p:sldId id="303" r:id="rId12"/>
    <p:sldId id="305" r:id="rId13"/>
    <p:sldId id="307" r:id="rId14"/>
    <p:sldId id="308" r:id="rId15"/>
    <p:sldId id="309" r:id="rId16"/>
    <p:sldId id="310" r:id="rId17"/>
    <p:sldId id="311" r:id="rId18"/>
    <p:sldId id="320" r:id="rId19"/>
    <p:sldId id="321" r:id="rId20"/>
    <p:sldId id="314" r:id="rId21"/>
    <p:sldId id="304" r:id="rId22"/>
    <p:sldId id="33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EuclidCircularAVN" panose="020B0604020202020204" charset="0"/>
      <p:regular r:id="rId29"/>
    </p:embeddedFont>
    <p:embeddedFont>
      <p:font typeface="Google Sans" panose="020B0604020202020204" charset="0"/>
      <p:regular r:id="rId30"/>
      <p:bold r:id="rId31"/>
      <p:italic r:id="rId32"/>
      <p:boldItalic r:id="rId33"/>
    </p:embeddedFont>
    <p:embeddedFont>
      <p:font typeface="Libre Franklin Medium" pitchFamily="2"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Black" panose="00000A00000000000000" pitchFamily="2" charset="0"/>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4">
          <p15:clr>
            <a:srgbClr val="A4A3A4"/>
          </p15:clr>
        </p15:guide>
        <p15:guide id="2" pos="3613">
          <p15:clr>
            <a:srgbClr val="A4A3A4"/>
          </p15:clr>
        </p15:guide>
        <p15:guide id="3" orient="horz" pos="210">
          <p15:clr>
            <a:srgbClr val="A4A3A4"/>
          </p15:clr>
        </p15:guide>
        <p15:guide id="4" orient="horz" pos="550">
          <p15:clr>
            <a:srgbClr val="A4A3A4"/>
          </p15:clr>
        </p15:guide>
        <p15:guide id="5" pos="4067">
          <p15:clr>
            <a:srgbClr val="A4A3A4"/>
          </p15:clr>
        </p15:guide>
        <p15:guide id="6" pos="7129">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7" roundtripDataSignature="AMtx7mgMJjW8DzdeJ0IrZloMrXCi5NlP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81D"/>
    <a:srgbClr val="FE8A57"/>
    <a:srgbClr val="FF8364"/>
    <a:srgbClr val="FFF5F3"/>
    <a:srgbClr val="F9EBF5"/>
    <a:srgbClr val="045894"/>
    <a:srgbClr val="05619C"/>
    <a:srgbClr val="9DC3E6"/>
    <a:srgbClr val="BDD7EE"/>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1A388-205A-7FD6-A235-55D7D5DA5AC8}" v="48" dt="2023-06-22T10:09:47.228"/>
    <p1510:client id="{5F9AEEB6-ABE4-DDC4-189D-884BB83A3EE2}" v="82" dt="2023-06-20T05:02:18.322"/>
    <p1510:client id="{6C058230-5B36-C32D-AC77-A2F6A03D1536}" v="13" dt="2023-06-22T10:25:27.929"/>
    <p1510:client id="{73E9765B-47BE-F866-EDBC-778C09CEC588}" v="55" dt="2023-06-22T08:41:19.350"/>
    <p1510:client id="{75F4D920-8581-42B8-72D8-073740279DC4}" v="109" dt="2023-06-20T07:55:49.509"/>
    <p1510:client id="{AFEFECFF-B36D-0DB1-5E67-8910B16634EA}" v="15" dt="2023-06-21T06:49:28.102"/>
    <p1510:client id="{CC0DE7F4-A984-F371-1533-10B7E7F3C838}" v="77" dt="2023-06-22T05:03:39.351"/>
    <p1510:client id="{DA68EA8E-A544-AC13-ADAF-89C64182AAFA}" v="7" dt="2023-06-22T08:20:34.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74"/>
        <p:guide pos="3613"/>
        <p:guide orient="horz" pos="210"/>
        <p:guide orient="horz" pos="550"/>
        <p:guide pos="4067"/>
        <p:guide pos="7129"/>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7.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57"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 Chi" userId="S::linhchi@mvv.edu.vn::6e4d5954-9aff-4001-8393-b981ad73e263" providerId="AD" clId="Web-{6C058230-5B36-C32D-AC77-A2F6A03D1536}"/>
    <pc:docChg chg="modSld">
      <pc:chgData name="Linh Chi" userId="S::linhchi@mvv.edu.vn::6e4d5954-9aff-4001-8393-b981ad73e263" providerId="AD" clId="Web-{6C058230-5B36-C32D-AC77-A2F6A03D1536}" dt="2023-06-22T10:25:27.929" v="8"/>
      <pc:docMkLst>
        <pc:docMk/>
      </pc:docMkLst>
      <pc:sldChg chg="addSp delSp">
        <pc:chgData name="Linh Chi" userId="S::linhchi@mvv.edu.vn::6e4d5954-9aff-4001-8393-b981ad73e263" providerId="AD" clId="Web-{6C058230-5B36-C32D-AC77-A2F6A03D1536}" dt="2023-06-22T10:25:19.585" v="6"/>
        <pc:sldMkLst>
          <pc:docMk/>
          <pc:sldMk cId="1055683758" sldId="293"/>
        </pc:sldMkLst>
        <pc:spChg chg="add">
          <ac:chgData name="Linh Chi" userId="S::linhchi@mvv.edu.vn::6e4d5954-9aff-4001-8393-b981ad73e263" providerId="AD" clId="Web-{6C058230-5B36-C32D-AC77-A2F6A03D1536}" dt="2023-06-22T10:25:19.585" v="6"/>
          <ac:spMkLst>
            <pc:docMk/>
            <pc:sldMk cId="1055683758" sldId="293"/>
            <ac:spMk id="3" creationId="{E2EC6012-D408-BE59-5DF7-04DB5E08D164}"/>
          </ac:spMkLst>
        </pc:spChg>
        <pc:spChg chg="add">
          <ac:chgData name="Linh Chi" userId="S::linhchi@mvv.edu.vn::6e4d5954-9aff-4001-8393-b981ad73e263" providerId="AD" clId="Web-{6C058230-5B36-C32D-AC77-A2F6A03D1536}" dt="2023-06-22T10:25:19.585" v="6"/>
          <ac:spMkLst>
            <pc:docMk/>
            <pc:sldMk cId="1055683758" sldId="293"/>
            <ac:spMk id="4" creationId="{4FDC3C00-9B35-71BB-3208-4C83DFB3EC26}"/>
          </ac:spMkLst>
        </pc:spChg>
        <pc:spChg chg="add">
          <ac:chgData name="Linh Chi" userId="S::linhchi@mvv.edu.vn::6e4d5954-9aff-4001-8393-b981ad73e263" providerId="AD" clId="Web-{6C058230-5B36-C32D-AC77-A2F6A03D1536}" dt="2023-06-22T10:25:19.585" v="6"/>
          <ac:spMkLst>
            <pc:docMk/>
            <pc:sldMk cId="1055683758" sldId="293"/>
            <ac:spMk id="5" creationId="{666454A2-9FF3-5E5B-77B9-2C099021ED44}"/>
          </ac:spMkLst>
        </pc:spChg>
        <pc:grpChg chg="add">
          <ac:chgData name="Linh Chi" userId="S::linhchi@mvv.edu.vn::6e4d5954-9aff-4001-8393-b981ad73e263" providerId="AD" clId="Web-{6C058230-5B36-C32D-AC77-A2F6A03D1536}" dt="2023-06-22T10:25:19.585" v="6"/>
          <ac:grpSpMkLst>
            <pc:docMk/>
            <pc:sldMk cId="1055683758" sldId="293"/>
            <ac:grpSpMk id="2" creationId="{73CC6C34-5260-B12A-4FA0-644946E97227}"/>
          </ac:grpSpMkLst>
        </pc:grpChg>
        <pc:grpChg chg="del">
          <ac:chgData name="Linh Chi" userId="S::linhchi@mvv.edu.vn::6e4d5954-9aff-4001-8393-b981ad73e263" providerId="AD" clId="Web-{6C058230-5B36-C32D-AC77-A2F6A03D1536}" dt="2023-06-22T10:25:19.101" v="5"/>
          <ac:grpSpMkLst>
            <pc:docMk/>
            <pc:sldMk cId="1055683758" sldId="293"/>
            <ac:grpSpMk id="12" creationId="{EEE472B7-1FAC-4486-9A7C-16F541AFEBFA}"/>
          </ac:grpSpMkLst>
        </pc:grpChg>
      </pc:sldChg>
      <pc:sldChg chg="addSp delSp">
        <pc:chgData name="Linh Chi" userId="S::linhchi@mvv.edu.vn::6e4d5954-9aff-4001-8393-b981ad73e263" providerId="AD" clId="Web-{6C058230-5B36-C32D-AC77-A2F6A03D1536}" dt="2023-06-22T10:25:27.929" v="8"/>
        <pc:sldMkLst>
          <pc:docMk/>
          <pc:sldMk cId="2963068920" sldId="318"/>
        </pc:sldMkLst>
        <pc:spChg chg="add">
          <ac:chgData name="Linh Chi" userId="S::linhchi@mvv.edu.vn::6e4d5954-9aff-4001-8393-b981ad73e263" providerId="AD" clId="Web-{6C058230-5B36-C32D-AC77-A2F6A03D1536}" dt="2023-06-22T10:25:27.929" v="8"/>
          <ac:spMkLst>
            <pc:docMk/>
            <pc:sldMk cId="2963068920" sldId="318"/>
            <ac:spMk id="3" creationId="{A6EE7BFA-2DB4-F473-DFC3-ADE4406F7BA9}"/>
          </ac:spMkLst>
        </pc:spChg>
        <pc:spChg chg="add">
          <ac:chgData name="Linh Chi" userId="S::linhchi@mvv.edu.vn::6e4d5954-9aff-4001-8393-b981ad73e263" providerId="AD" clId="Web-{6C058230-5B36-C32D-AC77-A2F6A03D1536}" dt="2023-06-22T10:25:27.929" v="8"/>
          <ac:spMkLst>
            <pc:docMk/>
            <pc:sldMk cId="2963068920" sldId="318"/>
            <ac:spMk id="4" creationId="{7A6318CE-93EE-FA1E-4019-C22C0A893C6F}"/>
          </ac:spMkLst>
        </pc:spChg>
        <pc:spChg chg="add">
          <ac:chgData name="Linh Chi" userId="S::linhchi@mvv.edu.vn::6e4d5954-9aff-4001-8393-b981ad73e263" providerId="AD" clId="Web-{6C058230-5B36-C32D-AC77-A2F6A03D1536}" dt="2023-06-22T10:25:27.929" v="8"/>
          <ac:spMkLst>
            <pc:docMk/>
            <pc:sldMk cId="2963068920" sldId="318"/>
            <ac:spMk id="5" creationId="{833DF67F-E4E1-FB40-BE71-AFBFC536F16B}"/>
          </ac:spMkLst>
        </pc:spChg>
        <pc:grpChg chg="add">
          <ac:chgData name="Linh Chi" userId="S::linhchi@mvv.edu.vn::6e4d5954-9aff-4001-8393-b981ad73e263" providerId="AD" clId="Web-{6C058230-5B36-C32D-AC77-A2F6A03D1536}" dt="2023-06-22T10:25:27.929" v="8"/>
          <ac:grpSpMkLst>
            <pc:docMk/>
            <pc:sldMk cId="2963068920" sldId="318"/>
            <ac:grpSpMk id="2" creationId="{E6A92730-E258-C91B-9469-38AE094F57BE}"/>
          </ac:grpSpMkLst>
        </pc:grpChg>
        <pc:grpChg chg="del">
          <ac:chgData name="Linh Chi" userId="S::linhchi@mvv.edu.vn::6e4d5954-9aff-4001-8393-b981ad73e263" providerId="AD" clId="Web-{6C058230-5B36-C32D-AC77-A2F6A03D1536}" dt="2023-06-22T10:25:25.492" v="7"/>
          <ac:grpSpMkLst>
            <pc:docMk/>
            <pc:sldMk cId="2963068920" sldId="318"/>
            <ac:grpSpMk id="37" creationId="{1D6FB43C-B92E-4E27-98EF-B267600AAF1A}"/>
          </ac:grpSpMkLst>
        </pc:grpChg>
      </pc:sldChg>
      <pc:sldChg chg="addSp delSp">
        <pc:chgData name="Linh Chi" userId="S::linhchi@mvv.edu.vn::6e4d5954-9aff-4001-8393-b981ad73e263" providerId="AD" clId="Web-{6C058230-5B36-C32D-AC77-A2F6A03D1536}" dt="2023-06-22T10:25:12.679" v="4"/>
        <pc:sldMkLst>
          <pc:docMk/>
          <pc:sldMk cId="3728652214" sldId="333"/>
        </pc:sldMkLst>
        <pc:spChg chg="add">
          <ac:chgData name="Linh Chi" userId="S::linhchi@mvv.edu.vn::6e4d5954-9aff-4001-8393-b981ad73e263" providerId="AD" clId="Web-{6C058230-5B36-C32D-AC77-A2F6A03D1536}" dt="2023-06-22T10:25:02.507" v="1"/>
          <ac:spMkLst>
            <pc:docMk/>
            <pc:sldMk cId="3728652214" sldId="333"/>
            <ac:spMk id="9" creationId="{F3B1DA84-5614-CBF0-7CFA-112820E48D27}"/>
          </ac:spMkLst>
        </pc:spChg>
        <pc:spChg chg="add">
          <ac:chgData name="Linh Chi" userId="S::linhchi@mvv.edu.vn::6e4d5954-9aff-4001-8393-b981ad73e263" providerId="AD" clId="Web-{6C058230-5B36-C32D-AC77-A2F6A03D1536}" dt="2023-06-22T10:25:02.507" v="1"/>
          <ac:spMkLst>
            <pc:docMk/>
            <pc:sldMk cId="3728652214" sldId="333"/>
            <ac:spMk id="10" creationId="{3157F4BF-2202-CA5C-1AEC-6B56FEE6B7B1}"/>
          </ac:spMkLst>
        </pc:spChg>
        <pc:spChg chg="add">
          <ac:chgData name="Linh Chi" userId="S::linhchi@mvv.edu.vn::6e4d5954-9aff-4001-8393-b981ad73e263" providerId="AD" clId="Web-{6C058230-5B36-C32D-AC77-A2F6A03D1536}" dt="2023-06-22T10:25:02.507" v="1"/>
          <ac:spMkLst>
            <pc:docMk/>
            <pc:sldMk cId="3728652214" sldId="333"/>
            <ac:spMk id="11" creationId="{C2DB4F6B-16D1-0DC7-A16A-64E28DE5760E}"/>
          </ac:spMkLst>
        </pc:spChg>
        <pc:spChg chg="add">
          <ac:chgData name="Linh Chi" userId="S::linhchi@mvv.edu.vn::6e4d5954-9aff-4001-8393-b981ad73e263" providerId="AD" clId="Web-{6C058230-5B36-C32D-AC77-A2F6A03D1536}" dt="2023-06-22T10:25:12.679" v="4"/>
          <ac:spMkLst>
            <pc:docMk/>
            <pc:sldMk cId="3728652214" sldId="333"/>
            <ac:spMk id="13" creationId="{F3B1DA84-5614-CBF0-7CFA-112820E48D27}"/>
          </ac:spMkLst>
        </pc:spChg>
        <pc:spChg chg="add">
          <ac:chgData name="Linh Chi" userId="S::linhchi@mvv.edu.vn::6e4d5954-9aff-4001-8393-b981ad73e263" providerId="AD" clId="Web-{6C058230-5B36-C32D-AC77-A2F6A03D1536}" dt="2023-06-22T10:25:12.679" v="4"/>
          <ac:spMkLst>
            <pc:docMk/>
            <pc:sldMk cId="3728652214" sldId="333"/>
            <ac:spMk id="14" creationId="{3157F4BF-2202-CA5C-1AEC-6B56FEE6B7B1}"/>
          </ac:spMkLst>
        </pc:spChg>
        <pc:spChg chg="add">
          <ac:chgData name="Linh Chi" userId="S::linhchi@mvv.edu.vn::6e4d5954-9aff-4001-8393-b981ad73e263" providerId="AD" clId="Web-{6C058230-5B36-C32D-AC77-A2F6A03D1536}" dt="2023-06-22T10:25:12.679" v="4"/>
          <ac:spMkLst>
            <pc:docMk/>
            <pc:sldMk cId="3728652214" sldId="333"/>
            <ac:spMk id="18" creationId="{C2DB4F6B-16D1-0DC7-A16A-64E28DE5760E}"/>
          </ac:spMkLst>
        </pc:spChg>
        <pc:grpChg chg="del">
          <ac:chgData name="Linh Chi" userId="S::linhchi@mvv.edu.vn::6e4d5954-9aff-4001-8393-b981ad73e263" providerId="AD" clId="Web-{6C058230-5B36-C32D-AC77-A2F6A03D1536}" dt="2023-06-22T10:25:11.976" v="3"/>
          <ac:grpSpMkLst>
            <pc:docMk/>
            <pc:sldMk cId="3728652214" sldId="333"/>
            <ac:grpSpMk id="2" creationId="{A16EA2A8-0165-DE25-C6E0-1CCE1839D584}"/>
          </ac:grpSpMkLst>
        </pc:grpChg>
        <pc:grpChg chg="del">
          <ac:chgData name="Linh Chi" userId="S::linhchi@mvv.edu.vn::6e4d5954-9aff-4001-8393-b981ad73e263" providerId="AD" clId="Web-{6C058230-5B36-C32D-AC77-A2F6A03D1536}" dt="2023-06-22T10:25:02.069" v="0"/>
          <ac:grpSpMkLst>
            <pc:docMk/>
            <pc:sldMk cId="3728652214" sldId="333"/>
            <ac:grpSpMk id="5" creationId="{1D4EC572-E76F-74A0-1488-CB748013B35F}"/>
          </ac:grpSpMkLst>
        </pc:grpChg>
        <pc:grpChg chg="add del">
          <ac:chgData name="Linh Chi" userId="S::linhchi@mvv.edu.vn::6e4d5954-9aff-4001-8393-b981ad73e263" providerId="AD" clId="Web-{6C058230-5B36-C32D-AC77-A2F6A03D1536}" dt="2023-06-22T10:25:09.710" v="2"/>
          <ac:grpSpMkLst>
            <pc:docMk/>
            <pc:sldMk cId="3728652214" sldId="333"/>
            <ac:grpSpMk id="8" creationId="{AB5BAFB1-353F-ECF6-ACF5-5AB2D58916F5}"/>
          </ac:grpSpMkLst>
        </pc:grpChg>
        <pc:grpChg chg="add">
          <ac:chgData name="Linh Chi" userId="S::linhchi@mvv.edu.vn::6e4d5954-9aff-4001-8393-b981ad73e263" providerId="AD" clId="Web-{6C058230-5B36-C32D-AC77-A2F6A03D1536}" dt="2023-06-22T10:25:12.679" v="4"/>
          <ac:grpSpMkLst>
            <pc:docMk/>
            <pc:sldMk cId="3728652214" sldId="333"/>
            <ac:grpSpMk id="12" creationId="{AB5BAFB1-353F-ECF6-ACF5-5AB2D58916F5}"/>
          </ac:grpSpMkLst>
        </pc:grpChg>
      </pc:sldChg>
    </pc:docChg>
  </pc:docChgLst>
  <pc:docChgLst>
    <pc:chgData name="Linh Chi" userId="S::linhchi@mvv.edu.vn::6e4d5954-9aff-4001-8393-b981ad73e263" providerId="AD" clId="Web-{DA68EA8E-A544-AC13-ADAF-89C64182AAFA}"/>
    <pc:docChg chg="modSld">
      <pc:chgData name="Linh Chi" userId="S::linhchi@mvv.edu.vn::6e4d5954-9aff-4001-8393-b981ad73e263" providerId="AD" clId="Web-{DA68EA8E-A544-AC13-ADAF-89C64182AAFA}" dt="2023-06-22T08:20:34.171" v="4"/>
      <pc:docMkLst>
        <pc:docMk/>
      </pc:docMkLst>
      <pc:sldChg chg="delSp">
        <pc:chgData name="Linh Chi" userId="S::linhchi@mvv.edu.vn::6e4d5954-9aff-4001-8393-b981ad73e263" providerId="AD" clId="Web-{DA68EA8E-A544-AC13-ADAF-89C64182AAFA}" dt="2023-06-22T08:20:34.171" v="4"/>
        <pc:sldMkLst>
          <pc:docMk/>
          <pc:sldMk cId="750336741" sldId="294"/>
        </pc:sldMkLst>
        <pc:spChg chg="del topLvl">
          <ac:chgData name="Linh Chi" userId="S::linhchi@mvv.edu.vn::6e4d5954-9aff-4001-8393-b981ad73e263" providerId="AD" clId="Web-{DA68EA8E-A544-AC13-ADAF-89C64182AAFA}" dt="2023-06-22T08:20:34.171" v="4"/>
          <ac:spMkLst>
            <pc:docMk/>
            <pc:sldMk cId="750336741" sldId="294"/>
            <ac:spMk id="20" creationId="{FA7242E9-4275-48C8-8F0C-80B44C7737B4}"/>
          </ac:spMkLst>
        </pc:spChg>
        <pc:grpChg chg="del">
          <ac:chgData name="Linh Chi" userId="S::linhchi@mvv.edu.vn::6e4d5954-9aff-4001-8393-b981ad73e263" providerId="AD" clId="Web-{DA68EA8E-A544-AC13-ADAF-89C64182AAFA}" dt="2023-06-22T08:20:34.171" v="4"/>
          <ac:grpSpMkLst>
            <pc:docMk/>
            <pc:sldMk cId="750336741" sldId="294"/>
            <ac:grpSpMk id="2" creationId="{CEE85CA9-6136-4DCF-9F59-F17D3F1355DA}"/>
          </ac:grpSpMkLst>
        </pc:grpChg>
        <pc:grpChg chg="topLvl">
          <ac:chgData name="Linh Chi" userId="S::linhchi@mvv.edu.vn::6e4d5954-9aff-4001-8393-b981ad73e263" providerId="AD" clId="Web-{DA68EA8E-A544-AC13-ADAF-89C64182AAFA}" dt="2023-06-22T08:20:34.171" v="4"/>
          <ac:grpSpMkLst>
            <pc:docMk/>
            <pc:sldMk cId="750336741" sldId="294"/>
            <ac:grpSpMk id="18" creationId="{3952D69E-AB1D-4FD1-8657-E6FE207B6B38}"/>
          </ac:grpSpMkLst>
        </pc:grpChg>
        <pc:picChg chg="del">
          <ac:chgData name="Linh Chi" userId="S::linhchi@mvv.edu.vn::6e4d5954-9aff-4001-8393-b981ad73e263" providerId="AD" clId="Web-{DA68EA8E-A544-AC13-ADAF-89C64182AAFA}" dt="2023-06-22T08:20:34.062" v="3"/>
          <ac:picMkLst>
            <pc:docMk/>
            <pc:sldMk cId="750336741" sldId="294"/>
            <ac:picMk id="26" creationId="{1A957544-6DF0-430D-B052-DF135D23FA54}"/>
          </ac:picMkLst>
        </pc:picChg>
      </pc:sldChg>
      <pc:sldChg chg="addSp modSp">
        <pc:chgData name="Linh Chi" userId="S::linhchi@mvv.edu.vn::6e4d5954-9aff-4001-8393-b981ad73e263" providerId="AD" clId="Web-{DA68EA8E-A544-AC13-ADAF-89C64182AAFA}" dt="2023-06-22T08:19:42.592" v="2" actId="20577"/>
        <pc:sldMkLst>
          <pc:docMk/>
          <pc:sldMk cId="3728652214" sldId="333"/>
        </pc:sldMkLst>
        <pc:spChg chg="add">
          <ac:chgData name="Linh Chi" userId="S::linhchi@mvv.edu.vn::6e4d5954-9aff-4001-8393-b981ad73e263" providerId="AD" clId="Web-{DA68EA8E-A544-AC13-ADAF-89C64182AAFA}" dt="2023-06-22T08:18:54.653" v="0"/>
          <ac:spMkLst>
            <pc:docMk/>
            <pc:sldMk cId="3728652214" sldId="333"/>
            <ac:spMk id="3" creationId="{879C5559-B377-7234-33B9-8A244B5C4877}"/>
          </ac:spMkLst>
        </pc:spChg>
        <pc:spChg chg="add mod">
          <ac:chgData name="Linh Chi" userId="S::linhchi@mvv.edu.vn::6e4d5954-9aff-4001-8393-b981ad73e263" providerId="AD" clId="Web-{DA68EA8E-A544-AC13-ADAF-89C64182AAFA}" dt="2023-06-22T08:19:42.592" v="2" actId="20577"/>
          <ac:spMkLst>
            <pc:docMk/>
            <pc:sldMk cId="3728652214" sldId="333"/>
            <ac:spMk id="4" creationId="{5FE8919F-2E40-101C-D43B-6A191ADBD3A2}"/>
          </ac:spMkLst>
        </pc:spChg>
        <pc:spChg chg="add">
          <ac:chgData name="Linh Chi" userId="S::linhchi@mvv.edu.vn::6e4d5954-9aff-4001-8393-b981ad73e263" providerId="AD" clId="Web-{DA68EA8E-A544-AC13-ADAF-89C64182AAFA}" dt="2023-06-22T08:19:42.217" v="1"/>
          <ac:spMkLst>
            <pc:docMk/>
            <pc:sldMk cId="3728652214" sldId="333"/>
            <ac:spMk id="6" creationId="{BEF8F8E0-60B0-DB15-8963-E2D37E957912}"/>
          </ac:spMkLst>
        </pc:spChg>
        <pc:spChg chg="add">
          <ac:chgData name="Linh Chi" userId="S::linhchi@mvv.edu.vn::6e4d5954-9aff-4001-8393-b981ad73e263" providerId="AD" clId="Web-{DA68EA8E-A544-AC13-ADAF-89C64182AAFA}" dt="2023-06-22T08:19:42.217" v="1"/>
          <ac:spMkLst>
            <pc:docMk/>
            <pc:sldMk cId="3728652214" sldId="333"/>
            <ac:spMk id="7" creationId="{C94CA637-878B-9B39-23A7-7BFF84D5D816}"/>
          </ac:spMkLst>
        </pc:spChg>
        <pc:grpChg chg="add">
          <ac:chgData name="Linh Chi" userId="S::linhchi@mvv.edu.vn::6e4d5954-9aff-4001-8393-b981ad73e263" providerId="AD" clId="Web-{DA68EA8E-A544-AC13-ADAF-89C64182AAFA}" dt="2023-06-22T08:18:54.653" v="0"/>
          <ac:grpSpMkLst>
            <pc:docMk/>
            <pc:sldMk cId="3728652214" sldId="333"/>
            <ac:grpSpMk id="2" creationId="{A16EA2A8-0165-DE25-C6E0-1CCE1839D584}"/>
          </ac:grpSpMkLst>
        </pc:grpChg>
        <pc:grpChg chg="add">
          <ac:chgData name="Linh Chi" userId="S::linhchi@mvv.edu.vn::6e4d5954-9aff-4001-8393-b981ad73e263" providerId="AD" clId="Web-{DA68EA8E-A544-AC13-ADAF-89C64182AAFA}" dt="2023-06-22T08:19:42.217" v="1"/>
          <ac:grpSpMkLst>
            <pc:docMk/>
            <pc:sldMk cId="3728652214" sldId="333"/>
            <ac:grpSpMk id="5" creationId="{1D4EC572-E76F-74A0-1488-CB748013B35F}"/>
          </ac:grpSpMkLst>
        </pc:grpChg>
      </pc:sldChg>
    </pc:docChg>
  </pc:docChgLst>
  <pc:docChgLst>
    <pc:chgData name="Linh Chi" userId="S::linhchi@mvv.edu.vn::6e4d5954-9aff-4001-8393-b981ad73e263" providerId="AD" clId="Web-{5F9AEEB6-ABE4-DDC4-189D-884BB83A3EE2}"/>
    <pc:docChg chg="addSld modSld">
      <pc:chgData name="Linh Chi" userId="S::linhchi@mvv.edu.vn::6e4d5954-9aff-4001-8393-b981ad73e263" providerId="AD" clId="Web-{5F9AEEB6-ABE4-DDC4-189D-884BB83A3EE2}" dt="2023-06-20T05:02:18.322" v="66"/>
      <pc:docMkLst>
        <pc:docMk/>
      </pc:docMkLst>
      <pc:sldChg chg="addSp delSp">
        <pc:chgData name="Linh Chi" userId="S::linhchi@mvv.edu.vn::6e4d5954-9aff-4001-8393-b981ad73e263" providerId="AD" clId="Web-{5F9AEEB6-ABE4-DDC4-189D-884BB83A3EE2}" dt="2023-06-20T02:59:51.543" v="3"/>
        <pc:sldMkLst>
          <pc:docMk/>
          <pc:sldMk cId="710692111" sldId="292"/>
        </pc:sldMkLst>
        <pc:spChg chg="del">
          <ac:chgData name="Linh Chi" userId="S::linhchi@mvv.edu.vn::6e4d5954-9aff-4001-8393-b981ad73e263" providerId="AD" clId="Web-{5F9AEEB6-ABE4-DDC4-189D-884BB83A3EE2}" dt="2023-06-20T02:59:40.949" v="1"/>
          <ac:spMkLst>
            <pc:docMk/>
            <pc:sldMk cId="710692111" sldId="292"/>
            <ac:spMk id="4" creationId="{EB75CF16-EE93-48B5-95E6-685A463EE1FF}"/>
          </ac:spMkLst>
        </pc:spChg>
        <pc:spChg chg="add">
          <ac:chgData name="Linh Chi" userId="S::linhchi@mvv.edu.vn::6e4d5954-9aff-4001-8393-b981ad73e263" providerId="AD" clId="Web-{5F9AEEB6-ABE4-DDC4-189D-884BB83A3EE2}" dt="2023-06-20T02:59:46.965" v="2"/>
          <ac:spMkLst>
            <pc:docMk/>
            <pc:sldMk cId="710692111" sldId="292"/>
            <ac:spMk id="12" creationId="{5F26E58F-9B15-C923-373F-B76C20E25F68}"/>
          </ac:spMkLst>
        </pc:spChg>
        <pc:spChg chg="add">
          <ac:chgData name="Linh Chi" userId="S::linhchi@mvv.edu.vn::6e4d5954-9aff-4001-8393-b981ad73e263" providerId="AD" clId="Web-{5F9AEEB6-ABE4-DDC4-189D-884BB83A3EE2}" dt="2023-06-20T02:59:46.965" v="2"/>
          <ac:spMkLst>
            <pc:docMk/>
            <pc:sldMk cId="710692111" sldId="292"/>
            <ac:spMk id="13" creationId="{8C12087E-0E1C-267C-BFEE-C235634E7108}"/>
          </ac:spMkLst>
        </pc:spChg>
        <pc:spChg chg="add">
          <ac:chgData name="Linh Chi" userId="S::linhchi@mvv.edu.vn::6e4d5954-9aff-4001-8393-b981ad73e263" providerId="AD" clId="Web-{5F9AEEB6-ABE4-DDC4-189D-884BB83A3EE2}" dt="2023-06-20T02:59:46.965" v="2"/>
          <ac:spMkLst>
            <pc:docMk/>
            <pc:sldMk cId="710692111" sldId="292"/>
            <ac:spMk id="15" creationId="{0B34C443-F807-1766-5E20-A8159EF171E8}"/>
          </ac:spMkLst>
        </pc:spChg>
        <pc:spChg chg="add">
          <ac:chgData name="Linh Chi" userId="S::linhchi@mvv.edu.vn::6e4d5954-9aff-4001-8393-b981ad73e263" providerId="AD" clId="Web-{5F9AEEB6-ABE4-DDC4-189D-884BB83A3EE2}" dt="2023-06-20T02:59:46.965" v="2"/>
          <ac:spMkLst>
            <pc:docMk/>
            <pc:sldMk cId="710692111" sldId="292"/>
            <ac:spMk id="17" creationId="{6D722FFB-A7B6-8A87-D87F-6C393C77D54A}"/>
          </ac:spMkLst>
        </pc:spChg>
        <pc:spChg chg="add">
          <ac:chgData name="Linh Chi" userId="S::linhchi@mvv.edu.vn::6e4d5954-9aff-4001-8393-b981ad73e263" providerId="AD" clId="Web-{5F9AEEB6-ABE4-DDC4-189D-884BB83A3EE2}" dt="2023-06-20T02:59:46.965" v="2"/>
          <ac:spMkLst>
            <pc:docMk/>
            <pc:sldMk cId="710692111" sldId="292"/>
            <ac:spMk id="18" creationId="{9CFA3AA3-94A2-43C4-818C-75B806FF874A}"/>
          </ac:spMkLst>
        </pc:spChg>
        <pc:spChg chg="add">
          <ac:chgData name="Linh Chi" userId="S::linhchi@mvv.edu.vn::6e4d5954-9aff-4001-8393-b981ad73e263" providerId="AD" clId="Web-{5F9AEEB6-ABE4-DDC4-189D-884BB83A3EE2}" dt="2023-06-20T02:59:46.965" v="2"/>
          <ac:spMkLst>
            <pc:docMk/>
            <pc:sldMk cId="710692111" sldId="292"/>
            <ac:spMk id="19" creationId="{482F27C1-051D-DAB5-1051-FE5F95C6219C}"/>
          </ac:spMkLst>
        </pc:spChg>
        <pc:spChg chg="add">
          <ac:chgData name="Linh Chi" userId="S::linhchi@mvv.edu.vn::6e4d5954-9aff-4001-8393-b981ad73e263" providerId="AD" clId="Web-{5F9AEEB6-ABE4-DDC4-189D-884BB83A3EE2}" dt="2023-06-20T02:59:46.965" v="2"/>
          <ac:spMkLst>
            <pc:docMk/>
            <pc:sldMk cId="710692111" sldId="292"/>
            <ac:spMk id="20" creationId="{9A69E18C-7EBE-CA2E-A8F4-3B20699F1B45}"/>
          </ac:spMkLst>
        </pc:spChg>
        <pc:spChg chg="add">
          <ac:chgData name="Linh Chi" userId="S::linhchi@mvv.edu.vn::6e4d5954-9aff-4001-8393-b981ad73e263" providerId="AD" clId="Web-{5F9AEEB6-ABE4-DDC4-189D-884BB83A3EE2}" dt="2023-06-20T02:59:46.965" v="2"/>
          <ac:spMkLst>
            <pc:docMk/>
            <pc:sldMk cId="710692111" sldId="292"/>
            <ac:spMk id="21" creationId="{541BE79E-111B-8944-4C20-95BF22EC371F}"/>
          </ac:spMkLst>
        </pc:spChg>
        <pc:spChg chg="add">
          <ac:chgData name="Linh Chi" userId="S::linhchi@mvv.edu.vn::6e4d5954-9aff-4001-8393-b981ad73e263" providerId="AD" clId="Web-{5F9AEEB6-ABE4-DDC4-189D-884BB83A3EE2}" dt="2023-06-20T02:59:46.965" v="2"/>
          <ac:spMkLst>
            <pc:docMk/>
            <pc:sldMk cId="710692111" sldId="292"/>
            <ac:spMk id="22" creationId="{0829D175-B9C6-C11F-4C99-1E91796169FB}"/>
          </ac:spMkLst>
        </pc:spChg>
        <pc:spChg chg="add">
          <ac:chgData name="Linh Chi" userId="S::linhchi@mvv.edu.vn::6e4d5954-9aff-4001-8393-b981ad73e263" providerId="AD" clId="Web-{5F9AEEB6-ABE4-DDC4-189D-884BB83A3EE2}" dt="2023-06-20T02:59:46.965" v="2"/>
          <ac:spMkLst>
            <pc:docMk/>
            <pc:sldMk cId="710692111" sldId="292"/>
            <ac:spMk id="35" creationId="{3E471794-FF53-6B90-E4B7-5487A6B54FA3}"/>
          </ac:spMkLst>
        </pc:spChg>
        <pc:spChg chg="add">
          <ac:chgData name="Linh Chi" userId="S::linhchi@mvv.edu.vn::6e4d5954-9aff-4001-8393-b981ad73e263" providerId="AD" clId="Web-{5F9AEEB6-ABE4-DDC4-189D-884BB83A3EE2}" dt="2023-06-20T02:59:46.965" v="2"/>
          <ac:spMkLst>
            <pc:docMk/>
            <pc:sldMk cId="710692111" sldId="292"/>
            <ac:spMk id="36" creationId="{0937EA9D-31DF-D9F9-D5C9-4E2BDC1C5C95}"/>
          </ac:spMkLst>
        </pc:spChg>
        <pc:spChg chg="add">
          <ac:chgData name="Linh Chi" userId="S::linhchi@mvv.edu.vn::6e4d5954-9aff-4001-8393-b981ad73e263" providerId="AD" clId="Web-{5F9AEEB6-ABE4-DDC4-189D-884BB83A3EE2}" dt="2023-06-20T02:59:46.965" v="2"/>
          <ac:spMkLst>
            <pc:docMk/>
            <pc:sldMk cId="710692111" sldId="292"/>
            <ac:spMk id="37" creationId="{78C62B61-C88A-A9A8-B37C-7AB7E726DB1F}"/>
          </ac:spMkLst>
        </pc:spChg>
        <pc:spChg chg="add">
          <ac:chgData name="Linh Chi" userId="S::linhchi@mvv.edu.vn::6e4d5954-9aff-4001-8393-b981ad73e263" providerId="AD" clId="Web-{5F9AEEB6-ABE4-DDC4-189D-884BB83A3EE2}" dt="2023-06-20T02:59:46.965" v="2"/>
          <ac:spMkLst>
            <pc:docMk/>
            <pc:sldMk cId="710692111" sldId="292"/>
            <ac:spMk id="38" creationId="{6FD5BAC7-5435-6C94-2CC7-31C59DFF866B}"/>
          </ac:spMkLst>
        </pc:spChg>
        <pc:spChg chg="add">
          <ac:chgData name="Linh Chi" userId="S::linhchi@mvv.edu.vn::6e4d5954-9aff-4001-8393-b981ad73e263" providerId="AD" clId="Web-{5F9AEEB6-ABE4-DDC4-189D-884BB83A3EE2}" dt="2023-06-20T02:59:46.965" v="2"/>
          <ac:spMkLst>
            <pc:docMk/>
            <pc:sldMk cId="710692111" sldId="292"/>
            <ac:spMk id="39" creationId="{B50CF4F5-99D3-D991-AE41-26DAF9CF6FFA}"/>
          </ac:spMkLst>
        </pc:spChg>
        <pc:grpChg chg="add">
          <ac:chgData name="Linh Chi" userId="S::linhchi@mvv.edu.vn::6e4d5954-9aff-4001-8393-b981ad73e263" providerId="AD" clId="Web-{5F9AEEB6-ABE4-DDC4-189D-884BB83A3EE2}" dt="2023-06-20T02:59:46.965" v="2"/>
          <ac:grpSpMkLst>
            <pc:docMk/>
            <pc:sldMk cId="710692111" sldId="292"/>
            <ac:grpSpMk id="3" creationId="{2C2D39BA-3D4D-6A3D-C478-6F4918EEB9D9}"/>
          </ac:grpSpMkLst>
        </pc:grpChg>
        <pc:grpChg chg="add">
          <ac:chgData name="Linh Chi" userId="S::linhchi@mvv.edu.vn::6e4d5954-9aff-4001-8393-b981ad73e263" providerId="AD" clId="Web-{5F9AEEB6-ABE4-DDC4-189D-884BB83A3EE2}" dt="2023-06-20T02:59:46.965" v="2"/>
          <ac:grpSpMkLst>
            <pc:docMk/>
            <pc:sldMk cId="710692111" sldId="292"/>
            <ac:grpSpMk id="5" creationId="{E3FF3950-6A51-9AAC-9CD0-E0DB2D697F02}"/>
          </ac:grpSpMkLst>
        </pc:grpChg>
        <pc:grpChg chg="add">
          <ac:chgData name="Linh Chi" userId="S::linhchi@mvv.edu.vn::6e4d5954-9aff-4001-8393-b981ad73e263" providerId="AD" clId="Web-{5F9AEEB6-ABE4-DDC4-189D-884BB83A3EE2}" dt="2023-06-20T02:59:46.965" v="2"/>
          <ac:grpSpMkLst>
            <pc:docMk/>
            <pc:sldMk cId="710692111" sldId="292"/>
            <ac:grpSpMk id="6" creationId="{0B0AB752-FB6F-1C78-1EE1-48037D93056F}"/>
          </ac:grpSpMkLst>
        </pc:grpChg>
        <pc:grpChg chg="add">
          <ac:chgData name="Linh Chi" userId="S::linhchi@mvv.edu.vn::6e4d5954-9aff-4001-8393-b981ad73e263" providerId="AD" clId="Web-{5F9AEEB6-ABE4-DDC4-189D-884BB83A3EE2}" dt="2023-06-20T02:59:46.965" v="2"/>
          <ac:grpSpMkLst>
            <pc:docMk/>
            <pc:sldMk cId="710692111" sldId="292"/>
            <ac:grpSpMk id="7" creationId="{81D81B5C-0817-CDBA-C796-0A48EF196DFE}"/>
          </ac:grpSpMkLst>
        </pc:grpChg>
        <pc:grpChg chg="add">
          <ac:chgData name="Linh Chi" userId="S::linhchi@mvv.edu.vn::6e4d5954-9aff-4001-8393-b981ad73e263" providerId="AD" clId="Web-{5F9AEEB6-ABE4-DDC4-189D-884BB83A3EE2}" dt="2023-06-20T02:59:46.965" v="2"/>
          <ac:grpSpMkLst>
            <pc:docMk/>
            <pc:sldMk cId="710692111" sldId="292"/>
            <ac:grpSpMk id="8" creationId="{ABD817D7-9A10-3887-EE8A-42D386968F28}"/>
          </ac:grpSpMkLst>
        </pc:grpChg>
        <pc:grpChg chg="add">
          <ac:chgData name="Linh Chi" userId="S::linhchi@mvv.edu.vn::6e4d5954-9aff-4001-8393-b981ad73e263" providerId="AD" clId="Web-{5F9AEEB6-ABE4-DDC4-189D-884BB83A3EE2}" dt="2023-06-20T02:59:46.965" v="2"/>
          <ac:grpSpMkLst>
            <pc:docMk/>
            <pc:sldMk cId="710692111" sldId="292"/>
            <ac:grpSpMk id="10" creationId="{FEBB1831-F067-2053-5943-18A27394F3D9}"/>
          </ac:grpSpMkLst>
        </pc:grpChg>
        <pc:grpChg chg="add">
          <ac:chgData name="Linh Chi" userId="S::linhchi@mvv.edu.vn::6e4d5954-9aff-4001-8393-b981ad73e263" providerId="AD" clId="Web-{5F9AEEB6-ABE4-DDC4-189D-884BB83A3EE2}" dt="2023-06-20T02:59:46.965" v="2"/>
          <ac:grpSpMkLst>
            <pc:docMk/>
            <pc:sldMk cId="710692111" sldId="292"/>
            <ac:grpSpMk id="11" creationId="{67E3DAC2-0DA5-E5C1-742D-4A5CCB21D44E}"/>
          </ac:grpSpMkLst>
        </pc:grpChg>
        <pc:grpChg chg="del">
          <ac:chgData name="Linh Chi" userId="S::linhchi@mvv.edu.vn::6e4d5954-9aff-4001-8393-b981ad73e263" providerId="AD" clId="Web-{5F9AEEB6-ABE4-DDC4-189D-884BB83A3EE2}" dt="2023-06-20T02:59:51.543" v="3"/>
          <ac:grpSpMkLst>
            <pc:docMk/>
            <pc:sldMk cId="710692111" sldId="292"/>
            <ac:grpSpMk id="23" creationId="{8316A5AD-0D2B-4358-8C7E-766EB5570D0C}"/>
          </ac:grpSpMkLst>
        </pc:grpChg>
        <pc:picChg chg="del">
          <ac:chgData name="Linh Chi" userId="S::linhchi@mvv.edu.vn::6e4d5954-9aff-4001-8393-b981ad73e263" providerId="AD" clId="Web-{5F9AEEB6-ABE4-DDC4-189D-884BB83A3EE2}" dt="2023-06-20T02:59:34.651" v="0"/>
          <ac:picMkLst>
            <pc:docMk/>
            <pc:sldMk cId="710692111" sldId="292"/>
            <ac:picMk id="34" creationId="{1000E381-561A-48E2-B956-8DDE262939DF}"/>
          </ac:picMkLst>
        </pc:picChg>
      </pc:sldChg>
      <pc:sldChg chg="addSp modSp">
        <pc:chgData name="Linh Chi" userId="S::linhchi@mvv.edu.vn::6e4d5954-9aff-4001-8393-b981ad73e263" providerId="AD" clId="Web-{5F9AEEB6-ABE4-DDC4-189D-884BB83A3EE2}" dt="2023-06-20T04:16:03.680" v="59" actId="20577"/>
        <pc:sldMkLst>
          <pc:docMk/>
          <pc:sldMk cId="3117122607" sldId="311"/>
        </pc:sldMkLst>
        <pc:spChg chg="mod">
          <ac:chgData name="Linh Chi" userId="S::linhchi@mvv.edu.vn::6e4d5954-9aff-4001-8393-b981ad73e263" providerId="AD" clId="Web-{5F9AEEB6-ABE4-DDC4-189D-884BB83A3EE2}" dt="2023-06-20T04:16:03.680" v="59" actId="20577"/>
          <ac:spMkLst>
            <pc:docMk/>
            <pc:sldMk cId="3117122607" sldId="311"/>
            <ac:spMk id="16" creationId="{B72530C0-3F62-4BA7-8EFC-E431C0670BD9}"/>
          </ac:spMkLst>
        </pc:spChg>
        <pc:grpChg chg="add mod">
          <ac:chgData name="Linh Chi" userId="S::linhchi@mvv.edu.vn::6e4d5954-9aff-4001-8393-b981ad73e263" providerId="AD" clId="Web-{5F9AEEB6-ABE4-DDC4-189D-884BB83A3EE2}" dt="2023-06-20T04:15:58.211" v="53" actId="1076"/>
          <ac:grpSpMkLst>
            <pc:docMk/>
            <pc:sldMk cId="3117122607" sldId="311"/>
            <ac:grpSpMk id="2" creationId="{14A2CAF9-E73E-033E-EB71-4AA4D7D16154}"/>
          </ac:grpSpMkLst>
        </pc:grpChg>
      </pc:sldChg>
      <pc:sldChg chg="addSp delSp modSp addAnim delAnim">
        <pc:chgData name="Linh Chi" userId="S::linhchi@mvv.edu.vn::6e4d5954-9aff-4001-8393-b981ad73e263" providerId="AD" clId="Web-{5F9AEEB6-ABE4-DDC4-189D-884BB83A3EE2}" dt="2023-06-20T03:05:41.281" v="45"/>
        <pc:sldMkLst>
          <pc:docMk/>
          <pc:sldMk cId="19365172" sldId="314"/>
        </pc:sldMkLst>
        <pc:spChg chg="add">
          <ac:chgData name="Linh Chi" userId="S::linhchi@mvv.edu.vn::6e4d5954-9aff-4001-8393-b981ad73e263" providerId="AD" clId="Web-{5F9AEEB6-ABE4-DDC4-189D-884BB83A3EE2}" dt="2023-06-20T03:01:56.378" v="10"/>
          <ac:spMkLst>
            <pc:docMk/>
            <pc:sldMk cId="19365172" sldId="314"/>
            <ac:spMk id="3" creationId="{A9E3605A-AE23-885E-A3DE-1451C4B8D1A0}"/>
          </ac:spMkLst>
        </pc:spChg>
        <pc:spChg chg="add">
          <ac:chgData name="Linh Chi" userId="S::linhchi@mvv.edu.vn::6e4d5954-9aff-4001-8393-b981ad73e263" providerId="AD" clId="Web-{5F9AEEB6-ABE4-DDC4-189D-884BB83A3EE2}" dt="2023-06-20T03:01:56.378" v="10"/>
          <ac:spMkLst>
            <pc:docMk/>
            <pc:sldMk cId="19365172" sldId="314"/>
            <ac:spMk id="4" creationId="{47C5F59D-590A-F811-7B6B-014B4BEE1CE6}"/>
          </ac:spMkLst>
        </pc:spChg>
        <pc:spChg chg="add">
          <ac:chgData name="Linh Chi" userId="S::linhchi@mvv.edu.vn::6e4d5954-9aff-4001-8393-b981ad73e263" providerId="AD" clId="Web-{5F9AEEB6-ABE4-DDC4-189D-884BB83A3EE2}" dt="2023-06-20T03:01:56.378" v="10"/>
          <ac:spMkLst>
            <pc:docMk/>
            <pc:sldMk cId="19365172" sldId="314"/>
            <ac:spMk id="5" creationId="{45AC456E-4D6B-C364-E293-5218AE19C3E7}"/>
          </ac:spMkLst>
        </pc:spChg>
        <pc:spChg chg="add">
          <ac:chgData name="Linh Chi" userId="S::linhchi@mvv.edu.vn::6e4d5954-9aff-4001-8393-b981ad73e263" providerId="AD" clId="Web-{5F9AEEB6-ABE4-DDC4-189D-884BB83A3EE2}" dt="2023-06-20T03:01:56.378" v="10"/>
          <ac:spMkLst>
            <pc:docMk/>
            <pc:sldMk cId="19365172" sldId="314"/>
            <ac:spMk id="6" creationId="{82C443DD-9FA5-86E7-14E9-E3E7FC71CEA5}"/>
          </ac:spMkLst>
        </pc:spChg>
        <pc:spChg chg="add">
          <ac:chgData name="Linh Chi" userId="S::linhchi@mvv.edu.vn::6e4d5954-9aff-4001-8393-b981ad73e263" providerId="AD" clId="Web-{5F9AEEB6-ABE4-DDC4-189D-884BB83A3EE2}" dt="2023-06-20T03:01:56.378" v="10"/>
          <ac:spMkLst>
            <pc:docMk/>
            <pc:sldMk cId="19365172" sldId="314"/>
            <ac:spMk id="7" creationId="{043D5DE7-955B-0A88-D82F-93116CDDBFD1}"/>
          </ac:spMkLst>
        </pc:spChg>
        <pc:spChg chg="add">
          <ac:chgData name="Linh Chi" userId="S::linhchi@mvv.edu.vn::6e4d5954-9aff-4001-8393-b981ad73e263" providerId="AD" clId="Web-{5F9AEEB6-ABE4-DDC4-189D-884BB83A3EE2}" dt="2023-06-20T03:01:56.378" v="10"/>
          <ac:spMkLst>
            <pc:docMk/>
            <pc:sldMk cId="19365172" sldId="314"/>
            <ac:spMk id="11" creationId="{322B09E5-88AA-0A79-14BE-A8F7C0D8196A}"/>
          </ac:spMkLst>
        </pc:spChg>
        <pc:spChg chg="add">
          <ac:chgData name="Linh Chi" userId="S::linhchi@mvv.edu.vn::6e4d5954-9aff-4001-8393-b981ad73e263" providerId="AD" clId="Web-{5F9AEEB6-ABE4-DDC4-189D-884BB83A3EE2}" dt="2023-06-20T03:01:56.378" v="10"/>
          <ac:spMkLst>
            <pc:docMk/>
            <pc:sldMk cId="19365172" sldId="314"/>
            <ac:spMk id="15" creationId="{DC5E7C98-967F-EBC2-3441-54D0FD92AA16}"/>
          </ac:spMkLst>
        </pc:spChg>
        <pc:spChg chg="del">
          <ac:chgData name="Linh Chi" userId="S::linhchi@mvv.edu.vn::6e4d5954-9aff-4001-8393-b981ad73e263" providerId="AD" clId="Web-{5F9AEEB6-ABE4-DDC4-189D-884BB83A3EE2}" dt="2023-06-20T03:03:43.650" v="25"/>
          <ac:spMkLst>
            <pc:docMk/>
            <pc:sldMk cId="19365172" sldId="314"/>
            <ac:spMk id="29" creationId="{B089484D-FC0C-5D8E-70E7-51E1D7DE7B3B}"/>
          </ac:spMkLst>
        </pc:spChg>
        <pc:spChg chg="mod">
          <ac:chgData name="Linh Chi" userId="S::linhchi@mvv.edu.vn::6e4d5954-9aff-4001-8393-b981ad73e263" providerId="AD" clId="Web-{5F9AEEB6-ABE4-DDC4-189D-884BB83A3EE2}" dt="2023-06-20T03:04:15.839" v="34" actId="20577"/>
          <ac:spMkLst>
            <pc:docMk/>
            <pc:sldMk cId="19365172" sldId="314"/>
            <ac:spMk id="32" creationId="{F621676F-6999-4314-A796-4D6447DE64F7}"/>
          </ac:spMkLst>
        </pc:spChg>
        <pc:spChg chg="del">
          <ac:chgData name="Linh Chi" userId="S::linhchi@mvv.edu.vn::6e4d5954-9aff-4001-8393-b981ad73e263" providerId="AD" clId="Web-{5F9AEEB6-ABE4-DDC4-189D-884BB83A3EE2}" dt="2023-06-20T03:03:44.400" v="26"/>
          <ac:spMkLst>
            <pc:docMk/>
            <pc:sldMk cId="19365172" sldId="314"/>
            <ac:spMk id="35" creationId="{6CA7B3FB-80CF-A3C7-2B3D-FFBC8D70D357}"/>
          </ac:spMkLst>
        </pc:spChg>
        <pc:spChg chg="del">
          <ac:chgData name="Linh Chi" userId="S::linhchi@mvv.edu.vn::6e4d5954-9aff-4001-8393-b981ad73e263" providerId="AD" clId="Web-{5F9AEEB6-ABE4-DDC4-189D-884BB83A3EE2}" dt="2023-06-20T03:03:44.743" v="27"/>
          <ac:spMkLst>
            <pc:docMk/>
            <pc:sldMk cId="19365172" sldId="314"/>
            <ac:spMk id="40" creationId="{56853EB6-7E1A-F966-565E-E63F287A85CF}"/>
          </ac:spMkLst>
        </pc:spChg>
        <pc:spChg chg="del">
          <ac:chgData name="Linh Chi" userId="S::linhchi@mvv.edu.vn::6e4d5954-9aff-4001-8393-b981ad73e263" providerId="AD" clId="Web-{5F9AEEB6-ABE4-DDC4-189D-884BB83A3EE2}" dt="2023-06-20T03:03:45.963" v="28"/>
          <ac:spMkLst>
            <pc:docMk/>
            <pc:sldMk cId="19365172" sldId="314"/>
            <ac:spMk id="45" creationId="{6A1C84A8-13FE-29E5-CF3D-4C56448205E6}"/>
          </ac:spMkLst>
        </pc:spChg>
        <pc:spChg chg="add">
          <ac:chgData name="Linh Chi" userId="S::linhchi@mvv.edu.vn::6e4d5954-9aff-4001-8393-b981ad73e263" providerId="AD" clId="Web-{5F9AEEB6-ABE4-DDC4-189D-884BB83A3EE2}" dt="2023-06-20T03:05:41.281" v="45"/>
          <ac:spMkLst>
            <pc:docMk/>
            <pc:sldMk cId="19365172" sldId="314"/>
            <ac:spMk id="70" creationId="{F0C7C1FC-2D58-CEC2-9957-9E10223ABA8B}"/>
          </ac:spMkLst>
        </pc:spChg>
        <pc:spChg chg="add">
          <ac:chgData name="Linh Chi" userId="S::linhchi@mvv.edu.vn::6e4d5954-9aff-4001-8393-b981ad73e263" providerId="AD" clId="Web-{5F9AEEB6-ABE4-DDC4-189D-884BB83A3EE2}" dt="2023-06-20T03:05:41.281" v="45"/>
          <ac:spMkLst>
            <pc:docMk/>
            <pc:sldMk cId="19365172" sldId="314"/>
            <ac:spMk id="71" creationId="{0B9FF470-ACFB-9075-E093-0E9EC455146A}"/>
          </ac:spMkLst>
        </pc:spChg>
        <pc:spChg chg="add">
          <ac:chgData name="Linh Chi" userId="S::linhchi@mvv.edu.vn::6e4d5954-9aff-4001-8393-b981ad73e263" providerId="AD" clId="Web-{5F9AEEB6-ABE4-DDC4-189D-884BB83A3EE2}" dt="2023-06-20T03:05:41.281" v="45"/>
          <ac:spMkLst>
            <pc:docMk/>
            <pc:sldMk cId="19365172" sldId="314"/>
            <ac:spMk id="72" creationId="{A8EE5731-E748-6F6A-0CAF-6244DEA73495}"/>
          </ac:spMkLst>
        </pc:spChg>
        <pc:spChg chg="add">
          <ac:chgData name="Linh Chi" userId="S::linhchi@mvv.edu.vn::6e4d5954-9aff-4001-8393-b981ad73e263" providerId="AD" clId="Web-{5F9AEEB6-ABE4-DDC4-189D-884BB83A3EE2}" dt="2023-06-20T03:05:41.281" v="45"/>
          <ac:spMkLst>
            <pc:docMk/>
            <pc:sldMk cId="19365172" sldId="314"/>
            <ac:spMk id="73" creationId="{20FEB993-AC0F-044D-7880-4EAA2470B326}"/>
          </ac:spMkLst>
        </pc:spChg>
        <pc:spChg chg="add">
          <ac:chgData name="Linh Chi" userId="S::linhchi@mvv.edu.vn::6e4d5954-9aff-4001-8393-b981ad73e263" providerId="AD" clId="Web-{5F9AEEB6-ABE4-DDC4-189D-884BB83A3EE2}" dt="2023-06-20T03:05:41.281" v="45"/>
          <ac:spMkLst>
            <pc:docMk/>
            <pc:sldMk cId="19365172" sldId="314"/>
            <ac:spMk id="74" creationId="{D82006EE-6956-A11A-99D0-64869BED12BB}"/>
          </ac:spMkLst>
        </pc:spChg>
        <pc:spChg chg="add">
          <ac:chgData name="Linh Chi" userId="S::linhchi@mvv.edu.vn::6e4d5954-9aff-4001-8393-b981ad73e263" providerId="AD" clId="Web-{5F9AEEB6-ABE4-DDC4-189D-884BB83A3EE2}" dt="2023-06-20T03:05:41.281" v="45"/>
          <ac:spMkLst>
            <pc:docMk/>
            <pc:sldMk cId="19365172" sldId="314"/>
            <ac:spMk id="78" creationId="{467AEEF5-CA1A-5D46-A3D0-AA86F53E3454}"/>
          </ac:spMkLst>
        </pc:spChg>
        <pc:spChg chg="add">
          <ac:chgData name="Linh Chi" userId="S::linhchi@mvv.edu.vn::6e4d5954-9aff-4001-8393-b981ad73e263" providerId="AD" clId="Web-{5F9AEEB6-ABE4-DDC4-189D-884BB83A3EE2}" dt="2023-06-20T03:05:41.281" v="45"/>
          <ac:spMkLst>
            <pc:docMk/>
            <pc:sldMk cId="19365172" sldId="314"/>
            <ac:spMk id="79" creationId="{AE34EEBA-1D20-E416-E67D-FD6F32AF64D7}"/>
          </ac:spMkLst>
        </pc:spChg>
        <pc:grpChg chg="add del">
          <ac:chgData name="Linh Chi" userId="S::linhchi@mvv.edu.vn::6e4d5954-9aff-4001-8393-b981ad73e263" providerId="AD" clId="Web-{5F9AEEB6-ABE4-DDC4-189D-884BB83A3EE2}" dt="2023-06-20T03:05:02.123" v="36"/>
          <ac:grpSpMkLst>
            <pc:docMk/>
            <pc:sldMk cId="19365172" sldId="314"/>
            <ac:grpSpMk id="2" creationId="{5AE52C00-AE27-2793-7FFF-A31CFB3DBF0C}"/>
          </ac:grpSpMkLst>
        </pc:grpChg>
        <pc:grpChg chg="mod">
          <ac:chgData name="Linh Chi" userId="S::linhchi@mvv.edu.vn::6e4d5954-9aff-4001-8393-b981ad73e263" providerId="AD" clId="Web-{5F9AEEB6-ABE4-DDC4-189D-884BB83A3EE2}" dt="2023-06-20T03:03:43.259" v="19" actId="1076"/>
          <ac:grpSpMkLst>
            <pc:docMk/>
            <pc:sldMk cId="19365172" sldId="314"/>
            <ac:grpSpMk id="14" creationId="{F3D99940-46BA-433E-9237-B75618B892E4}"/>
          </ac:grpSpMkLst>
        </pc:grpChg>
        <pc:grpChg chg="del">
          <ac:chgData name="Linh Chi" userId="S::linhchi@mvv.edu.vn::6e4d5954-9aff-4001-8393-b981ad73e263" providerId="AD" clId="Web-{5F9AEEB6-ABE4-DDC4-189D-884BB83A3EE2}" dt="2023-06-20T03:01:54.487" v="9"/>
          <ac:grpSpMkLst>
            <pc:docMk/>
            <pc:sldMk cId="19365172" sldId="314"/>
            <ac:grpSpMk id="17" creationId="{E842CBE8-4C6B-4F8A-AAB7-7280EB450917}"/>
          </ac:grpSpMkLst>
        </pc:grpChg>
        <pc:grpChg chg="add mod">
          <ac:chgData name="Linh Chi" userId="S::linhchi@mvv.edu.vn::6e4d5954-9aff-4001-8393-b981ad73e263" providerId="AD" clId="Web-{5F9AEEB6-ABE4-DDC4-189D-884BB83A3EE2}" dt="2023-06-20T03:03:43.322" v="21" actId="1076"/>
          <ac:grpSpMkLst>
            <pc:docMk/>
            <pc:sldMk cId="19365172" sldId="314"/>
            <ac:grpSpMk id="33" creationId="{59CFD6EF-626B-336F-8C86-EA8C5F59C9B5}"/>
          </ac:grpSpMkLst>
        </pc:grpChg>
        <pc:grpChg chg="add mod">
          <ac:chgData name="Linh Chi" userId="S::linhchi@mvv.edu.vn::6e4d5954-9aff-4001-8393-b981ad73e263" providerId="AD" clId="Web-{5F9AEEB6-ABE4-DDC4-189D-884BB83A3EE2}" dt="2023-06-20T03:03:53.228" v="29" actId="1076"/>
          <ac:grpSpMkLst>
            <pc:docMk/>
            <pc:sldMk cId="19365172" sldId="314"/>
            <ac:grpSpMk id="38" creationId="{8D6EEBDC-7D6D-404E-3D6E-CDFB564B9302}"/>
          </ac:grpSpMkLst>
        </pc:grpChg>
        <pc:grpChg chg="add mod">
          <ac:chgData name="Linh Chi" userId="S::linhchi@mvv.edu.vn::6e4d5954-9aff-4001-8393-b981ad73e263" providerId="AD" clId="Web-{5F9AEEB6-ABE4-DDC4-189D-884BB83A3EE2}" dt="2023-06-20T03:04:32.777" v="35" actId="1076"/>
          <ac:grpSpMkLst>
            <pc:docMk/>
            <pc:sldMk cId="19365172" sldId="314"/>
            <ac:grpSpMk id="43" creationId="{1ECB6487-C899-0AC1-1647-6B5577B7E237}"/>
          </ac:grpSpMkLst>
        </pc:grpChg>
        <pc:grpChg chg="add mod">
          <ac:chgData name="Linh Chi" userId="S::linhchi@mvv.edu.vn::6e4d5954-9aff-4001-8393-b981ad73e263" providerId="AD" clId="Web-{5F9AEEB6-ABE4-DDC4-189D-884BB83A3EE2}" dt="2023-06-20T03:04:03.838" v="31" actId="1076"/>
          <ac:grpSpMkLst>
            <pc:docMk/>
            <pc:sldMk cId="19365172" sldId="314"/>
            <ac:grpSpMk id="48" creationId="{63FBB180-F1BE-BF30-DDA3-54165EC2B33E}"/>
          </ac:grpSpMkLst>
        </pc:grpChg>
        <pc:grpChg chg="add del">
          <ac:chgData name="Linh Chi" userId="S::linhchi@mvv.edu.vn::6e4d5954-9aff-4001-8393-b981ad73e263" providerId="AD" clId="Web-{5F9AEEB6-ABE4-DDC4-189D-884BB83A3EE2}" dt="2023-06-20T03:05:20.936" v="44"/>
          <ac:grpSpMkLst>
            <pc:docMk/>
            <pc:sldMk cId="19365172" sldId="314"/>
            <ac:grpSpMk id="53" creationId="{045C3B28-53B2-8ED2-07DC-74047435A7FB}"/>
          </ac:grpSpMkLst>
        </pc:grpChg>
        <pc:grpChg chg="add del">
          <ac:chgData name="Linh Chi" userId="S::linhchi@mvv.edu.vn::6e4d5954-9aff-4001-8393-b981ad73e263" providerId="AD" clId="Web-{5F9AEEB6-ABE4-DDC4-189D-884BB83A3EE2}" dt="2023-06-20T03:05:20.936" v="43"/>
          <ac:grpSpMkLst>
            <pc:docMk/>
            <pc:sldMk cId="19365172" sldId="314"/>
            <ac:grpSpMk id="58" creationId="{06645EE4-52D8-1187-7DBC-F2A0BE24C904}"/>
          </ac:grpSpMkLst>
        </pc:grpChg>
        <pc:grpChg chg="add del">
          <ac:chgData name="Linh Chi" userId="S::linhchi@mvv.edu.vn::6e4d5954-9aff-4001-8393-b981ad73e263" providerId="AD" clId="Web-{5F9AEEB6-ABE4-DDC4-189D-884BB83A3EE2}" dt="2023-06-20T03:05:20.936" v="42"/>
          <ac:grpSpMkLst>
            <pc:docMk/>
            <pc:sldMk cId="19365172" sldId="314"/>
            <ac:grpSpMk id="63" creationId="{7061AFA8-C642-17AE-5312-0549BD91652C}"/>
          </ac:grpSpMkLst>
        </pc:grpChg>
        <pc:grpChg chg="add del">
          <ac:chgData name="Linh Chi" userId="S::linhchi@mvv.edu.vn::6e4d5954-9aff-4001-8393-b981ad73e263" providerId="AD" clId="Web-{5F9AEEB6-ABE4-DDC4-189D-884BB83A3EE2}" dt="2023-06-20T03:05:20.936" v="41"/>
          <ac:grpSpMkLst>
            <pc:docMk/>
            <pc:sldMk cId="19365172" sldId="314"/>
            <ac:grpSpMk id="68" creationId="{33CC796D-2B87-6807-EB85-71B0D53FA816}"/>
          </ac:grpSpMkLst>
        </pc:grpChg>
        <pc:grpChg chg="add">
          <ac:chgData name="Linh Chi" userId="S::linhchi@mvv.edu.vn::6e4d5954-9aff-4001-8393-b981ad73e263" providerId="AD" clId="Web-{5F9AEEB6-ABE4-DDC4-189D-884BB83A3EE2}" dt="2023-06-20T03:05:41.281" v="45"/>
          <ac:grpSpMkLst>
            <pc:docMk/>
            <pc:sldMk cId="19365172" sldId="314"/>
            <ac:grpSpMk id="69" creationId="{03E6EE5A-2808-855F-2BAD-D96C41068991}"/>
          </ac:grpSpMkLst>
        </pc:grpChg>
        <pc:picChg chg="add">
          <ac:chgData name="Linh Chi" userId="S::linhchi@mvv.edu.vn::6e4d5954-9aff-4001-8393-b981ad73e263" providerId="AD" clId="Web-{5F9AEEB6-ABE4-DDC4-189D-884BB83A3EE2}" dt="2023-06-20T03:01:56.378" v="10"/>
          <ac:picMkLst>
            <pc:docMk/>
            <pc:sldMk cId="19365172" sldId="314"/>
            <ac:picMk id="8" creationId="{06D02C24-CD17-EB23-E189-57FCFB4A7AFD}"/>
          </ac:picMkLst>
        </pc:picChg>
        <pc:picChg chg="add">
          <ac:chgData name="Linh Chi" userId="S::linhchi@mvv.edu.vn::6e4d5954-9aff-4001-8393-b981ad73e263" providerId="AD" clId="Web-{5F9AEEB6-ABE4-DDC4-189D-884BB83A3EE2}" dt="2023-06-20T03:01:56.378" v="10"/>
          <ac:picMkLst>
            <pc:docMk/>
            <pc:sldMk cId="19365172" sldId="314"/>
            <ac:picMk id="9" creationId="{8D2B8784-898A-D113-85D1-18CC831A2BE2}"/>
          </ac:picMkLst>
        </pc:picChg>
        <pc:picChg chg="add">
          <ac:chgData name="Linh Chi" userId="S::linhchi@mvv.edu.vn::6e4d5954-9aff-4001-8393-b981ad73e263" providerId="AD" clId="Web-{5F9AEEB6-ABE4-DDC4-189D-884BB83A3EE2}" dt="2023-06-20T03:01:56.378" v="10"/>
          <ac:picMkLst>
            <pc:docMk/>
            <pc:sldMk cId="19365172" sldId="314"/>
            <ac:picMk id="10" creationId="{2DC91D49-4A77-8163-A9DF-96FE54507601}"/>
          </ac:picMkLst>
        </pc:picChg>
        <pc:picChg chg="mod">
          <ac:chgData name="Linh Chi" userId="S::linhchi@mvv.edu.vn::6e4d5954-9aff-4001-8393-b981ad73e263" providerId="AD" clId="Web-{5F9AEEB6-ABE4-DDC4-189D-884BB83A3EE2}" dt="2023-06-20T03:04:07.776" v="32" actId="14100"/>
          <ac:picMkLst>
            <pc:docMk/>
            <pc:sldMk cId="19365172" sldId="314"/>
            <ac:picMk id="22" creationId="{CBA21FDA-ED08-4C33-8C24-A019A320150A}"/>
          </ac:picMkLst>
        </pc:picChg>
        <pc:picChg chg="add">
          <ac:chgData name="Linh Chi" userId="S::linhchi@mvv.edu.vn::6e4d5954-9aff-4001-8393-b981ad73e263" providerId="AD" clId="Web-{5F9AEEB6-ABE4-DDC4-189D-884BB83A3EE2}" dt="2023-06-20T03:05:41.281" v="45"/>
          <ac:picMkLst>
            <pc:docMk/>
            <pc:sldMk cId="19365172" sldId="314"/>
            <ac:picMk id="75" creationId="{2344832A-D14F-CF74-4375-48A6EED3BF8B}"/>
          </ac:picMkLst>
        </pc:picChg>
        <pc:picChg chg="add">
          <ac:chgData name="Linh Chi" userId="S::linhchi@mvv.edu.vn::6e4d5954-9aff-4001-8393-b981ad73e263" providerId="AD" clId="Web-{5F9AEEB6-ABE4-DDC4-189D-884BB83A3EE2}" dt="2023-06-20T03:05:41.281" v="45"/>
          <ac:picMkLst>
            <pc:docMk/>
            <pc:sldMk cId="19365172" sldId="314"/>
            <ac:picMk id="76" creationId="{A6BAA322-5AED-DE64-953D-F0844D063278}"/>
          </ac:picMkLst>
        </pc:picChg>
        <pc:picChg chg="add">
          <ac:chgData name="Linh Chi" userId="S::linhchi@mvv.edu.vn::6e4d5954-9aff-4001-8393-b981ad73e263" providerId="AD" clId="Web-{5F9AEEB6-ABE4-DDC4-189D-884BB83A3EE2}" dt="2023-06-20T03:05:41.281" v="45"/>
          <ac:picMkLst>
            <pc:docMk/>
            <pc:sldMk cId="19365172" sldId="314"/>
            <ac:picMk id="77" creationId="{49FC91C1-88AE-ACC8-5B7A-32644FCB3C16}"/>
          </ac:picMkLst>
        </pc:picChg>
      </pc:sldChg>
      <pc:sldChg chg="modSp">
        <pc:chgData name="Linh Chi" userId="S::linhchi@mvv.edu.vn::6e4d5954-9aff-4001-8393-b981ad73e263" providerId="AD" clId="Web-{5F9AEEB6-ABE4-DDC4-189D-884BB83A3EE2}" dt="2023-06-20T04:10:50.326" v="51" actId="14100"/>
        <pc:sldMkLst>
          <pc:docMk/>
          <pc:sldMk cId="2517322440" sldId="315"/>
        </pc:sldMkLst>
        <pc:spChg chg="mod">
          <ac:chgData name="Linh Chi" userId="S::linhchi@mvv.edu.vn::6e4d5954-9aff-4001-8393-b981ad73e263" providerId="AD" clId="Web-{5F9AEEB6-ABE4-DDC4-189D-884BB83A3EE2}" dt="2023-06-20T04:10:50.326" v="51" actId="14100"/>
          <ac:spMkLst>
            <pc:docMk/>
            <pc:sldMk cId="2517322440" sldId="315"/>
            <ac:spMk id="2" creationId="{00000000-0000-0000-0000-000000000000}"/>
          </ac:spMkLst>
        </pc:spChg>
      </pc:sldChg>
      <pc:sldChg chg="modSp">
        <pc:chgData name="Linh Chi" userId="S::linhchi@mvv.edu.vn::6e4d5954-9aff-4001-8393-b981ad73e263" providerId="AD" clId="Web-{5F9AEEB6-ABE4-DDC4-189D-884BB83A3EE2}" dt="2023-06-20T03:00:28.076" v="5" actId="20577"/>
        <pc:sldMkLst>
          <pc:docMk/>
          <pc:sldMk cId="2963068920" sldId="318"/>
        </pc:sldMkLst>
        <pc:spChg chg="mod">
          <ac:chgData name="Linh Chi" userId="S::linhchi@mvv.edu.vn::6e4d5954-9aff-4001-8393-b981ad73e263" providerId="AD" clId="Web-{5F9AEEB6-ABE4-DDC4-189D-884BB83A3EE2}" dt="2023-06-20T03:00:28.076" v="5" actId="20577"/>
          <ac:spMkLst>
            <pc:docMk/>
            <pc:sldMk cId="2963068920" sldId="318"/>
            <ac:spMk id="35" creationId="{05D0331B-66E7-486B-8176-E469AAA3F666}"/>
          </ac:spMkLst>
        </pc:spChg>
      </pc:sldChg>
      <pc:sldChg chg="addSp delSp">
        <pc:chgData name="Linh Chi" userId="S::linhchi@mvv.edu.vn::6e4d5954-9aff-4001-8393-b981ad73e263" providerId="AD" clId="Web-{5F9AEEB6-ABE4-DDC4-189D-884BB83A3EE2}" dt="2023-06-20T04:16:10.883" v="62"/>
        <pc:sldMkLst>
          <pc:docMk/>
          <pc:sldMk cId="3010312259" sldId="320"/>
        </pc:sldMkLst>
        <pc:grpChg chg="add">
          <ac:chgData name="Linh Chi" userId="S::linhchi@mvv.edu.vn::6e4d5954-9aff-4001-8393-b981ad73e263" providerId="AD" clId="Web-{5F9AEEB6-ABE4-DDC4-189D-884BB83A3EE2}" dt="2023-06-20T04:16:10.462" v="61"/>
          <ac:grpSpMkLst>
            <pc:docMk/>
            <pc:sldMk cId="3010312259" sldId="320"/>
            <ac:grpSpMk id="5" creationId="{5D869B64-A9F7-46AC-5982-4D632B85F485}"/>
          </ac:grpSpMkLst>
        </pc:grpChg>
        <pc:grpChg chg="add">
          <ac:chgData name="Linh Chi" userId="S::linhchi@mvv.edu.vn::6e4d5954-9aff-4001-8393-b981ad73e263" providerId="AD" clId="Web-{5F9AEEB6-ABE4-DDC4-189D-884BB83A3EE2}" dt="2023-06-20T04:16:10.883" v="62"/>
          <ac:grpSpMkLst>
            <pc:docMk/>
            <pc:sldMk cId="3010312259" sldId="320"/>
            <ac:grpSpMk id="9" creationId="{FF582BB3-0063-9058-7D79-FCB8661B7DD2}"/>
          </ac:grpSpMkLst>
        </pc:grpChg>
        <pc:grpChg chg="del">
          <ac:chgData name="Linh Chi" userId="S::linhchi@mvv.edu.vn::6e4d5954-9aff-4001-8393-b981ad73e263" providerId="AD" clId="Web-{5F9AEEB6-ABE4-DDC4-189D-884BB83A3EE2}" dt="2023-06-20T04:16:09.368" v="60"/>
          <ac:grpSpMkLst>
            <pc:docMk/>
            <pc:sldMk cId="3010312259" sldId="320"/>
            <ac:grpSpMk id="25" creationId="{90E86895-F31C-493D-9F05-B0D39F261180}"/>
          </ac:grpSpMkLst>
        </pc:grpChg>
      </pc:sldChg>
      <pc:sldChg chg="addSp delSp">
        <pc:chgData name="Linh Chi" userId="S::linhchi@mvv.edu.vn::6e4d5954-9aff-4001-8393-b981ad73e263" providerId="AD" clId="Web-{5F9AEEB6-ABE4-DDC4-189D-884BB83A3EE2}" dt="2023-06-20T04:16:14.665" v="65"/>
        <pc:sldMkLst>
          <pc:docMk/>
          <pc:sldMk cId="280945681" sldId="321"/>
        </pc:sldMkLst>
        <pc:grpChg chg="add">
          <ac:chgData name="Linh Chi" userId="S::linhchi@mvv.edu.vn::6e4d5954-9aff-4001-8393-b981ad73e263" providerId="AD" clId="Web-{5F9AEEB6-ABE4-DDC4-189D-884BB83A3EE2}" dt="2023-06-20T04:16:14.243" v="64"/>
          <ac:grpSpMkLst>
            <pc:docMk/>
            <pc:sldMk cId="280945681" sldId="321"/>
            <ac:grpSpMk id="5" creationId="{29364B46-E05F-924A-081A-FA8F8ABC4766}"/>
          </ac:grpSpMkLst>
        </pc:grpChg>
        <pc:grpChg chg="add">
          <ac:chgData name="Linh Chi" userId="S::linhchi@mvv.edu.vn::6e4d5954-9aff-4001-8393-b981ad73e263" providerId="AD" clId="Web-{5F9AEEB6-ABE4-DDC4-189D-884BB83A3EE2}" dt="2023-06-20T04:16:14.665" v="65"/>
          <ac:grpSpMkLst>
            <pc:docMk/>
            <pc:sldMk cId="280945681" sldId="321"/>
            <ac:grpSpMk id="9" creationId="{31A621E6-0D81-752E-3E49-92075F3CE802}"/>
          </ac:grpSpMkLst>
        </pc:grpChg>
        <pc:grpChg chg="del">
          <ac:chgData name="Linh Chi" userId="S::linhchi@mvv.edu.vn::6e4d5954-9aff-4001-8393-b981ad73e263" providerId="AD" clId="Web-{5F9AEEB6-ABE4-DDC4-189D-884BB83A3EE2}" dt="2023-06-20T04:16:13.352" v="63"/>
          <ac:grpSpMkLst>
            <pc:docMk/>
            <pc:sldMk cId="280945681" sldId="321"/>
            <ac:grpSpMk id="29" creationId="{82FD7086-98C9-4C66-8583-0CA4F16F0ACC}"/>
          </ac:grpSpMkLst>
        </pc:grpChg>
      </pc:sldChg>
      <pc:sldChg chg="add">
        <pc:chgData name="Linh Chi" userId="S::linhchi@mvv.edu.vn::6e4d5954-9aff-4001-8393-b981ad73e263" providerId="AD" clId="Web-{5F9AEEB6-ABE4-DDC4-189D-884BB83A3EE2}" dt="2023-06-20T05:02:18.322" v="66"/>
        <pc:sldMkLst>
          <pc:docMk/>
          <pc:sldMk cId="1209188100" sldId="322"/>
        </pc:sldMkLst>
      </pc:sldChg>
    </pc:docChg>
  </pc:docChgLst>
  <pc:docChgLst>
    <pc:chgData name="Linh Chi" userId="S::linhchi@mvv.edu.vn::6e4d5954-9aff-4001-8393-b981ad73e263" providerId="AD" clId="Web-{12E1A388-205A-7FD6-A235-55D7D5DA5AC8}"/>
    <pc:docChg chg="modSld">
      <pc:chgData name="Linh Chi" userId="S::linhchi@mvv.edu.vn::6e4d5954-9aff-4001-8393-b981ad73e263" providerId="AD" clId="Web-{12E1A388-205A-7FD6-A235-55D7D5DA5AC8}" dt="2023-06-22T10:09:47.228" v="32"/>
      <pc:docMkLst>
        <pc:docMk/>
      </pc:docMkLst>
      <pc:sldChg chg="modSp">
        <pc:chgData name="Linh Chi" userId="S::linhchi@mvv.edu.vn::6e4d5954-9aff-4001-8393-b981ad73e263" providerId="AD" clId="Web-{12E1A388-205A-7FD6-A235-55D7D5DA5AC8}" dt="2023-06-22T10:07:12.740" v="18"/>
        <pc:sldMkLst>
          <pc:docMk/>
          <pc:sldMk cId="750336741" sldId="294"/>
        </pc:sldMkLst>
        <pc:spChg chg="mod">
          <ac:chgData name="Linh Chi" userId="S::linhchi@mvv.edu.vn::6e4d5954-9aff-4001-8393-b981ad73e263" providerId="AD" clId="Web-{12E1A388-205A-7FD6-A235-55D7D5DA5AC8}" dt="2023-06-22T10:07:12.740" v="18"/>
          <ac:spMkLst>
            <pc:docMk/>
            <pc:sldMk cId="750336741" sldId="294"/>
            <ac:spMk id="12" creationId="{F2C5AC1C-59DD-451C-9675-C3A384604153}"/>
          </ac:spMkLst>
        </pc:spChg>
      </pc:sldChg>
      <pc:sldChg chg="addSp delSp modSp addAnim">
        <pc:chgData name="Linh Chi" userId="S::linhchi@mvv.edu.vn::6e4d5954-9aff-4001-8393-b981ad73e263" providerId="AD" clId="Web-{12E1A388-205A-7FD6-A235-55D7D5DA5AC8}" dt="2023-06-22T10:07:27.022" v="19"/>
        <pc:sldMkLst>
          <pc:docMk/>
          <pc:sldMk cId="4062362004" sldId="295"/>
        </pc:sldMkLst>
        <pc:spChg chg="mod">
          <ac:chgData name="Linh Chi" userId="S::linhchi@mvv.edu.vn::6e4d5954-9aff-4001-8393-b981ad73e263" providerId="AD" clId="Web-{12E1A388-205A-7FD6-A235-55D7D5DA5AC8}" dt="2023-06-22T10:04:07.783" v="2" actId="1076"/>
          <ac:spMkLst>
            <pc:docMk/>
            <pc:sldMk cId="4062362004" sldId="295"/>
            <ac:spMk id="2" creationId="{CD8D9D85-3B54-4E70-B48E-ADE3ABC3B0B3}"/>
          </ac:spMkLst>
        </pc:spChg>
        <pc:spChg chg="mod">
          <ac:chgData name="Linh Chi" userId="S::linhchi@mvv.edu.vn::6e4d5954-9aff-4001-8393-b981ad73e263" providerId="AD" clId="Web-{12E1A388-205A-7FD6-A235-55D7D5DA5AC8}" dt="2023-06-22T10:07:27.022" v="19"/>
          <ac:spMkLst>
            <pc:docMk/>
            <pc:sldMk cId="4062362004" sldId="295"/>
            <ac:spMk id="5" creationId="{B4E9B3C1-83F8-0837-53DC-194E6348AB0D}"/>
          </ac:spMkLst>
        </pc:spChg>
        <pc:spChg chg="add mod">
          <ac:chgData name="Linh Chi" userId="S::linhchi@mvv.edu.vn::6e4d5954-9aff-4001-8393-b981ad73e263" providerId="AD" clId="Web-{12E1A388-205A-7FD6-A235-55D7D5DA5AC8}" dt="2023-06-22T10:04:25.580" v="7" actId="20577"/>
          <ac:spMkLst>
            <pc:docMk/>
            <pc:sldMk cId="4062362004" sldId="295"/>
            <ac:spMk id="8" creationId="{79549D2F-1493-9421-BBD0-29EC8E484689}"/>
          </ac:spMkLst>
        </pc:spChg>
        <pc:grpChg chg="del mod">
          <ac:chgData name="Linh Chi" userId="S::linhchi@mvv.edu.vn::6e4d5954-9aff-4001-8393-b981ad73e263" providerId="AD" clId="Web-{12E1A388-205A-7FD6-A235-55D7D5DA5AC8}" dt="2023-06-22T10:04:31.971" v="9"/>
          <ac:grpSpMkLst>
            <pc:docMk/>
            <pc:sldMk cId="4062362004" sldId="295"/>
            <ac:grpSpMk id="59" creationId="{A4DF85BA-CA42-4DEB-BDA1-1AF8E62B9AE6}"/>
          </ac:grpSpMkLst>
        </pc:grpChg>
      </pc:sldChg>
      <pc:sldChg chg="modSp">
        <pc:chgData name="Linh Chi" userId="S::linhchi@mvv.edu.vn::6e4d5954-9aff-4001-8393-b981ad73e263" providerId="AD" clId="Web-{12E1A388-205A-7FD6-A235-55D7D5DA5AC8}" dt="2023-06-22T10:07:36.507" v="20"/>
        <pc:sldMkLst>
          <pc:docMk/>
          <pc:sldMk cId="2231572465" sldId="302"/>
        </pc:sldMkLst>
        <pc:spChg chg="mod">
          <ac:chgData name="Linh Chi" userId="S::linhchi@mvv.edu.vn::6e4d5954-9aff-4001-8393-b981ad73e263" providerId="AD" clId="Web-{12E1A388-205A-7FD6-A235-55D7D5DA5AC8}" dt="2023-06-22T10:07:36.507" v="20"/>
          <ac:spMkLst>
            <pc:docMk/>
            <pc:sldMk cId="2231572465" sldId="302"/>
            <ac:spMk id="4" creationId="{9FC59DC9-2FF3-ABEE-3D8B-D113F3A7839B}"/>
          </ac:spMkLst>
        </pc:spChg>
      </pc:sldChg>
      <pc:sldChg chg="modSp">
        <pc:chgData name="Linh Chi" userId="S::linhchi@mvv.edu.vn::6e4d5954-9aff-4001-8393-b981ad73e263" providerId="AD" clId="Web-{12E1A388-205A-7FD6-A235-55D7D5DA5AC8}" dt="2023-06-22T10:07:57.773" v="23" actId="20577"/>
        <pc:sldMkLst>
          <pc:docMk/>
          <pc:sldMk cId="788406497" sldId="303"/>
        </pc:sldMkLst>
        <pc:spChg chg="mod">
          <ac:chgData name="Linh Chi" userId="S::linhchi@mvv.edu.vn::6e4d5954-9aff-4001-8393-b981ad73e263" providerId="AD" clId="Web-{12E1A388-205A-7FD6-A235-55D7D5DA5AC8}" dt="2023-06-22T10:07:57.773" v="22" actId="20577"/>
          <ac:spMkLst>
            <pc:docMk/>
            <pc:sldMk cId="788406497" sldId="303"/>
            <ac:spMk id="8" creationId="{C434F7A2-D7D6-1651-9E1C-19DEB6E6DC7F}"/>
          </ac:spMkLst>
        </pc:spChg>
        <pc:spChg chg="mod">
          <ac:chgData name="Linh Chi" userId="S::linhchi@mvv.edu.vn::6e4d5954-9aff-4001-8393-b981ad73e263" providerId="AD" clId="Web-{12E1A388-205A-7FD6-A235-55D7D5DA5AC8}" dt="2023-06-22T10:07:57.773" v="23" actId="20577"/>
          <ac:spMkLst>
            <pc:docMk/>
            <pc:sldMk cId="788406497" sldId="303"/>
            <ac:spMk id="9" creationId="{A44A7099-31DE-080A-A836-D6AD2D36F712}"/>
          </ac:spMkLst>
        </pc:spChg>
      </pc:sldChg>
      <pc:sldChg chg="addSp delSp">
        <pc:chgData name="Linh Chi" userId="S::linhchi@mvv.edu.vn::6e4d5954-9aff-4001-8393-b981ad73e263" providerId="AD" clId="Web-{12E1A388-205A-7FD6-A235-55D7D5DA5AC8}" dt="2023-06-22T10:08:09.132" v="25"/>
        <pc:sldMkLst>
          <pc:docMk/>
          <pc:sldMk cId="2675377233" sldId="305"/>
        </pc:sldMkLst>
        <pc:grpChg chg="del">
          <ac:chgData name="Linh Chi" userId="S::linhchi@mvv.edu.vn::6e4d5954-9aff-4001-8393-b981ad73e263" providerId="AD" clId="Web-{12E1A388-205A-7FD6-A235-55D7D5DA5AC8}" dt="2023-06-22T10:08:08.492" v="24"/>
          <ac:grpSpMkLst>
            <pc:docMk/>
            <pc:sldMk cId="2675377233" sldId="305"/>
            <ac:grpSpMk id="6" creationId="{ADF2AD4E-7204-4723-7312-71782C31E967}"/>
          </ac:grpSpMkLst>
        </pc:grpChg>
        <pc:grpChg chg="add">
          <ac:chgData name="Linh Chi" userId="S::linhchi@mvv.edu.vn::6e4d5954-9aff-4001-8393-b981ad73e263" providerId="AD" clId="Web-{12E1A388-205A-7FD6-A235-55D7D5DA5AC8}" dt="2023-06-22T10:08:09.132" v="25"/>
          <ac:grpSpMkLst>
            <pc:docMk/>
            <pc:sldMk cId="2675377233" sldId="305"/>
            <ac:grpSpMk id="9" creationId="{885F1CD1-05D4-133C-102A-8B8E1688FD09}"/>
          </ac:grpSpMkLst>
        </pc:grpChg>
      </pc:sldChg>
      <pc:sldChg chg="modSp">
        <pc:chgData name="Linh Chi" userId="S::linhchi@mvv.edu.vn::6e4d5954-9aff-4001-8393-b981ad73e263" providerId="AD" clId="Web-{12E1A388-205A-7FD6-A235-55D7D5DA5AC8}" dt="2023-06-22T10:09:35.931" v="30"/>
        <pc:sldMkLst>
          <pc:docMk/>
          <pc:sldMk cId="2302633116" sldId="309"/>
        </pc:sldMkLst>
        <pc:spChg chg="mod">
          <ac:chgData name="Linh Chi" userId="S::linhchi@mvv.edu.vn::6e4d5954-9aff-4001-8393-b981ad73e263" providerId="AD" clId="Web-{12E1A388-205A-7FD6-A235-55D7D5DA5AC8}" dt="2023-06-22T10:09:35.931" v="30"/>
          <ac:spMkLst>
            <pc:docMk/>
            <pc:sldMk cId="2302633116" sldId="309"/>
            <ac:spMk id="3" creationId="{98C2ECF0-5E7B-C795-58A0-A55FC588CDB8}"/>
          </ac:spMkLst>
        </pc:spChg>
        <pc:spChg chg="mod">
          <ac:chgData name="Linh Chi" userId="S::linhchi@mvv.edu.vn::6e4d5954-9aff-4001-8393-b981ad73e263" providerId="AD" clId="Web-{12E1A388-205A-7FD6-A235-55D7D5DA5AC8}" dt="2023-06-22T10:09:29.712" v="29" actId="14100"/>
          <ac:spMkLst>
            <pc:docMk/>
            <pc:sldMk cId="2302633116" sldId="309"/>
            <ac:spMk id="4" creationId="{3482020E-1EE9-A7E2-55E5-930ED545ABB9}"/>
          </ac:spMkLst>
        </pc:spChg>
      </pc:sldChg>
      <pc:sldChg chg="modSp">
        <pc:chgData name="Linh Chi" userId="S::linhchi@mvv.edu.vn::6e4d5954-9aff-4001-8393-b981ad73e263" providerId="AD" clId="Web-{12E1A388-205A-7FD6-A235-55D7D5DA5AC8}" dt="2023-06-22T10:09:47.228" v="32"/>
        <pc:sldMkLst>
          <pc:docMk/>
          <pc:sldMk cId="2032720122" sldId="310"/>
        </pc:sldMkLst>
        <pc:spChg chg="mod">
          <ac:chgData name="Linh Chi" userId="S::linhchi@mvv.edu.vn::6e4d5954-9aff-4001-8393-b981ad73e263" providerId="AD" clId="Web-{12E1A388-205A-7FD6-A235-55D7D5DA5AC8}" dt="2023-06-22T10:09:47.228" v="32"/>
          <ac:spMkLst>
            <pc:docMk/>
            <pc:sldMk cId="2032720122" sldId="310"/>
            <ac:spMk id="3" creationId="{A6A006E9-86EB-02F3-0EEA-A02F69CF6299}"/>
          </ac:spMkLst>
        </pc:spChg>
        <pc:spChg chg="mod">
          <ac:chgData name="Linh Chi" userId="S::linhchi@mvv.edu.vn::6e4d5954-9aff-4001-8393-b981ad73e263" providerId="AD" clId="Web-{12E1A388-205A-7FD6-A235-55D7D5DA5AC8}" dt="2023-06-22T10:09:42.213" v="31" actId="14100"/>
          <ac:spMkLst>
            <pc:docMk/>
            <pc:sldMk cId="2032720122" sldId="310"/>
            <ac:spMk id="4" creationId="{EEEDB376-6361-3F0F-0A6B-5D23F30B3CB9}"/>
          </ac:spMkLst>
        </pc:spChg>
      </pc:sldChg>
      <pc:sldChg chg="modSp">
        <pc:chgData name="Linh Chi" userId="S::linhchi@mvv.edu.vn::6e4d5954-9aff-4001-8393-b981ad73e263" providerId="AD" clId="Web-{12E1A388-205A-7FD6-A235-55D7D5DA5AC8}" dt="2023-06-22T10:08:55.587" v="27"/>
        <pc:sldMkLst>
          <pc:docMk/>
          <pc:sldMk cId="2963068920" sldId="318"/>
        </pc:sldMkLst>
        <pc:spChg chg="mod">
          <ac:chgData name="Linh Chi" userId="S::linhchi@mvv.edu.vn::6e4d5954-9aff-4001-8393-b981ad73e263" providerId="AD" clId="Web-{12E1A388-205A-7FD6-A235-55D7D5DA5AC8}" dt="2023-06-22T10:08:51.055" v="26"/>
          <ac:spMkLst>
            <pc:docMk/>
            <pc:sldMk cId="2963068920" sldId="318"/>
            <ac:spMk id="20" creationId="{FA7242E9-4275-48C8-8F0C-80B44C7737B4}"/>
          </ac:spMkLst>
        </pc:spChg>
        <pc:spChg chg="mod">
          <ac:chgData name="Linh Chi" userId="S::linhchi@mvv.edu.vn::6e4d5954-9aff-4001-8393-b981ad73e263" providerId="AD" clId="Web-{12E1A388-205A-7FD6-A235-55D7D5DA5AC8}" dt="2023-06-22T10:06:15.145" v="14"/>
          <ac:spMkLst>
            <pc:docMk/>
            <pc:sldMk cId="2963068920" sldId="318"/>
            <ac:spMk id="22" creationId="{6046EBB7-F75C-4E04-95BC-352A84C37EF4}"/>
          </ac:spMkLst>
        </pc:spChg>
        <pc:spChg chg="mod">
          <ac:chgData name="Linh Chi" userId="S::linhchi@mvv.edu.vn::6e4d5954-9aff-4001-8393-b981ad73e263" providerId="AD" clId="Web-{12E1A388-205A-7FD6-A235-55D7D5DA5AC8}" dt="2023-06-22T10:08:55.587" v="27"/>
          <ac:spMkLst>
            <pc:docMk/>
            <pc:sldMk cId="2963068920" sldId="318"/>
            <ac:spMk id="23" creationId="{E0861956-3A61-4EFB-BCB3-54B2BC4472BE}"/>
          </ac:spMkLst>
        </pc:spChg>
        <pc:spChg chg="mod">
          <ac:chgData name="Linh Chi" userId="S::linhchi@mvv.edu.vn::6e4d5954-9aff-4001-8393-b981ad73e263" providerId="AD" clId="Web-{12E1A388-205A-7FD6-A235-55D7D5DA5AC8}" dt="2023-06-22T10:06:41.130" v="17"/>
          <ac:spMkLst>
            <pc:docMk/>
            <pc:sldMk cId="2963068920" sldId="318"/>
            <ac:spMk id="24" creationId="{FD7D9374-5E7A-4936-9A81-E225EA6EE9E7}"/>
          </ac:spMkLst>
        </pc:spChg>
      </pc:sldChg>
    </pc:docChg>
  </pc:docChgLst>
  <pc:docChgLst>
    <pc:chgData name="Linh Chi" userId="6e4d5954-9aff-4001-8393-b981ad73e263" providerId="ADAL" clId="{0B043A8C-4304-4C95-B575-E7487102904E}"/>
    <pc:docChg chg="undo custSel addSld delSld modSld sldOrd">
      <pc:chgData name="Linh Chi" userId="6e4d5954-9aff-4001-8393-b981ad73e263" providerId="ADAL" clId="{0B043A8C-4304-4C95-B575-E7487102904E}" dt="2023-06-16T09:01:51.008" v="721"/>
      <pc:docMkLst>
        <pc:docMk/>
      </pc:docMkLst>
      <pc:sldChg chg="addSp delSp modSp modTransition">
        <pc:chgData name="Linh Chi" userId="6e4d5954-9aff-4001-8393-b981ad73e263" providerId="ADAL" clId="{0B043A8C-4304-4C95-B575-E7487102904E}" dt="2023-06-16T07:51:48.815" v="711"/>
        <pc:sldMkLst>
          <pc:docMk/>
          <pc:sldMk cId="710692111" sldId="292"/>
        </pc:sldMkLst>
        <pc:spChg chg="mod">
          <ac:chgData name="Linh Chi" userId="6e4d5954-9aff-4001-8393-b981ad73e263" providerId="ADAL" clId="{0B043A8C-4304-4C95-B575-E7487102904E}" dt="2023-06-16T02:57:38.132" v="277" actId="403"/>
          <ac:spMkLst>
            <pc:docMk/>
            <pc:sldMk cId="710692111" sldId="292"/>
            <ac:spMk id="4" creationId="{EB75CF16-EE93-48B5-95E6-685A463EE1FF}"/>
          </ac:spMkLst>
        </pc:spChg>
        <pc:spChg chg="mod">
          <ac:chgData name="Linh Chi" userId="6e4d5954-9aff-4001-8393-b981ad73e263" providerId="ADAL" clId="{0B043A8C-4304-4C95-B575-E7487102904E}" dt="2023-06-14T04:18:48.443" v="24" actId="2711"/>
          <ac:spMkLst>
            <pc:docMk/>
            <pc:sldMk cId="710692111" sldId="292"/>
            <ac:spMk id="15" creationId="{200F3BA2-ACD3-4EA5-875D-839172EE52C2}"/>
          </ac:spMkLst>
        </pc:spChg>
        <pc:spChg chg="mod">
          <ac:chgData name="Linh Chi" userId="6e4d5954-9aff-4001-8393-b981ad73e263" providerId="ADAL" clId="{0B043A8C-4304-4C95-B575-E7487102904E}" dt="2023-06-14T04:18:55.377" v="25" actId="2711"/>
          <ac:spMkLst>
            <pc:docMk/>
            <pc:sldMk cId="710692111" sldId="292"/>
            <ac:spMk id="17" creationId="{ED7ABFEC-9C27-4552-9AA8-C1DEB6904E87}"/>
          </ac:spMkLst>
        </pc:spChg>
        <pc:spChg chg="mod">
          <ac:chgData name="Linh Chi" userId="6e4d5954-9aff-4001-8393-b981ad73e263" providerId="ADAL" clId="{0B043A8C-4304-4C95-B575-E7487102904E}" dt="2023-06-16T03:05:55.995" v="288" actId="207"/>
          <ac:spMkLst>
            <pc:docMk/>
            <pc:sldMk cId="710692111" sldId="292"/>
            <ac:spMk id="28" creationId="{C106DB1B-2D3A-48AE-B679-FCF3697ECA5E}"/>
          </ac:spMkLst>
        </pc:spChg>
        <pc:spChg chg="mod">
          <ac:chgData name="Linh Chi" userId="6e4d5954-9aff-4001-8393-b981ad73e263" providerId="ADAL" clId="{0B043A8C-4304-4C95-B575-E7487102904E}" dt="2023-06-16T03:04:47.671" v="279" actId="207"/>
          <ac:spMkLst>
            <pc:docMk/>
            <pc:sldMk cId="710692111" sldId="292"/>
            <ac:spMk id="33" creationId="{5D82D02A-2921-403C-9A24-A5F790C62641}"/>
          </ac:spMkLst>
        </pc:spChg>
        <pc:grpChg chg="add del">
          <ac:chgData name="Linh Chi" userId="6e4d5954-9aff-4001-8393-b981ad73e263" providerId="ADAL" clId="{0B043A8C-4304-4C95-B575-E7487102904E}" dt="2023-06-16T02:57:14.312" v="274" actId="478"/>
          <ac:grpSpMkLst>
            <pc:docMk/>
            <pc:sldMk cId="710692111" sldId="292"/>
            <ac:grpSpMk id="10" creationId="{9006BB72-4564-4738-AB8E-8FEE07C6EFA7}"/>
          </ac:grpSpMkLst>
        </pc:grpChg>
        <pc:grpChg chg="add">
          <ac:chgData name="Linh Chi" userId="6e4d5954-9aff-4001-8393-b981ad73e263" providerId="ADAL" clId="{0B043A8C-4304-4C95-B575-E7487102904E}" dt="2023-06-16T02:57:14.924" v="275"/>
          <ac:grpSpMkLst>
            <pc:docMk/>
            <pc:sldMk cId="710692111" sldId="292"/>
            <ac:grpSpMk id="23" creationId="{8316A5AD-0D2B-4358-8C7E-766EB5570D0C}"/>
          </ac:grpSpMkLst>
        </pc:grpChg>
        <pc:picChg chg="del">
          <ac:chgData name="Linh Chi" userId="6e4d5954-9aff-4001-8393-b981ad73e263" providerId="ADAL" clId="{0B043A8C-4304-4C95-B575-E7487102904E}" dt="2023-06-16T03:50:37.169" v="364" actId="478"/>
          <ac:picMkLst>
            <pc:docMk/>
            <pc:sldMk cId="710692111" sldId="292"/>
            <ac:picMk id="5" creationId="{81294E31-E069-4B88-97E9-AB8760439B8D}"/>
          </ac:picMkLst>
        </pc:picChg>
        <pc:picChg chg="add">
          <ac:chgData name="Linh Chi" userId="6e4d5954-9aff-4001-8393-b981ad73e263" providerId="ADAL" clId="{0B043A8C-4304-4C95-B575-E7487102904E}" dt="2023-06-16T03:50:37.713" v="365"/>
          <ac:picMkLst>
            <pc:docMk/>
            <pc:sldMk cId="710692111" sldId="292"/>
            <ac:picMk id="34" creationId="{1000E381-561A-48E2-B956-8DDE262939DF}"/>
          </ac:picMkLst>
        </pc:picChg>
        <pc:cxnChg chg="del">
          <ac:chgData name="Linh Chi" userId="6e4d5954-9aff-4001-8393-b981ad73e263" providerId="ADAL" clId="{0B043A8C-4304-4C95-B575-E7487102904E}" dt="2023-06-16T03:51:10.898" v="366" actId="21"/>
          <ac:cxnSpMkLst>
            <pc:docMk/>
            <pc:sldMk cId="710692111" sldId="292"/>
            <ac:cxnSpMk id="7" creationId="{AFAD9748-096D-4C9A-BC0A-590E2D8C338C}"/>
          </ac:cxnSpMkLst>
        </pc:cxnChg>
      </pc:sldChg>
      <pc:sldChg chg="addSp delSp modSp modTransition addAnim delAnim">
        <pc:chgData name="Linh Chi" userId="6e4d5954-9aff-4001-8393-b981ad73e263" providerId="ADAL" clId="{0B043A8C-4304-4C95-B575-E7487102904E}" dt="2023-06-16T07:51:48.815" v="711"/>
        <pc:sldMkLst>
          <pc:docMk/>
          <pc:sldMk cId="1055683758" sldId="293"/>
        </pc:sldMkLst>
        <pc:spChg chg="mod">
          <ac:chgData name="Linh Chi" userId="6e4d5954-9aff-4001-8393-b981ad73e263" providerId="ADAL" clId="{0B043A8C-4304-4C95-B575-E7487102904E}" dt="2023-06-16T03:07:29.048" v="323" actId="14100"/>
          <ac:spMkLst>
            <pc:docMk/>
            <pc:sldMk cId="1055683758" sldId="293"/>
            <ac:spMk id="19" creationId="{7DAF7A7F-828D-44EE-84EB-7B9387F81A59}"/>
          </ac:spMkLst>
        </pc:spChg>
        <pc:spChg chg="mod">
          <ac:chgData name="Linh Chi" userId="6e4d5954-9aff-4001-8393-b981ad73e263" providerId="ADAL" clId="{0B043A8C-4304-4C95-B575-E7487102904E}" dt="2023-06-16T03:05:48.295" v="287" actId="207"/>
          <ac:spMkLst>
            <pc:docMk/>
            <pc:sldMk cId="1055683758" sldId="293"/>
            <ac:spMk id="25" creationId="{19DA7D33-ABCA-45E7-A98B-A042CA98CE3A}"/>
          </ac:spMkLst>
        </pc:spChg>
        <pc:spChg chg="add mod">
          <ac:chgData name="Linh Chi" userId="6e4d5954-9aff-4001-8393-b981ad73e263" providerId="ADAL" clId="{0B043A8C-4304-4C95-B575-E7487102904E}" dt="2023-06-16T03:07:38.383" v="327" actId="1076"/>
          <ac:spMkLst>
            <pc:docMk/>
            <pc:sldMk cId="1055683758" sldId="293"/>
            <ac:spMk id="34" creationId="{8A86ABC8-8ABE-4375-B8E6-4A2DCD5AA560}"/>
          </ac:spMkLst>
        </pc:spChg>
        <pc:grpChg chg="del">
          <ac:chgData name="Linh Chi" userId="6e4d5954-9aff-4001-8393-b981ad73e263" providerId="ADAL" clId="{0B043A8C-4304-4C95-B575-E7487102904E}" dt="2023-06-14T04:19:44.754" v="28" actId="478"/>
          <ac:grpSpMkLst>
            <pc:docMk/>
            <pc:sldMk cId="1055683758" sldId="293"/>
            <ac:grpSpMk id="2" creationId="{A04C3D10-C140-49E1-8151-166C3273A5B1}"/>
          </ac:grpSpMkLst>
        </pc:grpChg>
        <pc:grpChg chg="add del">
          <ac:chgData name="Linh Chi" userId="6e4d5954-9aff-4001-8393-b981ad73e263" providerId="ADAL" clId="{0B043A8C-4304-4C95-B575-E7487102904E}" dt="2023-06-16T03:07:17.462" v="319" actId="478"/>
          <ac:grpSpMkLst>
            <pc:docMk/>
            <pc:sldMk cId="1055683758" sldId="293"/>
            <ac:grpSpMk id="14" creationId="{B3C54DE9-776F-4263-8BF0-94D373595D4E}"/>
          </ac:grpSpMkLst>
        </pc:grpChg>
        <pc:grpChg chg="add del">
          <ac:chgData name="Linh Chi" userId="6e4d5954-9aff-4001-8393-b981ad73e263" providerId="ADAL" clId="{0B043A8C-4304-4C95-B575-E7487102904E}" dt="2023-06-16T03:07:17.462" v="319" actId="478"/>
          <ac:grpSpMkLst>
            <pc:docMk/>
            <pc:sldMk cId="1055683758" sldId="293"/>
            <ac:grpSpMk id="15" creationId="{46A876D0-E350-B63E-7490-EAD551CD43B5}"/>
          </ac:grpSpMkLst>
        </pc:grpChg>
        <pc:grpChg chg="add del">
          <ac:chgData name="Linh Chi" userId="6e4d5954-9aff-4001-8393-b981ad73e263" providerId="ADAL" clId="{0B043A8C-4304-4C95-B575-E7487102904E}" dt="2023-06-16T03:07:17.462" v="319" actId="478"/>
          <ac:grpSpMkLst>
            <pc:docMk/>
            <pc:sldMk cId="1055683758" sldId="293"/>
            <ac:grpSpMk id="16" creationId="{70E7A0A0-C5C9-834D-4BF2-99A29410FF3D}"/>
          </ac:grpSpMkLst>
        </pc:grpChg>
        <pc:grpChg chg="add del">
          <ac:chgData name="Linh Chi" userId="6e4d5954-9aff-4001-8393-b981ad73e263" providerId="ADAL" clId="{0B043A8C-4304-4C95-B575-E7487102904E}" dt="2023-06-16T03:07:17.462" v="319" actId="478"/>
          <ac:grpSpMkLst>
            <pc:docMk/>
            <pc:sldMk cId="1055683758" sldId="293"/>
            <ac:grpSpMk id="17" creationId="{C56699BF-3A01-496B-9F5F-8E7CCAD59988}"/>
          </ac:grpSpMkLst>
        </pc:grpChg>
        <pc:grpChg chg="del">
          <ac:chgData name="Linh Chi" userId="6e4d5954-9aff-4001-8393-b981ad73e263" providerId="ADAL" clId="{0B043A8C-4304-4C95-B575-E7487102904E}" dt="2023-06-14T04:19:52.615" v="29" actId="478"/>
          <ac:grpSpMkLst>
            <pc:docMk/>
            <pc:sldMk cId="1055683758" sldId="293"/>
            <ac:grpSpMk id="18" creationId="{3952D69E-AB1D-4FD1-8657-E6FE207B6B38}"/>
          </ac:grpSpMkLst>
        </pc:grpChg>
        <pc:grpChg chg="add">
          <ac:chgData name="Linh Chi" userId="6e4d5954-9aff-4001-8393-b981ad73e263" providerId="ADAL" clId="{0B043A8C-4304-4C95-B575-E7487102904E}" dt="2023-06-16T03:05:31.070" v="283"/>
          <ac:grpSpMkLst>
            <pc:docMk/>
            <pc:sldMk cId="1055683758" sldId="293"/>
            <ac:grpSpMk id="21" creationId="{67EC1B63-1721-441E-AD30-4021581FCF63}"/>
          </ac:grpSpMkLst>
        </pc:grpChg>
        <pc:picChg chg="add del mod">
          <ac:chgData name="Linh Chi" userId="6e4d5954-9aff-4001-8393-b981ad73e263" providerId="ADAL" clId="{0B043A8C-4304-4C95-B575-E7487102904E}" dt="2023-06-16T03:07:07.105" v="308"/>
          <ac:picMkLst>
            <pc:docMk/>
            <pc:sldMk cId="1055683758" sldId="293"/>
            <ac:picMk id="36" creationId="{2A36A6BA-A495-41F8-9EAB-81D380673E2F}"/>
          </ac:picMkLst>
        </pc:picChg>
        <pc:picChg chg="add mod">
          <ac:chgData name="Linh Chi" userId="6e4d5954-9aff-4001-8393-b981ad73e263" providerId="ADAL" clId="{0B043A8C-4304-4C95-B575-E7487102904E}" dt="2023-06-16T03:07:31.671" v="324" actId="1076"/>
          <ac:picMkLst>
            <pc:docMk/>
            <pc:sldMk cId="1055683758" sldId="293"/>
            <ac:picMk id="37" creationId="{ECA91AD7-3AAA-4CB8-A8E2-DA775D9EB780}"/>
          </ac:picMkLst>
        </pc:picChg>
        <pc:cxnChg chg="add mod">
          <ac:chgData name="Linh Chi" userId="6e4d5954-9aff-4001-8393-b981ad73e263" providerId="ADAL" clId="{0B043A8C-4304-4C95-B575-E7487102904E}" dt="2023-06-16T03:51:36.493" v="371" actId="14100"/>
          <ac:cxnSpMkLst>
            <pc:docMk/>
            <pc:sldMk cId="1055683758" sldId="293"/>
            <ac:cxnSpMk id="38" creationId="{47D9CE67-0FFB-449A-ABB2-428CFE92B5DE}"/>
          </ac:cxnSpMkLst>
        </pc:cxnChg>
      </pc:sldChg>
      <pc:sldChg chg="addSp delSp modSp modTransition modAnim">
        <pc:chgData name="Linh Chi" userId="6e4d5954-9aff-4001-8393-b981ad73e263" providerId="ADAL" clId="{0B043A8C-4304-4C95-B575-E7487102904E}" dt="2023-06-16T07:51:48.815" v="711"/>
        <pc:sldMkLst>
          <pc:docMk/>
          <pc:sldMk cId="750336741" sldId="294"/>
        </pc:sldMkLst>
        <pc:spChg chg="mod">
          <ac:chgData name="Linh Chi" userId="6e4d5954-9aff-4001-8393-b981ad73e263" providerId="ADAL" clId="{0B043A8C-4304-4C95-B575-E7487102904E}" dt="2023-06-16T03:52:13.432" v="372" actId="113"/>
          <ac:spMkLst>
            <pc:docMk/>
            <pc:sldMk cId="750336741" sldId="294"/>
            <ac:spMk id="19" creationId="{7DAF7A7F-828D-44EE-84EB-7B9387F81A59}"/>
          </ac:spMkLst>
        </pc:spChg>
        <pc:spChg chg="mod">
          <ac:chgData name="Linh Chi" userId="6e4d5954-9aff-4001-8393-b981ad73e263" providerId="ADAL" clId="{0B043A8C-4304-4C95-B575-E7487102904E}" dt="2023-06-14T04:20:44.144" v="44" actId="1076"/>
          <ac:spMkLst>
            <pc:docMk/>
            <pc:sldMk cId="750336741" sldId="294"/>
            <ac:spMk id="20" creationId="{FA7242E9-4275-48C8-8F0C-80B44C7737B4}"/>
          </ac:spMkLst>
        </pc:spChg>
        <pc:grpChg chg="del">
          <ac:chgData name="Linh Chi" userId="6e4d5954-9aff-4001-8393-b981ad73e263" providerId="ADAL" clId="{0B043A8C-4304-4C95-B575-E7487102904E}" dt="2023-06-14T04:20:45.255" v="45" actId="478"/>
          <ac:grpSpMkLst>
            <pc:docMk/>
            <pc:sldMk cId="750336741" sldId="294"/>
            <ac:grpSpMk id="2" creationId="{A04C3D10-C140-49E1-8151-166C3273A5B1}"/>
          </ac:grpSpMkLst>
        </pc:grpChg>
        <pc:grpChg chg="mod">
          <ac:chgData name="Linh Chi" userId="6e4d5954-9aff-4001-8393-b981ad73e263" providerId="ADAL" clId="{0B043A8C-4304-4C95-B575-E7487102904E}" dt="2023-06-14T04:20:49.592" v="46" actId="1076"/>
          <ac:grpSpMkLst>
            <pc:docMk/>
            <pc:sldMk cId="750336741" sldId="294"/>
            <ac:grpSpMk id="18" creationId="{3952D69E-AB1D-4FD1-8657-E6FE207B6B38}"/>
          </ac:grpSpMkLst>
        </pc:grpChg>
        <pc:grpChg chg="add del">
          <ac:chgData name="Linh Chi" userId="6e4d5954-9aff-4001-8393-b981ad73e263" providerId="ADAL" clId="{0B043A8C-4304-4C95-B575-E7487102904E}" dt="2023-06-14T04:20:33.972" v="41"/>
          <ac:grpSpMkLst>
            <pc:docMk/>
            <pc:sldMk cId="750336741" sldId="294"/>
            <ac:grpSpMk id="27" creationId="{DFC9ADF9-A64E-4D14-88DB-DD34A118FC51}"/>
          </ac:grpSpMkLst>
        </pc:grpChg>
        <pc:picChg chg="mod">
          <ac:chgData name="Linh Chi" userId="6e4d5954-9aff-4001-8393-b981ad73e263" providerId="ADAL" clId="{0B043A8C-4304-4C95-B575-E7487102904E}" dt="2023-06-14T04:21:16.239" v="49" actId="1076"/>
          <ac:picMkLst>
            <pc:docMk/>
            <pc:sldMk cId="750336741" sldId="294"/>
            <ac:picMk id="26" creationId="{1A957544-6DF0-430D-B052-DF135D23FA54}"/>
          </ac:picMkLst>
        </pc:picChg>
      </pc:sldChg>
      <pc:sldChg chg="addSp delSp modSp modTransition">
        <pc:chgData name="Linh Chi" userId="6e4d5954-9aff-4001-8393-b981ad73e263" providerId="ADAL" clId="{0B043A8C-4304-4C95-B575-E7487102904E}" dt="2023-06-16T07:51:48.815" v="711"/>
        <pc:sldMkLst>
          <pc:docMk/>
          <pc:sldMk cId="4062362004" sldId="295"/>
        </pc:sldMkLst>
        <pc:spChg chg="add mod">
          <ac:chgData name="Linh Chi" userId="6e4d5954-9aff-4001-8393-b981ad73e263" providerId="ADAL" clId="{0B043A8C-4304-4C95-B575-E7487102904E}" dt="2023-06-16T04:01:25.519" v="454" actId="113"/>
          <ac:spMkLst>
            <pc:docMk/>
            <pc:sldMk cId="4062362004" sldId="295"/>
            <ac:spMk id="2" creationId="{CD8D9D85-3B54-4E70-B48E-ADE3ABC3B0B3}"/>
          </ac:spMkLst>
        </pc:spChg>
        <pc:spChg chg="mod">
          <ac:chgData name="Linh Chi" userId="6e4d5954-9aff-4001-8393-b981ad73e263" providerId="ADAL" clId="{0B043A8C-4304-4C95-B575-E7487102904E}" dt="2023-06-14T04:38:07.895" v="260" actId="207"/>
          <ac:spMkLst>
            <pc:docMk/>
            <pc:sldMk cId="4062362004" sldId="295"/>
            <ac:spMk id="12" creationId="{F2C5AC1C-59DD-451C-9675-C3A384604153}"/>
          </ac:spMkLst>
        </pc:spChg>
        <pc:spChg chg="mod">
          <ac:chgData name="Linh Chi" userId="6e4d5954-9aff-4001-8393-b981ad73e263" providerId="ADAL" clId="{0B043A8C-4304-4C95-B575-E7487102904E}" dt="2023-06-16T04:01:23.032" v="453" actId="113"/>
          <ac:spMkLst>
            <pc:docMk/>
            <pc:sldMk cId="4062362004" sldId="295"/>
            <ac:spMk id="14" creationId="{1642CBFB-ED18-42A8-BA83-09891D0A2566}"/>
          </ac:spMkLst>
        </pc:spChg>
        <pc:spChg chg="add mod">
          <ac:chgData name="Linh Chi" userId="6e4d5954-9aff-4001-8393-b981ad73e263" providerId="ADAL" clId="{0B043A8C-4304-4C95-B575-E7487102904E}" dt="2023-06-16T04:01:31.577" v="456" actId="404"/>
          <ac:spMkLst>
            <pc:docMk/>
            <pc:sldMk cId="4062362004" sldId="295"/>
            <ac:spMk id="25" creationId="{E69F57EC-8E2F-4245-A2DA-14BFB03EDE7F}"/>
          </ac:spMkLst>
        </pc:spChg>
        <pc:spChg chg="add">
          <ac:chgData name="Linh Chi" userId="6e4d5954-9aff-4001-8393-b981ad73e263" providerId="ADAL" clId="{0B043A8C-4304-4C95-B575-E7487102904E}" dt="2023-06-14T04:22:29.487" v="61"/>
          <ac:spMkLst>
            <pc:docMk/>
            <pc:sldMk cId="4062362004" sldId="295"/>
            <ac:spMk id="35" creationId="{BF1E87A9-74E3-40D2-8D85-D7F7AF06F171}"/>
          </ac:spMkLst>
        </pc:spChg>
        <pc:spChg chg="add mod">
          <ac:chgData name="Linh Chi" userId="6e4d5954-9aff-4001-8393-b981ad73e263" providerId="ADAL" clId="{0B043A8C-4304-4C95-B575-E7487102904E}" dt="2023-06-16T03:57:43.468" v="435" actId="114"/>
          <ac:spMkLst>
            <pc:docMk/>
            <pc:sldMk cId="4062362004" sldId="295"/>
            <ac:spMk id="44" creationId="{277D7BAA-7951-43C8-A59F-5887609AD5C0}"/>
          </ac:spMkLst>
        </pc:spChg>
        <pc:grpChg chg="del">
          <ac:chgData name="Linh Chi" userId="6e4d5954-9aff-4001-8393-b981ad73e263" providerId="ADAL" clId="{0B043A8C-4304-4C95-B575-E7487102904E}" dt="2023-06-14T04:22:26.279" v="59" actId="478"/>
          <ac:grpSpMkLst>
            <pc:docMk/>
            <pc:sldMk cId="4062362004" sldId="295"/>
            <ac:grpSpMk id="2" creationId="{A04C3D10-C140-49E1-8151-166C3273A5B1}"/>
          </ac:grpSpMkLst>
        </pc:grpChg>
        <pc:grpChg chg="del mod">
          <ac:chgData name="Linh Chi" userId="6e4d5954-9aff-4001-8393-b981ad73e263" providerId="ADAL" clId="{0B043A8C-4304-4C95-B575-E7487102904E}" dt="2023-06-16T03:55:28.746" v="402" actId="478"/>
          <ac:grpSpMkLst>
            <pc:docMk/>
            <pc:sldMk cId="4062362004" sldId="295"/>
            <ac:grpSpMk id="18" creationId="{3952D69E-AB1D-4FD1-8657-E6FE207B6B38}"/>
          </ac:grpSpMkLst>
        </pc:grpChg>
        <pc:grpChg chg="add">
          <ac:chgData name="Linh Chi" userId="6e4d5954-9aff-4001-8393-b981ad73e263" providerId="ADAL" clId="{0B043A8C-4304-4C95-B575-E7487102904E}" dt="2023-06-16T03:55:29.162" v="403"/>
          <ac:grpSpMkLst>
            <pc:docMk/>
            <pc:sldMk cId="4062362004" sldId="295"/>
            <ac:grpSpMk id="22" creationId="{FD111486-D553-43AF-908A-025F1B6089AE}"/>
          </ac:grpSpMkLst>
        </pc:grpChg>
        <pc:grpChg chg="mod">
          <ac:chgData name="Linh Chi" userId="6e4d5954-9aff-4001-8393-b981ad73e263" providerId="ADAL" clId="{0B043A8C-4304-4C95-B575-E7487102904E}" dt="2023-06-16T03:57:30.150" v="430" actId="688"/>
          <ac:grpSpMkLst>
            <pc:docMk/>
            <pc:sldMk cId="4062362004" sldId="295"/>
            <ac:grpSpMk id="26" creationId="{4DFF5F82-497F-4296-A10D-5E0472156F72}"/>
          </ac:grpSpMkLst>
        </pc:grpChg>
        <pc:grpChg chg="add">
          <ac:chgData name="Linh Chi" userId="6e4d5954-9aff-4001-8393-b981ad73e263" providerId="ADAL" clId="{0B043A8C-4304-4C95-B575-E7487102904E}" dt="2023-06-14T04:22:29.487" v="61"/>
          <ac:grpSpMkLst>
            <pc:docMk/>
            <pc:sldMk cId="4062362004" sldId="295"/>
            <ac:grpSpMk id="27" creationId="{1E0E28DA-F4C9-476A-80ED-41FAF6DF7B0F}"/>
          </ac:grpSpMkLst>
        </pc:grpChg>
        <pc:grpChg chg="mod">
          <ac:chgData name="Linh Chi" userId="6e4d5954-9aff-4001-8393-b981ad73e263" providerId="ADAL" clId="{0B043A8C-4304-4C95-B575-E7487102904E}" dt="2023-06-16T03:57:30.150" v="430" actId="688"/>
          <ac:grpSpMkLst>
            <pc:docMk/>
            <pc:sldMk cId="4062362004" sldId="295"/>
            <ac:grpSpMk id="30" creationId="{76BD11C5-9193-4B3F-B6B2-C2E44F19225E}"/>
          </ac:grpSpMkLst>
        </pc:grpChg>
        <pc:grpChg chg="add mod">
          <ac:chgData name="Linh Chi" userId="6e4d5954-9aff-4001-8393-b981ad73e263" providerId="ADAL" clId="{0B043A8C-4304-4C95-B575-E7487102904E}" dt="2023-06-16T03:57:36.884" v="432" actId="1076"/>
          <ac:grpSpMkLst>
            <pc:docMk/>
            <pc:sldMk cId="4062362004" sldId="295"/>
            <ac:grpSpMk id="38" creationId="{041A0820-B8BA-483E-A14D-8D398B1A2B8A}"/>
          </ac:grpSpMkLst>
        </pc:grpChg>
        <pc:grpChg chg="mod">
          <ac:chgData name="Linh Chi" userId="6e4d5954-9aff-4001-8393-b981ad73e263" providerId="ADAL" clId="{0B043A8C-4304-4C95-B575-E7487102904E}" dt="2023-06-16T03:57:30.150" v="430" actId="688"/>
          <ac:grpSpMkLst>
            <pc:docMk/>
            <pc:sldMk cId="4062362004" sldId="295"/>
            <ac:grpSpMk id="39" creationId="{2AF41634-C085-4A43-A45C-56FDACFEEBFC}"/>
          </ac:grpSpMkLst>
        </pc:grpChg>
        <pc:picChg chg="del mod">
          <ac:chgData name="Linh Chi" userId="6e4d5954-9aff-4001-8393-b981ad73e263" providerId="ADAL" clId="{0B043A8C-4304-4C95-B575-E7487102904E}" dt="2023-06-16T03:55:45.916" v="405" actId="478"/>
          <ac:picMkLst>
            <pc:docMk/>
            <pc:sldMk cId="4062362004" sldId="295"/>
            <ac:picMk id="15" creationId="{8867946B-1800-4AFC-80AA-F1F97E235BEB}"/>
          </ac:picMkLst>
        </pc:picChg>
        <pc:picChg chg="add">
          <ac:chgData name="Linh Chi" userId="6e4d5954-9aff-4001-8393-b981ad73e263" providerId="ADAL" clId="{0B043A8C-4304-4C95-B575-E7487102904E}" dt="2023-06-14T04:22:29.487" v="61"/>
          <ac:picMkLst>
            <pc:docMk/>
            <pc:sldMk cId="4062362004" sldId="295"/>
            <ac:picMk id="36" creationId="{919B8A30-9F6C-475B-A41A-08D35292FC10}"/>
          </ac:picMkLst>
        </pc:picChg>
        <pc:picChg chg="add del mod">
          <ac:chgData name="Linh Chi" userId="6e4d5954-9aff-4001-8393-b981ad73e263" providerId="ADAL" clId="{0B043A8C-4304-4C95-B575-E7487102904E}" dt="2023-06-16T03:56:30.476" v="414" actId="478"/>
          <ac:picMkLst>
            <pc:docMk/>
            <pc:sldMk cId="4062362004" sldId="295"/>
            <ac:picMk id="37" creationId="{DFAA1403-5F43-4F44-B893-171DCB4D4C51}"/>
          </ac:picMkLst>
        </pc:picChg>
        <pc:picChg chg="mod">
          <ac:chgData name="Linh Chi" userId="6e4d5954-9aff-4001-8393-b981ad73e263" providerId="ADAL" clId="{0B043A8C-4304-4C95-B575-E7487102904E}" dt="2023-06-16T03:57:33.284" v="431" actId="1076"/>
          <ac:picMkLst>
            <pc:docMk/>
            <pc:sldMk cId="4062362004" sldId="295"/>
            <ac:picMk id="2050" creationId="{B3B2928B-4733-4EBD-92FD-6BDC393B95AF}"/>
          </ac:picMkLst>
        </pc:picChg>
      </pc:sldChg>
      <pc:sldChg chg="addSp delSp modSp modTransition">
        <pc:chgData name="Linh Chi" userId="6e4d5954-9aff-4001-8393-b981ad73e263" providerId="ADAL" clId="{0B043A8C-4304-4C95-B575-E7487102904E}" dt="2023-06-16T09:01:51.008" v="721"/>
        <pc:sldMkLst>
          <pc:docMk/>
          <pc:sldMk cId="2231572465" sldId="302"/>
        </pc:sldMkLst>
        <pc:spChg chg="mod">
          <ac:chgData name="Linh Chi" userId="6e4d5954-9aff-4001-8393-b981ad73e263" providerId="ADAL" clId="{0B043A8C-4304-4C95-B575-E7487102904E}" dt="2023-06-14T04:24:34.312" v="81" actId="1076"/>
          <ac:spMkLst>
            <pc:docMk/>
            <pc:sldMk cId="2231572465" sldId="302"/>
            <ac:spMk id="2" creationId="{5FF4338E-A804-4F5F-9D31-E771C76BD553}"/>
          </ac:spMkLst>
        </pc:spChg>
        <pc:spChg chg="add">
          <ac:chgData name="Linh Chi" userId="6e4d5954-9aff-4001-8393-b981ad73e263" providerId="ADAL" clId="{0B043A8C-4304-4C95-B575-E7487102904E}" dt="2023-06-14T04:23:40.854" v="73"/>
          <ac:spMkLst>
            <pc:docMk/>
            <pc:sldMk cId="2231572465" sldId="302"/>
            <ac:spMk id="25" creationId="{4B227570-E0A1-475A-A20B-809B8B0FE4D3}"/>
          </ac:spMkLst>
        </pc:spChg>
        <pc:spChg chg="mod ord">
          <ac:chgData name="Linh Chi" userId="6e4d5954-9aff-4001-8393-b981ad73e263" providerId="ADAL" clId="{0B043A8C-4304-4C95-B575-E7487102904E}" dt="2023-06-16T03:54:05.332" v="389" actId="1076"/>
          <ac:spMkLst>
            <pc:docMk/>
            <pc:sldMk cId="2231572465" sldId="302"/>
            <ac:spMk id="60" creationId="{1B62BC02-990C-42A6-AF92-B5F69249E2A1}"/>
          </ac:spMkLst>
        </pc:spChg>
        <pc:spChg chg="mod">
          <ac:chgData name="Linh Chi" userId="6e4d5954-9aff-4001-8393-b981ad73e263" providerId="ADAL" clId="{0B043A8C-4304-4C95-B575-E7487102904E}" dt="2023-06-14T04:26:52.897" v="125" actId="207"/>
          <ac:spMkLst>
            <pc:docMk/>
            <pc:sldMk cId="2231572465" sldId="302"/>
            <ac:spMk id="62" creationId="{480B5791-EDB1-4D40-B890-9968A20532E5}"/>
          </ac:spMkLst>
        </pc:spChg>
        <pc:spChg chg="mod ord">
          <ac:chgData name="Linh Chi" userId="6e4d5954-9aff-4001-8393-b981ad73e263" providerId="ADAL" clId="{0B043A8C-4304-4C95-B575-E7487102904E}" dt="2023-06-16T03:54:05.332" v="389" actId="1076"/>
          <ac:spMkLst>
            <pc:docMk/>
            <pc:sldMk cId="2231572465" sldId="302"/>
            <ac:spMk id="64" creationId="{1BA5E7FC-71C8-4032-9DAC-CF930924C47B}"/>
          </ac:spMkLst>
        </pc:spChg>
        <pc:grpChg chg="del">
          <ac:chgData name="Linh Chi" userId="6e4d5954-9aff-4001-8393-b981ad73e263" providerId="ADAL" clId="{0B043A8C-4304-4C95-B575-E7487102904E}" dt="2023-06-14T04:23:29.735" v="70" actId="478"/>
          <ac:grpSpMkLst>
            <pc:docMk/>
            <pc:sldMk cId="2231572465" sldId="302"/>
            <ac:grpSpMk id="4" creationId="{4A4C4F61-B80A-4A0F-877F-163003B66665}"/>
          </ac:grpSpMkLst>
        </pc:grpChg>
        <pc:grpChg chg="add">
          <ac:chgData name="Linh Chi" userId="6e4d5954-9aff-4001-8393-b981ad73e263" providerId="ADAL" clId="{0B043A8C-4304-4C95-B575-E7487102904E}" dt="2023-06-16T09:01:51.008" v="721"/>
          <ac:grpSpMkLst>
            <pc:docMk/>
            <pc:sldMk cId="2231572465" sldId="302"/>
            <ac:grpSpMk id="14" creationId="{0F2AF259-ADA3-4507-804B-D76AA1E43AE2}"/>
          </ac:grpSpMkLst>
        </pc:grpChg>
        <pc:grpChg chg="add del">
          <ac:chgData name="Linh Chi" userId="6e4d5954-9aff-4001-8393-b981ad73e263" providerId="ADAL" clId="{0B043A8C-4304-4C95-B575-E7487102904E}" dt="2023-06-14T04:23:42.912" v="74" actId="478"/>
          <ac:grpSpMkLst>
            <pc:docMk/>
            <pc:sldMk cId="2231572465" sldId="302"/>
            <ac:grpSpMk id="19" creationId="{3E4AD5DE-7D8D-4384-AE5C-ABD6E0C552E5}"/>
          </ac:grpSpMkLst>
        </pc:grpChg>
        <pc:grpChg chg="add">
          <ac:chgData name="Linh Chi" userId="6e4d5954-9aff-4001-8393-b981ad73e263" providerId="ADAL" clId="{0B043A8C-4304-4C95-B575-E7487102904E}" dt="2023-06-14T04:23:40.854" v="73"/>
          <ac:grpSpMkLst>
            <pc:docMk/>
            <pc:sldMk cId="2231572465" sldId="302"/>
            <ac:grpSpMk id="22" creationId="{3DE31126-79BB-4083-A383-3297D2C4214C}"/>
          </ac:grpSpMkLst>
        </pc:grpChg>
        <pc:grpChg chg="del mod ord">
          <ac:chgData name="Linh Chi" userId="6e4d5954-9aff-4001-8393-b981ad73e263" providerId="ADAL" clId="{0B043A8C-4304-4C95-B575-E7487102904E}" dt="2023-06-16T09:01:50.716" v="720" actId="478"/>
          <ac:grpSpMkLst>
            <pc:docMk/>
            <pc:sldMk cId="2231572465" sldId="302"/>
            <ac:grpSpMk id="61" creationId="{DDB7E2DA-3046-4C8D-89F7-752A386DD92A}"/>
          </ac:grpSpMkLst>
        </pc:grpChg>
        <pc:picChg chg="add">
          <ac:chgData name="Linh Chi" userId="6e4d5954-9aff-4001-8393-b981ad73e263" providerId="ADAL" clId="{0B043A8C-4304-4C95-B575-E7487102904E}" dt="2023-06-14T04:23:40.854" v="73"/>
          <ac:picMkLst>
            <pc:docMk/>
            <pc:sldMk cId="2231572465" sldId="302"/>
            <ac:picMk id="26" creationId="{37145908-B754-4274-95E2-4E441B7B1EE7}"/>
          </ac:picMkLst>
        </pc:picChg>
        <pc:picChg chg="mod">
          <ac:chgData name="Linh Chi" userId="6e4d5954-9aff-4001-8393-b981ad73e263" providerId="ADAL" clId="{0B043A8C-4304-4C95-B575-E7487102904E}" dt="2023-06-14T04:23:53.335" v="76" actId="1076"/>
          <ac:picMkLst>
            <pc:docMk/>
            <pc:sldMk cId="2231572465" sldId="302"/>
            <ac:picMk id="1026" creationId="{A1341CBE-927A-4696-98FD-6AA5CCBDD6FA}"/>
          </ac:picMkLst>
        </pc:picChg>
      </pc:sldChg>
      <pc:sldChg chg="addSp delSp modSp modTransition">
        <pc:chgData name="Linh Chi" userId="6e4d5954-9aff-4001-8393-b981ad73e263" providerId="ADAL" clId="{0B043A8C-4304-4C95-B575-E7487102904E}" dt="2023-06-16T07:51:48.815" v="711"/>
        <pc:sldMkLst>
          <pc:docMk/>
          <pc:sldMk cId="788406497" sldId="303"/>
        </pc:sldMkLst>
        <pc:spChg chg="del mod">
          <ac:chgData name="Linh Chi" userId="6e4d5954-9aff-4001-8393-b981ad73e263" providerId="ADAL" clId="{0B043A8C-4304-4C95-B575-E7487102904E}" dt="2023-06-14T04:24:55.951" v="89" actId="478"/>
          <ac:spMkLst>
            <pc:docMk/>
            <pc:sldMk cId="788406497" sldId="303"/>
            <ac:spMk id="12" creationId="{F2C5AC1C-59DD-451C-9675-C3A384604153}"/>
          </ac:spMkLst>
        </pc:spChg>
        <pc:spChg chg="del mod">
          <ac:chgData name="Linh Chi" userId="6e4d5954-9aff-4001-8393-b981ad73e263" providerId="ADAL" clId="{0B043A8C-4304-4C95-B575-E7487102904E}" dt="2023-06-14T04:24:54.689" v="88" actId="478"/>
          <ac:spMkLst>
            <pc:docMk/>
            <pc:sldMk cId="788406497" sldId="303"/>
            <ac:spMk id="13" creationId="{043B95D1-A5ED-4BB1-AFB5-CC149912F3E8}"/>
          </ac:spMkLst>
        </pc:spChg>
        <pc:spChg chg="mod">
          <ac:chgData name="Linh Chi" userId="6e4d5954-9aff-4001-8393-b981ad73e263" providerId="ADAL" clId="{0B043A8C-4304-4C95-B575-E7487102904E}" dt="2023-06-14T04:24:52.393" v="87"/>
          <ac:spMkLst>
            <pc:docMk/>
            <pc:sldMk cId="788406497" sldId="303"/>
            <ac:spMk id="25" creationId="{6992A49D-A7EF-496C-B155-131B01B9D39F}"/>
          </ac:spMkLst>
        </pc:spChg>
        <pc:spChg chg="mod">
          <ac:chgData name="Linh Chi" userId="6e4d5954-9aff-4001-8393-b981ad73e263" providerId="ADAL" clId="{0B043A8C-4304-4C95-B575-E7487102904E}" dt="2023-05-18T09:38:11.584" v="16" actId="207"/>
          <ac:spMkLst>
            <pc:docMk/>
            <pc:sldMk cId="788406497" sldId="303"/>
            <ac:spMk id="26" creationId="{C8C47EA9-5D40-40DB-A8B1-E450917C0B9C}"/>
          </ac:spMkLst>
        </pc:spChg>
        <pc:spChg chg="mod">
          <ac:chgData name="Linh Chi" userId="6e4d5954-9aff-4001-8393-b981ad73e263" providerId="ADAL" clId="{0B043A8C-4304-4C95-B575-E7487102904E}" dt="2023-05-18T09:38:24.833" v="17" actId="207"/>
          <ac:spMkLst>
            <pc:docMk/>
            <pc:sldMk cId="788406497" sldId="303"/>
            <ac:spMk id="27" creationId="{82BAEACD-74C9-4F7D-B422-88953D269D3A}"/>
          </ac:spMkLst>
        </pc:spChg>
        <pc:spChg chg="mod">
          <ac:chgData name="Linh Chi" userId="6e4d5954-9aff-4001-8393-b981ad73e263" providerId="ADAL" clId="{0B043A8C-4304-4C95-B575-E7487102904E}" dt="2023-06-14T04:25:32.739" v="97" actId="207"/>
          <ac:spMkLst>
            <pc:docMk/>
            <pc:sldMk cId="788406497" sldId="303"/>
            <ac:spMk id="31" creationId="{E7C5B903-0C87-4C27-B20D-0855DE4D8874}"/>
          </ac:spMkLst>
        </pc:spChg>
        <pc:spChg chg="add del">
          <ac:chgData name="Linh Chi" userId="6e4d5954-9aff-4001-8393-b981ad73e263" providerId="ADAL" clId="{0B043A8C-4304-4C95-B575-E7487102904E}" dt="2023-06-14T04:26:07.874" v="108" actId="478"/>
          <ac:spMkLst>
            <pc:docMk/>
            <pc:sldMk cId="788406497" sldId="303"/>
            <ac:spMk id="32" creationId="{8EBCDBC2-FC16-4381-998C-628773660E5E}"/>
          </ac:spMkLst>
        </pc:spChg>
        <pc:spChg chg="mod">
          <ac:chgData name="Linh Chi" userId="6e4d5954-9aff-4001-8393-b981ad73e263" providerId="ADAL" clId="{0B043A8C-4304-4C95-B575-E7487102904E}" dt="2023-06-14T04:35:36.680" v="240" actId="20577"/>
          <ac:spMkLst>
            <pc:docMk/>
            <pc:sldMk cId="788406497" sldId="303"/>
            <ac:spMk id="34" creationId="{9579BA2A-C60F-4D73-9F5A-DBBA2E9ED6DA}"/>
          </ac:spMkLst>
        </pc:spChg>
        <pc:spChg chg="mod">
          <ac:chgData name="Linh Chi" userId="6e4d5954-9aff-4001-8393-b981ad73e263" providerId="ADAL" clId="{0B043A8C-4304-4C95-B575-E7487102904E}" dt="2023-06-14T04:25:21.018" v="95" actId="108"/>
          <ac:spMkLst>
            <pc:docMk/>
            <pc:sldMk cId="788406497" sldId="303"/>
            <ac:spMk id="35" creationId="{EB000521-07F9-4DFF-A351-B54ACC58966C}"/>
          </ac:spMkLst>
        </pc:spChg>
        <pc:spChg chg="mod">
          <ac:chgData name="Linh Chi" userId="6e4d5954-9aff-4001-8393-b981ad73e263" providerId="ADAL" clId="{0B043A8C-4304-4C95-B575-E7487102904E}" dt="2023-06-14T04:25:25.042" v="96" actId="108"/>
          <ac:spMkLst>
            <pc:docMk/>
            <pc:sldMk cId="788406497" sldId="303"/>
            <ac:spMk id="36" creationId="{BCA947AD-7427-41EA-AC5C-7D0DAE67A821}"/>
          </ac:spMkLst>
        </pc:spChg>
        <pc:spChg chg="add del">
          <ac:chgData name="Linh Chi" userId="6e4d5954-9aff-4001-8393-b981ad73e263" providerId="ADAL" clId="{0B043A8C-4304-4C95-B575-E7487102904E}" dt="2023-06-14T04:26:06.418" v="107"/>
          <ac:spMkLst>
            <pc:docMk/>
            <pc:sldMk cId="788406497" sldId="303"/>
            <ac:spMk id="40" creationId="{F999B6C4-6B21-498B-AC1D-1DF11F5EEAD3}"/>
          </ac:spMkLst>
        </pc:spChg>
        <pc:grpChg chg="del">
          <ac:chgData name="Linh Chi" userId="6e4d5954-9aff-4001-8393-b981ad73e263" providerId="ADAL" clId="{0B043A8C-4304-4C95-B575-E7487102904E}" dt="2023-06-14T04:24:40.136" v="82" actId="478"/>
          <ac:grpSpMkLst>
            <pc:docMk/>
            <pc:sldMk cId="788406497" sldId="303"/>
            <ac:grpSpMk id="2" creationId="{A04C3D10-C140-49E1-8151-166C3273A5B1}"/>
          </ac:grpSpMkLst>
        </pc:grpChg>
        <pc:grpChg chg="add del">
          <ac:chgData name="Linh Chi" userId="6e4d5954-9aff-4001-8393-b981ad73e263" providerId="ADAL" clId="{0B043A8C-4304-4C95-B575-E7487102904E}" dt="2023-06-14T04:26:07.874" v="108" actId="478"/>
          <ac:grpSpMkLst>
            <pc:docMk/>
            <pc:sldMk cId="788406497" sldId="303"/>
            <ac:grpSpMk id="23" creationId="{C02B45AE-8210-4748-BA9A-DF74D7545422}"/>
          </ac:grpSpMkLst>
        </pc:grpChg>
        <pc:grpChg chg="del">
          <ac:chgData name="Linh Chi" userId="6e4d5954-9aff-4001-8393-b981ad73e263" providerId="ADAL" clId="{0B043A8C-4304-4C95-B575-E7487102904E}" dt="2023-06-14T04:25:03.525" v="91" actId="478"/>
          <ac:grpSpMkLst>
            <pc:docMk/>
            <pc:sldMk cId="788406497" sldId="303"/>
            <ac:grpSpMk id="28" creationId="{05E4BA6E-3718-4297-91DD-B55BA262072B}"/>
          </ac:grpSpMkLst>
        </pc:grpChg>
        <pc:grpChg chg="add del">
          <ac:chgData name="Linh Chi" userId="6e4d5954-9aff-4001-8393-b981ad73e263" providerId="ADAL" clId="{0B043A8C-4304-4C95-B575-E7487102904E}" dt="2023-06-14T04:26:06.418" v="107"/>
          <ac:grpSpMkLst>
            <pc:docMk/>
            <pc:sldMk cId="788406497" sldId="303"/>
            <ac:grpSpMk id="37" creationId="{0B6BDABC-777E-4A6B-B2E1-E2104EDE6B79}"/>
          </ac:grpSpMkLst>
        </pc:grpChg>
        <pc:picChg chg="add del mod">
          <ac:chgData name="Linh Chi" userId="6e4d5954-9aff-4001-8393-b981ad73e263" providerId="ADAL" clId="{0B043A8C-4304-4C95-B575-E7487102904E}" dt="2023-06-14T04:26:07.874" v="108" actId="478"/>
          <ac:picMkLst>
            <pc:docMk/>
            <pc:sldMk cId="788406497" sldId="303"/>
            <ac:picMk id="33" creationId="{DBDA0C4E-0B18-4B95-B654-C047F8351FB2}"/>
          </ac:picMkLst>
        </pc:picChg>
        <pc:picChg chg="add del">
          <ac:chgData name="Linh Chi" userId="6e4d5954-9aff-4001-8393-b981ad73e263" providerId="ADAL" clId="{0B043A8C-4304-4C95-B575-E7487102904E}" dt="2023-06-14T04:26:06.418" v="107"/>
          <ac:picMkLst>
            <pc:docMk/>
            <pc:sldMk cId="788406497" sldId="303"/>
            <ac:picMk id="41" creationId="{7F840E77-EFC3-4C29-995C-04373B7561A8}"/>
          </ac:picMkLst>
        </pc:picChg>
      </pc:sldChg>
      <pc:sldChg chg="addSp delSp modSp modTransition">
        <pc:chgData name="Linh Chi" userId="6e4d5954-9aff-4001-8393-b981ad73e263" providerId="ADAL" clId="{0B043A8C-4304-4C95-B575-E7487102904E}" dt="2023-06-16T07:51:48.815" v="711"/>
        <pc:sldMkLst>
          <pc:docMk/>
          <pc:sldMk cId="977145190" sldId="304"/>
        </pc:sldMkLst>
        <pc:spChg chg="del">
          <ac:chgData name="Linh Chi" userId="6e4d5954-9aff-4001-8393-b981ad73e263" providerId="ADAL" clId="{0B043A8C-4304-4C95-B575-E7487102904E}" dt="2023-06-14T04:25:49.911" v="101" actId="478"/>
          <ac:spMkLst>
            <pc:docMk/>
            <pc:sldMk cId="977145190" sldId="304"/>
            <ac:spMk id="13" creationId="{A12F7936-BA54-4637-89E2-1007BEF0ADE5}"/>
          </ac:spMkLst>
        </pc:spChg>
        <pc:spChg chg="del">
          <ac:chgData name="Linh Chi" userId="6e4d5954-9aff-4001-8393-b981ad73e263" providerId="ADAL" clId="{0B043A8C-4304-4C95-B575-E7487102904E}" dt="2023-06-14T04:25:51.186" v="102" actId="478"/>
          <ac:spMkLst>
            <pc:docMk/>
            <pc:sldMk cId="977145190" sldId="304"/>
            <ac:spMk id="14" creationId="{817CBBB4-D267-4567-A553-33071D7AFD51}"/>
          </ac:spMkLst>
        </pc:spChg>
        <pc:spChg chg="mod">
          <ac:chgData name="Linh Chi" userId="6e4d5954-9aff-4001-8393-b981ad73e263" providerId="ADAL" clId="{0B043A8C-4304-4C95-B575-E7487102904E}" dt="2023-06-14T04:26:17.368" v="117" actId="1036"/>
          <ac:spMkLst>
            <pc:docMk/>
            <pc:sldMk cId="977145190" sldId="304"/>
            <ac:spMk id="21" creationId="{CB1D1885-966D-42F7-A638-88A7407A4D9F}"/>
          </ac:spMkLst>
        </pc:spChg>
        <pc:spChg chg="mod">
          <ac:chgData name="Linh Chi" userId="6e4d5954-9aff-4001-8393-b981ad73e263" providerId="ADAL" clId="{0B043A8C-4304-4C95-B575-E7487102904E}" dt="2023-06-14T04:26:17.368" v="117" actId="1036"/>
          <ac:spMkLst>
            <pc:docMk/>
            <pc:sldMk cId="977145190" sldId="304"/>
            <ac:spMk id="22" creationId="{7257465E-D6F8-4009-8F58-A9CB4206C2BF}"/>
          </ac:spMkLst>
        </pc:spChg>
        <pc:spChg chg="mod">
          <ac:chgData name="Linh Chi" userId="6e4d5954-9aff-4001-8393-b981ad73e263" providerId="ADAL" clId="{0B043A8C-4304-4C95-B575-E7487102904E}" dt="2023-06-14T04:26:17.368" v="117" actId="1036"/>
          <ac:spMkLst>
            <pc:docMk/>
            <pc:sldMk cId="977145190" sldId="304"/>
            <ac:spMk id="23" creationId="{CDE06A64-1007-4BA2-978C-B237A220DDD3}"/>
          </ac:spMkLst>
        </pc:spChg>
        <pc:spChg chg="mod">
          <ac:chgData name="Linh Chi" userId="6e4d5954-9aff-4001-8393-b981ad73e263" providerId="ADAL" clId="{0B043A8C-4304-4C95-B575-E7487102904E}" dt="2023-06-14T04:26:17.368" v="117" actId="1036"/>
          <ac:spMkLst>
            <pc:docMk/>
            <pc:sldMk cId="977145190" sldId="304"/>
            <ac:spMk id="24" creationId="{B74AFDAD-2FB6-4531-B479-25AB8A5F94A5}"/>
          </ac:spMkLst>
        </pc:spChg>
        <pc:spChg chg="mod">
          <ac:chgData name="Linh Chi" userId="6e4d5954-9aff-4001-8393-b981ad73e263" providerId="ADAL" clId="{0B043A8C-4304-4C95-B575-E7487102904E}" dt="2023-06-14T04:26:17.368" v="117" actId="1036"/>
          <ac:spMkLst>
            <pc:docMk/>
            <pc:sldMk cId="977145190" sldId="304"/>
            <ac:spMk id="25" creationId="{6369E3F7-7B7B-4A53-85A4-675E72B5D595}"/>
          </ac:spMkLst>
        </pc:spChg>
        <pc:spChg chg="mod">
          <ac:chgData name="Linh Chi" userId="6e4d5954-9aff-4001-8393-b981ad73e263" providerId="ADAL" clId="{0B043A8C-4304-4C95-B575-E7487102904E}" dt="2023-06-14T04:26:17.368" v="117" actId="1036"/>
          <ac:spMkLst>
            <pc:docMk/>
            <pc:sldMk cId="977145190" sldId="304"/>
            <ac:spMk id="27" creationId="{8CF8B819-D4B5-4C39-9A6F-3B27DEF05D8C}"/>
          </ac:spMkLst>
        </pc:spChg>
        <pc:spChg chg="mod">
          <ac:chgData name="Linh Chi" userId="6e4d5954-9aff-4001-8393-b981ad73e263" providerId="ADAL" clId="{0B043A8C-4304-4C95-B575-E7487102904E}" dt="2023-06-14T04:26:17.368" v="117" actId="1036"/>
          <ac:spMkLst>
            <pc:docMk/>
            <pc:sldMk cId="977145190" sldId="304"/>
            <ac:spMk id="28" creationId="{71E59F89-958D-47A9-9CC3-9B233A6CDFE2}"/>
          </ac:spMkLst>
        </pc:spChg>
        <pc:spChg chg="mod">
          <ac:chgData name="Linh Chi" userId="6e4d5954-9aff-4001-8393-b981ad73e263" providerId="ADAL" clId="{0B043A8C-4304-4C95-B575-E7487102904E}" dt="2023-06-14T04:26:17.368" v="117" actId="1036"/>
          <ac:spMkLst>
            <pc:docMk/>
            <pc:sldMk cId="977145190" sldId="304"/>
            <ac:spMk id="29" creationId="{90A1CB22-1A1F-4F8B-8600-991DD88A16AE}"/>
          </ac:spMkLst>
        </pc:spChg>
        <pc:spChg chg="mod">
          <ac:chgData name="Linh Chi" userId="6e4d5954-9aff-4001-8393-b981ad73e263" providerId="ADAL" clId="{0B043A8C-4304-4C95-B575-E7487102904E}" dt="2023-06-14T04:26:17.368" v="117" actId="1036"/>
          <ac:spMkLst>
            <pc:docMk/>
            <pc:sldMk cId="977145190" sldId="304"/>
            <ac:spMk id="30" creationId="{434B034F-EEBA-45F7-986D-8E36155F4DA8}"/>
          </ac:spMkLst>
        </pc:spChg>
        <pc:spChg chg="mod">
          <ac:chgData name="Linh Chi" userId="6e4d5954-9aff-4001-8393-b981ad73e263" providerId="ADAL" clId="{0B043A8C-4304-4C95-B575-E7487102904E}" dt="2023-06-14T04:26:17.368" v="117" actId="1036"/>
          <ac:spMkLst>
            <pc:docMk/>
            <pc:sldMk cId="977145190" sldId="304"/>
            <ac:spMk id="31" creationId="{128869B1-8D48-4D59-9F9B-19CCA50B6FC5}"/>
          </ac:spMkLst>
        </pc:spChg>
        <pc:spChg chg="mod">
          <ac:chgData name="Linh Chi" userId="6e4d5954-9aff-4001-8393-b981ad73e263" providerId="ADAL" clId="{0B043A8C-4304-4C95-B575-E7487102904E}" dt="2023-06-14T04:26:17.368" v="117" actId="1036"/>
          <ac:spMkLst>
            <pc:docMk/>
            <pc:sldMk cId="977145190" sldId="304"/>
            <ac:spMk id="32" creationId="{8C3616E0-E43F-4530-BFE3-A907023A1E4A}"/>
          </ac:spMkLst>
        </pc:spChg>
        <pc:spChg chg="mod">
          <ac:chgData name="Linh Chi" userId="6e4d5954-9aff-4001-8393-b981ad73e263" providerId="ADAL" clId="{0B043A8C-4304-4C95-B575-E7487102904E}" dt="2023-06-14T04:26:17.368" v="117" actId="1036"/>
          <ac:spMkLst>
            <pc:docMk/>
            <pc:sldMk cId="977145190" sldId="304"/>
            <ac:spMk id="33" creationId="{00B1486D-22FF-4457-AFFA-FE2C625EBE4B}"/>
          </ac:spMkLst>
        </pc:spChg>
        <pc:spChg chg="mod">
          <ac:chgData name="Linh Chi" userId="6e4d5954-9aff-4001-8393-b981ad73e263" providerId="ADAL" clId="{0B043A8C-4304-4C95-B575-E7487102904E}" dt="2023-06-14T04:26:17.368" v="117" actId="1036"/>
          <ac:spMkLst>
            <pc:docMk/>
            <pc:sldMk cId="977145190" sldId="304"/>
            <ac:spMk id="34" creationId="{55599657-ABE0-4B9F-BB11-5333079733FE}"/>
          </ac:spMkLst>
        </pc:spChg>
        <pc:spChg chg="mod">
          <ac:chgData name="Linh Chi" userId="6e4d5954-9aff-4001-8393-b981ad73e263" providerId="ADAL" clId="{0B043A8C-4304-4C95-B575-E7487102904E}" dt="2023-06-14T04:26:17.368" v="117" actId="1036"/>
          <ac:spMkLst>
            <pc:docMk/>
            <pc:sldMk cId="977145190" sldId="304"/>
            <ac:spMk id="35" creationId="{BB7085A2-2C77-4440-8E98-AF8A8DB462E8}"/>
          </ac:spMkLst>
        </pc:spChg>
        <pc:spChg chg="mod">
          <ac:chgData name="Linh Chi" userId="6e4d5954-9aff-4001-8393-b981ad73e263" providerId="ADAL" clId="{0B043A8C-4304-4C95-B575-E7487102904E}" dt="2023-06-14T04:26:17.368" v="117" actId="1036"/>
          <ac:spMkLst>
            <pc:docMk/>
            <pc:sldMk cId="977145190" sldId="304"/>
            <ac:spMk id="36" creationId="{1CD42D82-0D14-4F51-BB33-6E1B2FE6124F}"/>
          </ac:spMkLst>
        </pc:spChg>
        <pc:spChg chg="mod">
          <ac:chgData name="Linh Chi" userId="6e4d5954-9aff-4001-8393-b981ad73e263" providerId="ADAL" clId="{0B043A8C-4304-4C95-B575-E7487102904E}" dt="2023-06-14T04:26:17.368" v="117" actId="1036"/>
          <ac:spMkLst>
            <pc:docMk/>
            <pc:sldMk cId="977145190" sldId="304"/>
            <ac:spMk id="39" creationId="{952916E9-5DC2-4998-A7D6-7095FC1E8483}"/>
          </ac:spMkLst>
        </pc:spChg>
        <pc:spChg chg="mod">
          <ac:chgData name="Linh Chi" userId="6e4d5954-9aff-4001-8393-b981ad73e263" providerId="ADAL" clId="{0B043A8C-4304-4C95-B575-E7487102904E}" dt="2023-06-14T04:26:17.368" v="117" actId="1036"/>
          <ac:spMkLst>
            <pc:docMk/>
            <pc:sldMk cId="977145190" sldId="304"/>
            <ac:spMk id="40" creationId="{C8DDFDB2-1BD7-4493-B03B-95CA1B4AFEE4}"/>
          </ac:spMkLst>
        </pc:spChg>
        <pc:spChg chg="mod">
          <ac:chgData name="Linh Chi" userId="6e4d5954-9aff-4001-8393-b981ad73e263" providerId="ADAL" clId="{0B043A8C-4304-4C95-B575-E7487102904E}" dt="2023-06-14T04:26:17.368" v="117" actId="1036"/>
          <ac:spMkLst>
            <pc:docMk/>
            <pc:sldMk cId="977145190" sldId="304"/>
            <ac:spMk id="41" creationId="{7880664E-0859-4D93-B67A-3F4314F0D0A1}"/>
          </ac:spMkLst>
        </pc:spChg>
        <pc:spChg chg="mod">
          <ac:chgData name="Linh Chi" userId="6e4d5954-9aff-4001-8393-b981ad73e263" providerId="ADAL" clId="{0B043A8C-4304-4C95-B575-E7487102904E}" dt="2023-06-14T04:26:17.368" v="117" actId="1036"/>
          <ac:spMkLst>
            <pc:docMk/>
            <pc:sldMk cId="977145190" sldId="304"/>
            <ac:spMk id="42" creationId="{ECC09A0C-77D5-48FB-B96F-BFD484E885E3}"/>
          </ac:spMkLst>
        </pc:spChg>
        <pc:spChg chg="mod">
          <ac:chgData name="Linh Chi" userId="6e4d5954-9aff-4001-8393-b981ad73e263" providerId="ADAL" clId="{0B043A8C-4304-4C95-B575-E7487102904E}" dt="2023-06-14T04:26:17.368" v="117" actId="1036"/>
          <ac:spMkLst>
            <pc:docMk/>
            <pc:sldMk cId="977145190" sldId="304"/>
            <ac:spMk id="43" creationId="{7A90A280-6204-4719-9EF3-F8E1381F0C44}"/>
          </ac:spMkLst>
        </pc:spChg>
        <pc:spChg chg="mod">
          <ac:chgData name="Linh Chi" userId="6e4d5954-9aff-4001-8393-b981ad73e263" providerId="ADAL" clId="{0B043A8C-4304-4C95-B575-E7487102904E}" dt="2023-06-14T04:26:17.368" v="117" actId="1036"/>
          <ac:spMkLst>
            <pc:docMk/>
            <pc:sldMk cId="977145190" sldId="304"/>
            <ac:spMk id="44" creationId="{29CB3778-2BB8-46C5-A961-5531F7E335C0}"/>
          </ac:spMkLst>
        </pc:spChg>
        <pc:spChg chg="add mod">
          <ac:chgData name="Linh Chi" userId="6e4d5954-9aff-4001-8393-b981ad73e263" providerId="ADAL" clId="{0B043A8C-4304-4C95-B575-E7487102904E}" dt="2023-06-14T04:26:08.985" v="109" actId="1076"/>
          <ac:spMkLst>
            <pc:docMk/>
            <pc:sldMk cId="977145190" sldId="304"/>
            <ac:spMk id="48" creationId="{CB2B4496-5C55-42F1-B6B1-7E612B24A0B0}"/>
          </ac:spMkLst>
        </pc:spChg>
        <pc:spChg chg="mod">
          <ac:chgData name="Linh Chi" userId="6e4d5954-9aff-4001-8393-b981ad73e263" providerId="ADAL" clId="{0B043A8C-4304-4C95-B575-E7487102904E}" dt="2023-06-14T04:26:17.368" v="117" actId="1036"/>
          <ac:spMkLst>
            <pc:docMk/>
            <pc:sldMk cId="977145190" sldId="304"/>
            <ac:spMk id="49" creationId="{F09384F0-F86D-4ED8-A842-FE9C4EF81395}"/>
          </ac:spMkLst>
        </pc:spChg>
        <pc:spChg chg="mod">
          <ac:chgData name="Linh Chi" userId="6e4d5954-9aff-4001-8393-b981ad73e263" providerId="ADAL" clId="{0B043A8C-4304-4C95-B575-E7487102904E}" dt="2023-06-14T04:26:17.368" v="117" actId="1036"/>
          <ac:spMkLst>
            <pc:docMk/>
            <pc:sldMk cId="977145190" sldId="304"/>
            <ac:spMk id="50" creationId="{1A75F3AA-F0E1-4FE9-B445-65AD81EFF620}"/>
          </ac:spMkLst>
        </pc:spChg>
        <pc:spChg chg="mod">
          <ac:chgData name="Linh Chi" userId="6e4d5954-9aff-4001-8393-b981ad73e263" providerId="ADAL" clId="{0B043A8C-4304-4C95-B575-E7487102904E}" dt="2023-06-14T04:26:17.368" v="117" actId="1036"/>
          <ac:spMkLst>
            <pc:docMk/>
            <pc:sldMk cId="977145190" sldId="304"/>
            <ac:spMk id="51" creationId="{F31356E1-2CB1-4D19-A91B-603D0D85501F}"/>
          </ac:spMkLst>
        </pc:spChg>
        <pc:spChg chg="mod">
          <ac:chgData name="Linh Chi" userId="6e4d5954-9aff-4001-8393-b981ad73e263" providerId="ADAL" clId="{0B043A8C-4304-4C95-B575-E7487102904E}" dt="2023-06-14T04:26:17.368" v="117" actId="1036"/>
          <ac:spMkLst>
            <pc:docMk/>
            <pc:sldMk cId="977145190" sldId="304"/>
            <ac:spMk id="52" creationId="{F41265B9-E94C-4ABE-B370-99BE3616CC44}"/>
          </ac:spMkLst>
        </pc:spChg>
        <pc:grpChg chg="del">
          <ac:chgData name="Linh Chi" userId="6e4d5954-9aff-4001-8393-b981ad73e263" providerId="ADAL" clId="{0B043A8C-4304-4C95-B575-E7487102904E}" dt="2023-06-14T04:25:48.041" v="100" actId="478"/>
          <ac:grpSpMkLst>
            <pc:docMk/>
            <pc:sldMk cId="977145190" sldId="304"/>
            <ac:grpSpMk id="2" creationId="{83EE82DD-AF40-48BC-B94E-10028D626623}"/>
          </ac:grpSpMkLst>
        </pc:grpChg>
        <pc:grpChg chg="add mod">
          <ac:chgData name="Linh Chi" userId="6e4d5954-9aff-4001-8393-b981ad73e263" providerId="ADAL" clId="{0B043A8C-4304-4C95-B575-E7487102904E}" dt="2023-06-14T04:26:08.985" v="109" actId="1076"/>
          <ac:grpSpMkLst>
            <pc:docMk/>
            <pc:sldMk cId="977145190" sldId="304"/>
            <ac:grpSpMk id="45" creationId="{92A73019-09F7-4035-98D6-4666736BA799}"/>
          </ac:grpSpMkLst>
        </pc:grpChg>
        <pc:picChg chg="add mod">
          <ac:chgData name="Linh Chi" userId="6e4d5954-9aff-4001-8393-b981ad73e263" providerId="ADAL" clId="{0B043A8C-4304-4C95-B575-E7487102904E}" dt="2023-06-14T04:26:08.985" v="109" actId="1076"/>
          <ac:picMkLst>
            <pc:docMk/>
            <pc:sldMk cId="977145190" sldId="304"/>
            <ac:picMk id="53" creationId="{95A470D0-D631-4B7F-9204-37FD26DB0B6B}"/>
          </ac:picMkLst>
        </pc:picChg>
        <pc:cxnChg chg="mod">
          <ac:chgData name="Linh Chi" userId="6e4d5954-9aff-4001-8393-b981ad73e263" providerId="ADAL" clId="{0B043A8C-4304-4C95-B575-E7487102904E}" dt="2023-06-14T04:26:17.368" v="117" actId="1036"/>
          <ac:cxnSpMkLst>
            <pc:docMk/>
            <pc:sldMk cId="977145190" sldId="304"/>
            <ac:cxnSpMk id="56" creationId="{67E80F78-CDC9-42CE-B235-F2210D889B29}"/>
          </ac:cxnSpMkLst>
        </pc:cxnChg>
        <pc:cxnChg chg="mod">
          <ac:chgData name="Linh Chi" userId="6e4d5954-9aff-4001-8393-b981ad73e263" providerId="ADAL" clId="{0B043A8C-4304-4C95-B575-E7487102904E}" dt="2023-06-14T04:26:17.368" v="117" actId="1036"/>
          <ac:cxnSpMkLst>
            <pc:docMk/>
            <pc:sldMk cId="977145190" sldId="304"/>
            <ac:cxnSpMk id="58" creationId="{04362BEC-4F96-4741-8257-F151FD7762FD}"/>
          </ac:cxnSpMkLst>
        </pc:cxnChg>
        <pc:cxnChg chg="mod">
          <ac:chgData name="Linh Chi" userId="6e4d5954-9aff-4001-8393-b981ad73e263" providerId="ADAL" clId="{0B043A8C-4304-4C95-B575-E7487102904E}" dt="2023-06-14T04:26:17.368" v="117" actId="1036"/>
          <ac:cxnSpMkLst>
            <pc:docMk/>
            <pc:sldMk cId="977145190" sldId="304"/>
            <ac:cxnSpMk id="59" creationId="{C73B369D-DCD1-4EDA-B196-24071E58F780}"/>
          </ac:cxnSpMkLst>
        </pc:cxnChg>
        <pc:cxnChg chg="mod">
          <ac:chgData name="Linh Chi" userId="6e4d5954-9aff-4001-8393-b981ad73e263" providerId="ADAL" clId="{0B043A8C-4304-4C95-B575-E7487102904E}" dt="2023-06-14T04:26:17.368" v="117" actId="1036"/>
          <ac:cxnSpMkLst>
            <pc:docMk/>
            <pc:sldMk cId="977145190" sldId="304"/>
            <ac:cxnSpMk id="60" creationId="{219138C7-DCB9-46D3-BB2C-12D4BAD09694}"/>
          </ac:cxnSpMkLst>
        </pc:cxnChg>
        <pc:cxnChg chg="mod">
          <ac:chgData name="Linh Chi" userId="6e4d5954-9aff-4001-8393-b981ad73e263" providerId="ADAL" clId="{0B043A8C-4304-4C95-B575-E7487102904E}" dt="2023-06-14T04:26:17.368" v="117" actId="1036"/>
          <ac:cxnSpMkLst>
            <pc:docMk/>
            <pc:sldMk cId="977145190" sldId="304"/>
            <ac:cxnSpMk id="61" creationId="{2993B7C0-D1B2-4267-A26E-D642189AB38C}"/>
          </ac:cxnSpMkLst>
        </pc:cxnChg>
      </pc:sldChg>
      <pc:sldChg chg="addSp delSp modSp modTransition">
        <pc:chgData name="Linh Chi" userId="6e4d5954-9aff-4001-8393-b981ad73e263" providerId="ADAL" clId="{0B043A8C-4304-4C95-B575-E7487102904E}" dt="2023-06-16T09:01:33.559" v="717"/>
        <pc:sldMkLst>
          <pc:docMk/>
          <pc:sldMk cId="2675377233" sldId="305"/>
        </pc:sldMkLst>
        <pc:spChg chg="mod">
          <ac:chgData name="Linh Chi" userId="6e4d5954-9aff-4001-8393-b981ad73e263" providerId="ADAL" clId="{0B043A8C-4304-4C95-B575-E7487102904E}" dt="2023-06-16T03:08:40.311" v="337" actId="164"/>
          <ac:spMkLst>
            <pc:docMk/>
            <pc:sldMk cId="2675377233" sldId="305"/>
            <ac:spMk id="14" creationId="{62012A58-1959-40F7-B9FF-030A8DC04507}"/>
          </ac:spMkLst>
        </pc:spChg>
        <pc:spChg chg="mod">
          <ac:chgData name="Linh Chi" userId="6e4d5954-9aff-4001-8393-b981ad73e263" providerId="ADAL" clId="{0B043A8C-4304-4C95-B575-E7487102904E}" dt="2023-06-16T03:08:30.127" v="334" actId="1076"/>
          <ac:spMkLst>
            <pc:docMk/>
            <pc:sldMk cId="2675377233" sldId="305"/>
            <ac:spMk id="20" creationId="{293D9617-381C-47BD-A094-0E5078620742}"/>
          </ac:spMkLst>
        </pc:spChg>
        <pc:spChg chg="add">
          <ac:chgData name="Linh Chi" userId="6e4d5954-9aff-4001-8393-b981ad73e263" providerId="ADAL" clId="{0B043A8C-4304-4C95-B575-E7487102904E}" dt="2023-06-14T04:26:42.868" v="123"/>
          <ac:spMkLst>
            <pc:docMk/>
            <pc:sldMk cId="2675377233" sldId="305"/>
            <ac:spMk id="25" creationId="{F03997B3-7EFB-4B11-9ADF-80671ABA6821}"/>
          </ac:spMkLst>
        </pc:spChg>
        <pc:spChg chg="mod ord">
          <ac:chgData name="Linh Chi" userId="6e4d5954-9aff-4001-8393-b981ad73e263" providerId="ADAL" clId="{0B043A8C-4304-4C95-B575-E7487102904E}" dt="2023-06-16T03:08:26.464" v="333" actId="1076"/>
          <ac:spMkLst>
            <pc:docMk/>
            <pc:sldMk cId="2675377233" sldId="305"/>
            <ac:spMk id="60" creationId="{1B62BC02-990C-42A6-AF92-B5F69249E2A1}"/>
          </ac:spMkLst>
        </pc:spChg>
        <pc:spChg chg="mod">
          <ac:chgData name="Linh Chi" userId="6e4d5954-9aff-4001-8393-b981ad73e263" providerId="ADAL" clId="{0B043A8C-4304-4C95-B575-E7487102904E}" dt="2023-06-14T04:26:48.223" v="124" actId="207"/>
          <ac:spMkLst>
            <pc:docMk/>
            <pc:sldMk cId="2675377233" sldId="305"/>
            <ac:spMk id="62" creationId="{480B5791-EDB1-4D40-B890-9968A20532E5}"/>
          </ac:spMkLst>
        </pc:spChg>
        <pc:spChg chg="mod ord">
          <ac:chgData name="Linh Chi" userId="6e4d5954-9aff-4001-8393-b981ad73e263" providerId="ADAL" clId="{0B043A8C-4304-4C95-B575-E7487102904E}" dt="2023-06-16T03:08:26.464" v="333" actId="1076"/>
          <ac:spMkLst>
            <pc:docMk/>
            <pc:sldMk cId="2675377233" sldId="305"/>
            <ac:spMk id="64" creationId="{1BA5E7FC-71C8-4032-9DAC-CF930924C47B}"/>
          </ac:spMkLst>
        </pc:spChg>
        <pc:grpChg chg="add mod">
          <ac:chgData name="Linh Chi" userId="6e4d5954-9aff-4001-8393-b981ad73e263" providerId="ADAL" clId="{0B043A8C-4304-4C95-B575-E7487102904E}" dt="2023-06-16T03:08:42.103" v="338" actId="1076"/>
          <ac:grpSpMkLst>
            <pc:docMk/>
            <pc:sldMk cId="2675377233" sldId="305"/>
            <ac:grpSpMk id="2" creationId="{A9F9E12E-E71D-430F-BAF8-3127EF083F40}"/>
          </ac:grpSpMkLst>
        </pc:grpChg>
        <pc:grpChg chg="del">
          <ac:chgData name="Linh Chi" userId="6e4d5954-9aff-4001-8393-b981ad73e263" providerId="ADAL" clId="{0B043A8C-4304-4C95-B575-E7487102904E}" dt="2023-06-14T04:26:31.102" v="118" actId="478"/>
          <ac:grpSpMkLst>
            <pc:docMk/>
            <pc:sldMk cId="2675377233" sldId="305"/>
            <ac:grpSpMk id="4" creationId="{4A4C4F61-B80A-4A0F-877F-163003B66665}"/>
          </ac:grpSpMkLst>
        </pc:grpChg>
        <pc:grpChg chg="add">
          <ac:chgData name="Linh Chi" userId="6e4d5954-9aff-4001-8393-b981ad73e263" providerId="ADAL" clId="{0B043A8C-4304-4C95-B575-E7487102904E}" dt="2023-06-16T09:01:33.559" v="717"/>
          <ac:grpSpMkLst>
            <pc:docMk/>
            <pc:sldMk cId="2675377233" sldId="305"/>
            <ac:grpSpMk id="18" creationId="{245D681E-DBCD-404E-B4E5-220FE0EDEF10}"/>
          </ac:grpSpMkLst>
        </pc:grpChg>
        <pc:grpChg chg="add">
          <ac:chgData name="Linh Chi" userId="6e4d5954-9aff-4001-8393-b981ad73e263" providerId="ADAL" clId="{0B043A8C-4304-4C95-B575-E7487102904E}" dt="2023-06-14T04:26:42.868" v="123"/>
          <ac:grpSpMkLst>
            <pc:docMk/>
            <pc:sldMk cId="2675377233" sldId="305"/>
            <ac:grpSpMk id="22" creationId="{0A103483-AD31-4618-A7E7-0E36FEB61275}"/>
          </ac:grpSpMkLst>
        </pc:grpChg>
        <pc:grpChg chg="del mod ord">
          <ac:chgData name="Linh Chi" userId="6e4d5954-9aff-4001-8393-b981ad73e263" providerId="ADAL" clId="{0B043A8C-4304-4C95-B575-E7487102904E}" dt="2023-06-16T09:01:33.264" v="716" actId="478"/>
          <ac:grpSpMkLst>
            <pc:docMk/>
            <pc:sldMk cId="2675377233" sldId="305"/>
            <ac:grpSpMk id="61" creationId="{DDB7E2DA-3046-4C8D-89F7-752A386DD92A}"/>
          </ac:grpSpMkLst>
        </pc:grpChg>
        <pc:picChg chg="mod ord">
          <ac:chgData name="Linh Chi" userId="6e4d5954-9aff-4001-8393-b981ad73e263" providerId="ADAL" clId="{0B043A8C-4304-4C95-B575-E7487102904E}" dt="2023-06-16T03:08:26.464" v="333" actId="1076"/>
          <ac:picMkLst>
            <pc:docMk/>
            <pc:sldMk cId="2675377233" sldId="305"/>
            <ac:picMk id="19" creationId="{80DC4699-B733-4681-BC99-582476273D34}"/>
          </ac:picMkLst>
        </pc:picChg>
        <pc:picChg chg="add">
          <ac:chgData name="Linh Chi" userId="6e4d5954-9aff-4001-8393-b981ad73e263" providerId="ADAL" clId="{0B043A8C-4304-4C95-B575-E7487102904E}" dt="2023-06-14T04:26:42.868" v="123"/>
          <ac:picMkLst>
            <pc:docMk/>
            <pc:sldMk cId="2675377233" sldId="305"/>
            <ac:picMk id="26" creationId="{F3B12C99-5D5A-43F5-B817-721E2458C10B}"/>
          </ac:picMkLst>
        </pc:picChg>
        <pc:picChg chg="mod">
          <ac:chgData name="Linh Chi" userId="6e4d5954-9aff-4001-8393-b981ad73e263" providerId="ADAL" clId="{0B043A8C-4304-4C95-B575-E7487102904E}" dt="2023-06-16T03:08:40.311" v="337" actId="164"/>
          <ac:picMkLst>
            <pc:docMk/>
            <pc:sldMk cId="2675377233" sldId="305"/>
            <ac:picMk id="29" creationId="{F413AB50-BCD8-4807-A1D7-1CCF18EF800C}"/>
          </ac:picMkLst>
        </pc:picChg>
        <pc:picChg chg="mod">
          <ac:chgData name="Linh Chi" userId="6e4d5954-9aff-4001-8393-b981ad73e263" providerId="ADAL" clId="{0B043A8C-4304-4C95-B575-E7487102904E}" dt="2023-06-16T03:08:40.311" v="337" actId="164"/>
          <ac:picMkLst>
            <pc:docMk/>
            <pc:sldMk cId="2675377233" sldId="305"/>
            <ac:picMk id="1028" creationId="{E0B927B8-C0E4-48AA-9ECB-57FB9AF4B92A}"/>
          </ac:picMkLst>
        </pc:picChg>
      </pc:sldChg>
      <pc:sldChg chg="addSp delSp modSp modTransition">
        <pc:chgData name="Linh Chi" userId="6e4d5954-9aff-4001-8393-b981ad73e263" providerId="ADAL" clId="{0B043A8C-4304-4C95-B575-E7487102904E}" dt="2023-06-16T07:51:48.815" v="711"/>
        <pc:sldMkLst>
          <pc:docMk/>
          <pc:sldMk cId="3599353439" sldId="307"/>
        </pc:sldMkLst>
        <pc:spChg chg="mod">
          <ac:chgData name="Linh Chi" userId="6e4d5954-9aff-4001-8393-b981ad73e263" providerId="ADAL" clId="{0B043A8C-4304-4C95-B575-E7487102904E}" dt="2023-06-14T04:30:28.448" v="174" actId="1076"/>
          <ac:spMkLst>
            <pc:docMk/>
            <pc:sldMk cId="3599353439" sldId="307"/>
            <ac:spMk id="14" creationId="{383A237F-FF4E-44E0-936A-8558BD219A01}"/>
          </ac:spMkLst>
        </pc:spChg>
        <pc:spChg chg="mod">
          <ac:chgData name="Linh Chi" userId="6e4d5954-9aff-4001-8393-b981ad73e263" providerId="ADAL" clId="{0B043A8C-4304-4C95-B575-E7487102904E}" dt="2023-06-14T04:28:14.488" v="145"/>
          <ac:spMkLst>
            <pc:docMk/>
            <pc:sldMk cId="3599353439" sldId="307"/>
            <ac:spMk id="21" creationId="{A9747FD5-2551-4ED5-9651-8603C5F87A36}"/>
          </ac:spMkLst>
        </pc:spChg>
        <pc:spChg chg="add">
          <ac:chgData name="Linh Chi" userId="6e4d5954-9aff-4001-8393-b981ad73e263" providerId="ADAL" clId="{0B043A8C-4304-4C95-B575-E7487102904E}" dt="2023-06-14T04:27:50.445" v="142"/>
          <ac:spMkLst>
            <pc:docMk/>
            <pc:sldMk cId="3599353439" sldId="307"/>
            <ac:spMk id="22" creationId="{1BDE89BB-E74D-4341-8975-459E6ACEAF4B}"/>
          </ac:spMkLst>
        </pc:spChg>
        <pc:spChg chg="mod">
          <ac:chgData name="Linh Chi" userId="6e4d5954-9aff-4001-8393-b981ad73e263" providerId="ADAL" clId="{0B043A8C-4304-4C95-B575-E7487102904E}" dt="2023-06-14T04:30:56.782" v="180" actId="20577"/>
          <ac:spMkLst>
            <pc:docMk/>
            <pc:sldMk cId="3599353439" sldId="307"/>
            <ac:spMk id="27" creationId="{FE455A08-BF2B-4FCE-BB0E-91CA948E8BBB}"/>
          </ac:spMkLst>
        </pc:spChg>
        <pc:grpChg chg="del">
          <ac:chgData name="Linh Chi" userId="6e4d5954-9aff-4001-8393-b981ad73e263" providerId="ADAL" clId="{0B043A8C-4304-4C95-B575-E7487102904E}" dt="2023-06-14T04:27:43.783" v="140" actId="478"/>
          <ac:grpSpMkLst>
            <pc:docMk/>
            <pc:sldMk cId="3599353439" sldId="307"/>
            <ac:grpSpMk id="2" creationId="{A04C3D10-C140-49E1-8151-166C3273A5B1}"/>
          </ac:grpSpMkLst>
        </pc:grpChg>
        <pc:grpChg chg="del mod">
          <ac:chgData name="Linh Chi" userId="6e4d5954-9aff-4001-8393-b981ad73e263" providerId="ADAL" clId="{0B043A8C-4304-4C95-B575-E7487102904E}" dt="2023-06-14T04:28:15.942" v="147" actId="478"/>
          <ac:grpSpMkLst>
            <pc:docMk/>
            <pc:sldMk cId="3599353439" sldId="307"/>
            <ac:grpSpMk id="18" creationId="{3952D69E-AB1D-4FD1-8657-E6FE207B6B38}"/>
          </ac:grpSpMkLst>
        </pc:grpChg>
        <pc:grpChg chg="add">
          <ac:chgData name="Linh Chi" userId="6e4d5954-9aff-4001-8393-b981ad73e263" providerId="ADAL" clId="{0B043A8C-4304-4C95-B575-E7487102904E}" dt="2023-06-14T04:27:50.445" v="142"/>
          <ac:grpSpMkLst>
            <pc:docMk/>
            <pc:sldMk cId="3599353439" sldId="307"/>
            <ac:grpSpMk id="19" creationId="{5AD7D527-AFB3-44F1-BADD-FA0E4B15F7F7}"/>
          </ac:grpSpMkLst>
        </pc:grpChg>
        <pc:picChg chg="add mod">
          <ac:chgData name="Linh Chi" userId="6e4d5954-9aff-4001-8393-b981ad73e263" providerId="ADAL" clId="{0B043A8C-4304-4C95-B575-E7487102904E}" dt="2023-06-14T04:28:03.436" v="143" actId="14826"/>
          <ac:picMkLst>
            <pc:docMk/>
            <pc:sldMk cId="3599353439" sldId="307"/>
            <ac:picMk id="23" creationId="{FB5F4C10-B899-4628-8F37-575A83EFEA63}"/>
          </ac:picMkLst>
        </pc:picChg>
      </pc:sldChg>
      <pc:sldChg chg="addSp delSp modSp modTransition">
        <pc:chgData name="Linh Chi" userId="6e4d5954-9aff-4001-8393-b981ad73e263" providerId="ADAL" clId="{0B043A8C-4304-4C95-B575-E7487102904E}" dt="2023-06-16T09:01:28.325" v="715" actId="207"/>
        <pc:sldMkLst>
          <pc:docMk/>
          <pc:sldMk cId="261735102" sldId="308"/>
        </pc:sldMkLst>
        <pc:spChg chg="mod">
          <ac:chgData name="Linh Chi" userId="6e4d5954-9aff-4001-8393-b981ad73e263" providerId="ADAL" clId="{0B043A8C-4304-4C95-B575-E7487102904E}" dt="2023-06-14T04:30:19.738" v="173" actId="207"/>
          <ac:spMkLst>
            <pc:docMk/>
            <pc:sldMk cId="261735102" sldId="308"/>
            <ac:spMk id="16" creationId="{F7420BF6-EBD3-4B70-AF6A-BE69306F2112}"/>
          </ac:spMkLst>
        </pc:spChg>
        <pc:spChg chg="mod">
          <ac:chgData name="Linh Chi" userId="6e4d5954-9aff-4001-8393-b981ad73e263" providerId="ADAL" clId="{0B043A8C-4304-4C95-B575-E7487102904E}" dt="2023-06-16T03:09:01.975" v="345" actId="1076"/>
          <ac:spMkLst>
            <pc:docMk/>
            <pc:sldMk cId="261735102" sldId="308"/>
            <ac:spMk id="20" creationId="{293D9617-381C-47BD-A094-0E5078620742}"/>
          </ac:spMkLst>
        </pc:spChg>
        <pc:spChg chg="add">
          <ac:chgData name="Linh Chi" userId="6e4d5954-9aff-4001-8393-b981ad73e263" providerId="ADAL" clId="{0B043A8C-4304-4C95-B575-E7487102904E}" dt="2023-06-14T04:28:43.417" v="152"/>
          <ac:spMkLst>
            <pc:docMk/>
            <pc:sldMk cId="261735102" sldId="308"/>
            <ac:spMk id="27" creationId="{C9BFF75B-3335-401B-B010-3BFB9A6F59C6}"/>
          </ac:spMkLst>
        </pc:spChg>
        <pc:spChg chg="add mod">
          <ac:chgData name="Linh Chi" userId="6e4d5954-9aff-4001-8393-b981ad73e263" providerId="ADAL" clId="{0B043A8C-4304-4C95-B575-E7487102904E}" dt="2023-06-14T04:38:38.021" v="266" actId="571"/>
          <ac:spMkLst>
            <pc:docMk/>
            <pc:sldMk cId="261735102" sldId="308"/>
            <ac:spMk id="29" creationId="{9BAE4204-D406-4824-B239-42F681C72F8C}"/>
          </ac:spMkLst>
        </pc:spChg>
        <pc:spChg chg="add mod">
          <ac:chgData name="Linh Chi" userId="6e4d5954-9aff-4001-8393-b981ad73e263" providerId="ADAL" clId="{0B043A8C-4304-4C95-B575-E7487102904E}" dt="2023-06-14T04:38:38.021" v="266" actId="571"/>
          <ac:spMkLst>
            <pc:docMk/>
            <pc:sldMk cId="261735102" sldId="308"/>
            <ac:spMk id="30" creationId="{04BC81A7-D56B-4C27-9B57-F40314DA6206}"/>
          </ac:spMkLst>
        </pc:spChg>
        <pc:spChg chg="mod">
          <ac:chgData name="Linh Chi" userId="6e4d5954-9aff-4001-8393-b981ad73e263" providerId="ADAL" clId="{0B043A8C-4304-4C95-B575-E7487102904E}" dt="2023-06-16T09:01:28.325" v="715" actId="207"/>
          <ac:spMkLst>
            <pc:docMk/>
            <pc:sldMk cId="261735102" sldId="308"/>
            <ac:spMk id="30" creationId="{461D0A66-EBD9-4761-87AF-D6DB22AE545D}"/>
          </ac:spMkLst>
        </pc:spChg>
        <pc:spChg chg="add mod">
          <ac:chgData name="Linh Chi" userId="6e4d5954-9aff-4001-8393-b981ad73e263" providerId="ADAL" clId="{0B043A8C-4304-4C95-B575-E7487102904E}" dt="2023-06-14T04:38:38.021" v="266" actId="571"/>
          <ac:spMkLst>
            <pc:docMk/>
            <pc:sldMk cId="261735102" sldId="308"/>
            <ac:spMk id="34" creationId="{D5A89FD3-6C10-4573-9506-EE8E4D0F75D1}"/>
          </ac:spMkLst>
        </pc:spChg>
        <pc:spChg chg="mod ord">
          <ac:chgData name="Linh Chi" userId="6e4d5954-9aff-4001-8393-b981ad73e263" providerId="ADAL" clId="{0B043A8C-4304-4C95-B575-E7487102904E}" dt="2023-06-16T03:08:59.487" v="344" actId="1076"/>
          <ac:spMkLst>
            <pc:docMk/>
            <pc:sldMk cId="261735102" sldId="308"/>
            <ac:spMk id="60" creationId="{1B62BC02-990C-42A6-AF92-B5F69249E2A1}"/>
          </ac:spMkLst>
        </pc:spChg>
        <pc:spChg chg="mod">
          <ac:chgData name="Linh Chi" userId="6e4d5954-9aff-4001-8393-b981ad73e263" providerId="ADAL" clId="{0B043A8C-4304-4C95-B575-E7487102904E}" dt="2023-06-14T04:28:47.104" v="153" actId="207"/>
          <ac:spMkLst>
            <pc:docMk/>
            <pc:sldMk cId="261735102" sldId="308"/>
            <ac:spMk id="62" creationId="{480B5791-EDB1-4D40-B890-9968A20532E5}"/>
          </ac:spMkLst>
        </pc:spChg>
        <pc:spChg chg="mod ord">
          <ac:chgData name="Linh Chi" userId="6e4d5954-9aff-4001-8393-b981ad73e263" providerId="ADAL" clId="{0B043A8C-4304-4C95-B575-E7487102904E}" dt="2023-06-16T03:08:59.487" v="344" actId="1076"/>
          <ac:spMkLst>
            <pc:docMk/>
            <pc:sldMk cId="261735102" sldId="308"/>
            <ac:spMk id="64" creationId="{1BA5E7FC-71C8-4032-9DAC-CF930924C47B}"/>
          </ac:spMkLst>
        </pc:spChg>
        <pc:grpChg chg="add mod">
          <ac:chgData name="Linh Chi" userId="6e4d5954-9aff-4001-8393-b981ad73e263" providerId="ADAL" clId="{0B043A8C-4304-4C95-B575-E7487102904E}" dt="2023-06-16T03:09:07.239" v="346" actId="14100"/>
          <ac:grpSpMkLst>
            <pc:docMk/>
            <pc:sldMk cId="261735102" sldId="308"/>
            <ac:grpSpMk id="2" creationId="{171C91A6-D00F-489A-A054-83C0E20DDE55}"/>
          </ac:grpSpMkLst>
        </pc:grpChg>
        <pc:grpChg chg="del">
          <ac:chgData name="Linh Chi" userId="6e4d5954-9aff-4001-8393-b981ad73e263" providerId="ADAL" clId="{0B043A8C-4304-4C95-B575-E7487102904E}" dt="2023-06-14T04:28:28.447" v="149" actId="478"/>
          <ac:grpSpMkLst>
            <pc:docMk/>
            <pc:sldMk cId="261735102" sldId="308"/>
            <ac:grpSpMk id="4" creationId="{4A4C4F61-B80A-4A0F-877F-163003B66665}"/>
          </ac:grpSpMkLst>
        </pc:grpChg>
        <pc:grpChg chg="add del">
          <ac:chgData name="Linh Chi" userId="6e4d5954-9aff-4001-8393-b981ad73e263" providerId="ADAL" clId="{0B043A8C-4304-4C95-B575-E7487102904E}" dt="2023-06-16T09:01:19.331" v="712" actId="478"/>
          <ac:grpSpMkLst>
            <pc:docMk/>
            <pc:sldMk cId="261735102" sldId="308"/>
            <ac:grpSpMk id="18" creationId="{96A103B5-71C5-4F70-81AA-CF6FA8D7B749}"/>
          </ac:grpSpMkLst>
        </pc:grpChg>
        <pc:grpChg chg="add">
          <ac:chgData name="Linh Chi" userId="6e4d5954-9aff-4001-8393-b981ad73e263" providerId="ADAL" clId="{0B043A8C-4304-4C95-B575-E7487102904E}" dt="2023-06-14T04:28:43.417" v="152"/>
          <ac:grpSpMkLst>
            <pc:docMk/>
            <pc:sldMk cId="261735102" sldId="308"/>
            <ac:grpSpMk id="23" creationId="{1B3D4FF1-4A80-402C-B0D4-E7E36FE2A143}"/>
          </ac:grpSpMkLst>
        </pc:grpChg>
        <pc:grpChg chg="add">
          <ac:chgData name="Linh Chi" userId="6e4d5954-9aff-4001-8393-b981ad73e263" providerId="ADAL" clId="{0B043A8C-4304-4C95-B575-E7487102904E}" dt="2023-06-16T09:01:19.907" v="713"/>
          <ac:grpSpMkLst>
            <pc:docMk/>
            <pc:sldMk cId="261735102" sldId="308"/>
            <ac:grpSpMk id="29" creationId="{CFBBD862-D0EA-4543-B0E5-D239051BD3FF}"/>
          </ac:grpSpMkLst>
        </pc:grpChg>
        <pc:grpChg chg="add mod">
          <ac:chgData name="Linh Chi" userId="6e4d5954-9aff-4001-8393-b981ad73e263" providerId="ADAL" clId="{0B043A8C-4304-4C95-B575-E7487102904E}" dt="2023-06-14T04:38:38.021" v="266" actId="571"/>
          <ac:grpSpMkLst>
            <pc:docMk/>
            <pc:sldMk cId="261735102" sldId="308"/>
            <ac:grpSpMk id="31" creationId="{38994490-3DD4-4834-A9A5-20370C5BB6EF}"/>
          </ac:grpSpMkLst>
        </pc:grpChg>
        <pc:grpChg chg="del mod ord">
          <ac:chgData name="Linh Chi" userId="6e4d5954-9aff-4001-8393-b981ad73e263" providerId="ADAL" clId="{0B043A8C-4304-4C95-B575-E7487102904E}" dt="2023-06-16T03:08:50.283" v="340" actId="478"/>
          <ac:grpSpMkLst>
            <pc:docMk/>
            <pc:sldMk cId="261735102" sldId="308"/>
            <ac:grpSpMk id="61" creationId="{DDB7E2DA-3046-4C8D-89F7-752A386DD92A}"/>
          </ac:grpSpMkLst>
        </pc:grpChg>
        <pc:picChg chg="mod">
          <ac:chgData name="Linh Chi" userId="6e4d5954-9aff-4001-8393-b981ad73e263" providerId="ADAL" clId="{0B043A8C-4304-4C95-B575-E7487102904E}" dt="2023-06-14T04:30:06.609" v="171" actId="164"/>
          <ac:picMkLst>
            <pc:docMk/>
            <pc:sldMk cId="261735102" sldId="308"/>
            <ac:picMk id="3" creationId="{D925B631-F621-4859-82BE-2860103B3EB2}"/>
          </ac:picMkLst>
        </pc:picChg>
        <pc:picChg chg="mod ord">
          <ac:chgData name="Linh Chi" userId="6e4d5954-9aff-4001-8393-b981ad73e263" providerId="ADAL" clId="{0B043A8C-4304-4C95-B575-E7487102904E}" dt="2023-06-16T03:08:59.487" v="344" actId="1076"/>
          <ac:picMkLst>
            <pc:docMk/>
            <pc:sldMk cId="261735102" sldId="308"/>
            <ac:picMk id="22" creationId="{51CC6735-F8BE-42F9-A1A3-2146FD6FD8CD}"/>
          </ac:picMkLst>
        </pc:picChg>
        <pc:picChg chg="mod">
          <ac:chgData name="Linh Chi" userId="6e4d5954-9aff-4001-8393-b981ad73e263" providerId="ADAL" clId="{0B043A8C-4304-4C95-B575-E7487102904E}" dt="2023-06-14T04:30:06.609" v="171" actId="164"/>
          <ac:picMkLst>
            <pc:docMk/>
            <pc:sldMk cId="261735102" sldId="308"/>
            <ac:picMk id="25" creationId="{7166F673-2981-4025-8293-BBAEE9A10F0E}"/>
          </ac:picMkLst>
        </pc:picChg>
        <pc:picChg chg="add">
          <ac:chgData name="Linh Chi" userId="6e4d5954-9aff-4001-8393-b981ad73e263" providerId="ADAL" clId="{0B043A8C-4304-4C95-B575-E7487102904E}" dt="2023-06-14T04:28:43.417" v="152"/>
          <ac:picMkLst>
            <pc:docMk/>
            <pc:sldMk cId="261735102" sldId="308"/>
            <ac:picMk id="28" creationId="{821D3B5E-90BD-4C7D-943B-52FDE340229E}"/>
          </ac:picMkLst>
        </pc:picChg>
        <pc:picChg chg="add mod">
          <ac:chgData name="Linh Chi" userId="6e4d5954-9aff-4001-8393-b981ad73e263" providerId="ADAL" clId="{0B043A8C-4304-4C95-B575-E7487102904E}" dt="2023-06-14T04:38:38.021" v="266" actId="571"/>
          <ac:picMkLst>
            <pc:docMk/>
            <pc:sldMk cId="261735102" sldId="308"/>
            <ac:picMk id="35" creationId="{B3ADF916-C3B4-41BE-B1F4-941EF0E6BD9E}"/>
          </ac:picMkLst>
        </pc:picChg>
      </pc:sldChg>
      <pc:sldChg chg="addSp delSp modSp modTransition">
        <pc:chgData name="Linh Chi" userId="6e4d5954-9aff-4001-8393-b981ad73e263" providerId="ADAL" clId="{0B043A8C-4304-4C95-B575-E7487102904E}" dt="2023-06-16T07:51:48.815" v="711"/>
        <pc:sldMkLst>
          <pc:docMk/>
          <pc:sldMk cId="2302633116" sldId="309"/>
        </pc:sldMkLst>
        <pc:spChg chg="mod">
          <ac:chgData name="Linh Chi" userId="6e4d5954-9aff-4001-8393-b981ad73e263" providerId="ADAL" clId="{0B043A8C-4304-4C95-B575-E7487102904E}" dt="2023-06-14T04:33:18.606" v="214" actId="14100"/>
          <ac:spMkLst>
            <pc:docMk/>
            <pc:sldMk cId="2302633116" sldId="309"/>
            <ac:spMk id="14" creationId="{12DBFE28-5F65-47A6-BE19-91AB3E8E6EE2}"/>
          </ac:spMkLst>
        </pc:spChg>
        <pc:spChg chg="mod">
          <ac:chgData name="Linh Chi" userId="6e4d5954-9aff-4001-8393-b981ad73e263" providerId="ADAL" clId="{0B043A8C-4304-4C95-B575-E7487102904E}" dt="2023-06-14T04:33:02.399" v="211" actId="14100"/>
          <ac:spMkLst>
            <pc:docMk/>
            <pc:sldMk cId="2302633116" sldId="309"/>
            <ac:spMk id="19" creationId="{8A76F0EC-20A5-424B-92DF-E98D4B1690BD}"/>
          </ac:spMkLst>
        </pc:spChg>
        <pc:spChg chg="mod">
          <ac:chgData name="Linh Chi" userId="6e4d5954-9aff-4001-8393-b981ad73e263" providerId="ADAL" clId="{0B043A8C-4304-4C95-B575-E7487102904E}" dt="2023-06-14T04:31:35.677" v="188" actId="20577"/>
          <ac:spMkLst>
            <pc:docMk/>
            <pc:sldMk cId="2302633116" sldId="309"/>
            <ac:spMk id="22" creationId="{6C2AD69F-2346-47BD-9254-E20CE17B302C}"/>
          </ac:spMkLst>
        </pc:spChg>
        <pc:spChg chg="add">
          <ac:chgData name="Linh Chi" userId="6e4d5954-9aff-4001-8393-b981ad73e263" providerId="ADAL" clId="{0B043A8C-4304-4C95-B575-E7487102904E}" dt="2023-06-14T04:31:15.460" v="183"/>
          <ac:spMkLst>
            <pc:docMk/>
            <pc:sldMk cId="2302633116" sldId="309"/>
            <ac:spMk id="23" creationId="{C79A27CA-39B5-4E9A-A31F-9D2F159E1C37}"/>
          </ac:spMkLst>
        </pc:spChg>
        <pc:spChg chg="mod">
          <ac:chgData name="Linh Chi" userId="6e4d5954-9aff-4001-8393-b981ad73e263" providerId="ADAL" clId="{0B043A8C-4304-4C95-B575-E7487102904E}" dt="2023-06-16T04:00:42.439" v="441" actId="207"/>
          <ac:spMkLst>
            <pc:docMk/>
            <pc:sldMk cId="2302633116" sldId="309"/>
            <ac:spMk id="27" creationId="{FE455A08-BF2B-4FCE-BB0E-91CA948E8BBB}"/>
          </ac:spMkLst>
        </pc:spChg>
        <pc:grpChg chg="del">
          <ac:chgData name="Linh Chi" userId="6e4d5954-9aff-4001-8393-b981ad73e263" providerId="ADAL" clId="{0B043A8C-4304-4C95-B575-E7487102904E}" dt="2023-06-14T04:31:10.702" v="181" actId="478"/>
          <ac:grpSpMkLst>
            <pc:docMk/>
            <pc:sldMk cId="2302633116" sldId="309"/>
            <ac:grpSpMk id="2" creationId="{A04C3D10-C140-49E1-8151-166C3273A5B1}"/>
          </ac:grpSpMkLst>
        </pc:grpChg>
        <pc:grpChg chg="del mod">
          <ac:chgData name="Linh Chi" userId="6e4d5954-9aff-4001-8393-b981ad73e263" providerId="ADAL" clId="{0B043A8C-4304-4C95-B575-E7487102904E}" dt="2023-06-14T04:31:37.634" v="189" actId="478"/>
          <ac:grpSpMkLst>
            <pc:docMk/>
            <pc:sldMk cId="2302633116" sldId="309"/>
            <ac:grpSpMk id="18" creationId="{3952D69E-AB1D-4FD1-8657-E6FE207B6B38}"/>
          </ac:grpSpMkLst>
        </pc:grpChg>
        <pc:grpChg chg="add mod">
          <ac:chgData name="Linh Chi" userId="6e4d5954-9aff-4001-8393-b981ad73e263" providerId="ADAL" clId="{0B043A8C-4304-4C95-B575-E7487102904E}" dt="2023-06-14T04:31:33.880" v="186" actId="14100"/>
          <ac:grpSpMkLst>
            <pc:docMk/>
            <pc:sldMk cId="2302633116" sldId="309"/>
            <ac:grpSpMk id="20" creationId="{0A8989F6-1DAB-4816-B158-227A68CAACFA}"/>
          </ac:grpSpMkLst>
        </pc:grpChg>
        <pc:picChg chg="add mod">
          <ac:chgData name="Linh Chi" userId="6e4d5954-9aff-4001-8393-b981ad73e263" providerId="ADAL" clId="{0B043A8C-4304-4C95-B575-E7487102904E}" dt="2023-06-14T04:31:25.983" v="184" actId="14826"/>
          <ac:picMkLst>
            <pc:docMk/>
            <pc:sldMk cId="2302633116" sldId="309"/>
            <ac:picMk id="24" creationId="{1CB62330-3DB5-4CAB-8035-0359E15AD312}"/>
          </ac:picMkLst>
        </pc:picChg>
        <pc:picChg chg="mod">
          <ac:chgData name="Linh Chi" userId="6e4d5954-9aff-4001-8393-b981ad73e263" providerId="ADAL" clId="{0B043A8C-4304-4C95-B575-E7487102904E}" dt="2023-06-14T04:32:53.047" v="209" actId="1076"/>
          <ac:picMkLst>
            <pc:docMk/>
            <pc:sldMk cId="2302633116" sldId="309"/>
            <ac:picMk id="1028" creationId="{29522A7C-165C-49B9-9B07-771C67A5EBA1}"/>
          </ac:picMkLst>
        </pc:picChg>
        <pc:picChg chg="mod">
          <ac:chgData name="Linh Chi" userId="6e4d5954-9aff-4001-8393-b981ad73e263" providerId="ADAL" clId="{0B043A8C-4304-4C95-B575-E7487102904E}" dt="2023-06-14T04:33:06.423" v="212" actId="1076"/>
          <ac:picMkLst>
            <pc:docMk/>
            <pc:sldMk cId="2302633116" sldId="309"/>
            <ac:picMk id="1032" creationId="{9B02158B-87BF-4CA2-9EAA-A9C1F7A46E86}"/>
          </ac:picMkLst>
        </pc:picChg>
      </pc:sldChg>
      <pc:sldChg chg="addSp delSp modSp modTransition">
        <pc:chgData name="Linh Chi" userId="6e4d5954-9aff-4001-8393-b981ad73e263" providerId="ADAL" clId="{0B043A8C-4304-4C95-B575-E7487102904E}" dt="2023-06-16T09:01:38.618" v="719"/>
        <pc:sldMkLst>
          <pc:docMk/>
          <pc:sldMk cId="2032720122" sldId="310"/>
        </pc:sldMkLst>
        <pc:spChg chg="mod">
          <ac:chgData name="Linh Chi" userId="6e4d5954-9aff-4001-8393-b981ad73e263" providerId="ADAL" clId="{0B043A8C-4304-4C95-B575-E7487102904E}" dt="2023-06-16T03:09:23.567" v="353" actId="1076"/>
          <ac:spMkLst>
            <pc:docMk/>
            <pc:sldMk cId="2032720122" sldId="310"/>
            <ac:spMk id="20" creationId="{293D9617-381C-47BD-A094-0E5078620742}"/>
          </ac:spMkLst>
        </pc:spChg>
        <pc:spChg chg="mod">
          <ac:chgData name="Linh Chi" userId="6e4d5954-9aff-4001-8393-b981ad73e263" providerId="ADAL" clId="{0B043A8C-4304-4C95-B575-E7487102904E}" dt="2023-06-16T03:09:26.017" v="354" actId="1076"/>
          <ac:spMkLst>
            <pc:docMk/>
            <pc:sldMk cId="2032720122" sldId="310"/>
            <ac:spMk id="23" creationId="{E6DD41E4-1F92-4D3A-B778-9FF265EBC088}"/>
          </ac:spMkLst>
        </pc:spChg>
        <pc:spChg chg="add mod">
          <ac:chgData name="Linh Chi" userId="6e4d5954-9aff-4001-8393-b981ad73e263" providerId="ADAL" clId="{0B043A8C-4304-4C95-B575-E7487102904E}" dt="2023-06-16T03:09:16.660" v="351" actId="1076"/>
          <ac:spMkLst>
            <pc:docMk/>
            <pc:sldMk cId="2032720122" sldId="310"/>
            <ac:spMk id="25" creationId="{B73E182E-797A-4871-ADC6-A6791AAB0487}"/>
          </ac:spMkLst>
        </pc:spChg>
        <pc:spChg chg="mod ord">
          <ac:chgData name="Linh Chi" userId="6e4d5954-9aff-4001-8393-b981ad73e263" providerId="ADAL" clId="{0B043A8C-4304-4C95-B575-E7487102904E}" dt="2023-06-16T03:09:20.151" v="352" actId="1076"/>
          <ac:spMkLst>
            <pc:docMk/>
            <pc:sldMk cId="2032720122" sldId="310"/>
            <ac:spMk id="60" creationId="{1B62BC02-990C-42A6-AF92-B5F69249E2A1}"/>
          </ac:spMkLst>
        </pc:spChg>
        <pc:spChg chg="mod">
          <ac:chgData name="Linh Chi" userId="6e4d5954-9aff-4001-8393-b981ad73e263" providerId="ADAL" clId="{0B043A8C-4304-4C95-B575-E7487102904E}" dt="2023-06-14T04:33:40.723" v="219" actId="207"/>
          <ac:spMkLst>
            <pc:docMk/>
            <pc:sldMk cId="2032720122" sldId="310"/>
            <ac:spMk id="62" creationId="{480B5791-EDB1-4D40-B890-9968A20532E5}"/>
          </ac:spMkLst>
        </pc:spChg>
        <pc:spChg chg="mod ord">
          <ac:chgData name="Linh Chi" userId="6e4d5954-9aff-4001-8393-b981ad73e263" providerId="ADAL" clId="{0B043A8C-4304-4C95-B575-E7487102904E}" dt="2023-06-16T03:09:20.151" v="352" actId="1076"/>
          <ac:spMkLst>
            <pc:docMk/>
            <pc:sldMk cId="2032720122" sldId="310"/>
            <ac:spMk id="64" creationId="{1BA5E7FC-71C8-4032-9DAC-CF930924C47B}"/>
          </ac:spMkLst>
        </pc:spChg>
        <pc:grpChg chg="del">
          <ac:chgData name="Linh Chi" userId="6e4d5954-9aff-4001-8393-b981ad73e263" providerId="ADAL" clId="{0B043A8C-4304-4C95-B575-E7487102904E}" dt="2023-06-14T04:33:34.494" v="217" actId="478"/>
          <ac:grpSpMkLst>
            <pc:docMk/>
            <pc:sldMk cId="2032720122" sldId="310"/>
            <ac:grpSpMk id="4" creationId="{4A4C4F61-B80A-4A0F-877F-163003B66665}"/>
          </ac:grpSpMkLst>
        </pc:grpChg>
        <pc:grpChg chg="add del">
          <ac:chgData name="Linh Chi" userId="6e4d5954-9aff-4001-8393-b981ad73e263" providerId="ADAL" clId="{0B043A8C-4304-4C95-B575-E7487102904E}" dt="2023-06-16T09:01:38.293" v="718" actId="478"/>
          <ac:grpSpMkLst>
            <pc:docMk/>
            <pc:sldMk cId="2032720122" sldId="310"/>
            <ac:grpSpMk id="15" creationId="{18F7676D-101E-4967-8852-F00DA198A3BD}"/>
          </ac:grpSpMkLst>
        </pc:grpChg>
        <pc:grpChg chg="add">
          <ac:chgData name="Linh Chi" userId="6e4d5954-9aff-4001-8393-b981ad73e263" providerId="ADAL" clId="{0B043A8C-4304-4C95-B575-E7487102904E}" dt="2023-06-16T09:01:38.618" v="719"/>
          <ac:grpSpMkLst>
            <pc:docMk/>
            <pc:sldMk cId="2032720122" sldId="310"/>
            <ac:grpSpMk id="18" creationId="{5D41A2C7-328E-4C93-AB60-CBA08CD16262}"/>
          </ac:grpSpMkLst>
        </pc:grpChg>
        <pc:grpChg chg="add">
          <ac:chgData name="Linh Chi" userId="6e4d5954-9aff-4001-8393-b981ad73e263" providerId="ADAL" clId="{0B043A8C-4304-4C95-B575-E7487102904E}" dt="2023-06-14T04:33:34.937" v="218"/>
          <ac:grpSpMkLst>
            <pc:docMk/>
            <pc:sldMk cId="2032720122" sldId="310"/>
            <ac:grpSpMk id="21" creationId="{C7E4B772-1414-49FD-8078-D59B2ECDDDA7}"/>
          </ac:grpSpMkLst>
        </pc:grpChg>
        <pc:grpChg chg="del mod ord">
          <ac:chgData name="Linh Chi" userId="6e4d5954-9aff-4001-8393-b981ad73e263" providerId="ADAL" clId="{0B043A8C-4304-4C95-B575-E7487102904E}" dt="2023-06-16T03:09:12.270" v="348" actId="478"/>
          <ac:grpSpMkLst>
            <pc:docMk/>
            <pc:sldMk cId="2032720122" sldId="310"/>
            <ac:grpSpMk id="61" creationId="{DDB7E2DA-3046-4C8D-89F7-752A386DD92A}"/>
          </ac:grpSpMkLst>
        </pc:grpChg>
        <pc:picChg chg="mod">
          <ac:chgData name="Linh Chi" userId="6e4d5954-9aff-4001-8393-b981ad73e263" providerId="ADAL" clId="{0B043A8C-4304-4C95-B575-E7487102904E}" dt="2023-06-14T04:34:13.783" v="226" actId="1076"/>
          <ac:picMkLst>
            <pc:docMk/>
            <pc:sldMk cId="2032720122" sldId="310"/>
            <ac:picMk id="14" creationId="{F6095D03-8CC7-4A41-9824-1526743AB46D}"/>
          </ac:picMkLst>
        </pc:picChg>
        <pc:picChg chg="add">
          <ac:chgData name="Linh Chi" userId="6e4d5954-9aff-4001-8393-b981ad73e263" providerId="ADAL" clId="{0B043A8C-4304-4C95-B575-E7487102904E}" dt="2023-06-14T04:33:34.937" v="218"/>
          <ac:picMkLst>
            <pc:docMk/>
            <pc:sldMk cId="2032720122" sldId="310"/>
            <ac:picMk id="26" creationId="{9EB0B401-A4F2-465D-89E9-EDE68730E81C}"/>
          </ac:picMkLst>
        </pc:picChg>
      </pc:sldChg>
      <pc:sldChg chg="addSp delSp modSp modTransition">
        <pc:chgData name="Linh Chi" userId="6e4d5954-9aff-4001-8393-b981ad73e263" providerId="ADAL" clId="{0B043A8C-4304-4C95-B575-E7487102904E}" dt="2023-06-16T07:51:48.815" v="711"/>
        <pc:sldMkLst>
          <pc:docMk/>
          <pc:sldMk cId="3117122607" sldId="311"/>
        </pc:sldMkLst>
        <pc:spChg chg="mod">
          <ac:chgData name="Linh Chi" userId="6e4d5954-9aff-4001-8393-b981ad73e263" providerId="ADAL" clId="{0B043A8C-4304-4C95-B575-E7487102904E}" dt="2023-06-14T04:37:01.943" v="247" actId="207"/>
          <ac:spMkLst>
            <pc:docMk/>
            <pc:sldMk cId="3117122607" sldId="311"/>
            <ac:spMk id="12" creationId="{F2C5AC1C-59DD-451C-9675-C3A384604153}"/>
          </ac:spMkLst>
        </pc:spChg>
        <pc:spChg chg="mod">
          <ac:chgData name="Linh Chi" userId="6e4d5954-9aff-4001-8393-b981ad73e263" providerId="ADAL" clId="{0B043A8C-4304-4C95-B575-E7487102904E}" dt="2023-06-16T03:10:06.594" v="361" actId="20577"/>
          <ac:spMkLst>
            <pc:docMk/>
            <pc:sldMk cId="3117122607" sldId="311"/>
            <ac:spMk id="13" creationId="{043B95D1-A5ED-4BB1-AFB5-CC149912F3E8}"/>
          </ac:spMkLst>
        </pc:spChg>
        <pc:spChg chg="mod">
          <ac:chgData name="Linh Chi" userId="6e4d5954-9aff-4001-8393-b981ad73e263" providerId="ADAL" clId="{0B043A8C-4304-4C95-B575-E7487102904E}" dt="2023-06-16T06:56:24.667" v="696" actId="207"/>
          <ac:spMkLst>
            <pc:docMk/>
            <pc:sldMk cId="3117122607" sldId="311"/>
            <ac:spMk id="16" creationId="{B72530C0-3F62-4BA7-8EFC-E431C0670BD9}"/>
          </ac:spMkLst>
        </pc:spChg>
        <pc:spChg chg="add del">
          <ac:chgData name="Linh Chi" userId="6e4d5954-9aff-4001-8393-b981ad73e263" providerId="ADAL" clId="{0B043A8C-4304-4C95-B575-E7487102904E}" dt="2023-06-16T06:56:15.442" v="694" actId="478"/>
          <ac:spMkLst>
            <pc:docMk/>
            <pc:sldMk cId="3117122607" sldId="311"/>
            <ac:spMk id="22" creationId="{172789A1-32C9-4656-BFD9-9769227F74B9}"/>
          </ac:spMkLst>
        </pc:spChg>
        <pc:spChg chg="add mod">
          <ac:chgData name="Linh Chi" userId="6e4d5954-9aff-4001-8393-b981ad73e263" providerId="ADAL" clId="{0B043A8C-4304-4C95-B575-E7487102904E}" dt="2023-06-16T07:17:19.876" v="710" actId="20577"/>
          <ac:spMkLst>
            <pc:docMk/>
            <pc:sldMk cId="3117122607" sldId="311"/>
            <ac:spMk id="24" creationId="{343DDE0A-1513-463E-A7A9-598F4FAA852A}"/>
          </ac:spMkLst>
        </pc:spChg>
        <pc:spChg chg="del mod">
          <ac:chgData name="Linh Chi" userId="6e4d5954-9aff-4001-8393-b981ad73e263" providerId="ADAL" clId="{0B043A8C-4304-4C95-B575-E7487102904E}" dt="2023-06-16T06:40:41.653" v="459" actId="478"/>
          <ac:spMkLst>
            <pc:docMk/>
            <pc:sldMk cId="3117122607" sldId="311"/>
            <ac:spMk id="27" creationId="{FE455A08-BF2B-4FCE-BB0E-91CA948E8BBB}"/>
          </ac:spMkLst>
        </pc:spChg>
        <pc:spChg chg="add mod">
          <ac:chgData name="Linh Chi" userId="6e4d5954-9aff-4001-8393-b981ad73e263" providerId="ADAL" clId="{0B043A8C-4304-4C95-B575-E7487102904E}" dt="2023-06-14T04:37:19.842" v="252" actId="571"/>
          <ac:spMkLst>
            <pc:docMk/>
            <pc:sldMk cId="3117122607" sldId="311"/>
            <ac:spMk id="28" creationId="{D8A30162-34DF-468C-9E49-1EAB2F4681FE}"/>
          </ac:spMkLst>
        </pc:spChg>
        <pc:grpChg chg="del">
          <ac:chgData name="Linh Chi" userId="6e4d5954-9aff-4001-8393-b981ad73e263" providerId="ADAL" clId="{0B043A8C-4304-4C95-B575-E7487102904E}" dt="2023-06-14T04:35:50.796" v="241" actId="478"/>
          <ac:grpSpMkLst>
            <pc:docMk/>
            <pc:sldMk cId="3117122607" sldId="311"/>
            <ac:grpSpMk id="2" creationId="{A04C3D10-C140-49E1-8151-166C3273A5B1}"/>
          </ac:grpSpMkLst>
        </pc:grpChg>
        <pc:grpChg chg="add mod">
          <ac:chgData name="Linh Chi" userId="6e4d5954-9aff-4001-8393-b981ad73e263" providerId="ADAL" clId="{0B043A8C-4304-4C95-B575-E7487102904E}" dt="2023-06-16T06:56:21.051" v="695" actId="1076"/>
          <ac:grpSpMkLst>
            <pc:docMk/>
            <pc:sldMk cId="3117122607" sldId="311"/>
            <ac:grpSpMk id="14" creationId="{EA39CAB6-02A9-4A23-B82D-B0D89B4E3B44}"/>
          </ac:grpSpMkLst>
        </pc:grpChg>
        <pc:grpChg chg="mod ord">
          <ac:chgData name="Linh Chi" userId="6e4d5954-9aff-4001-8393-b981ad73e263" providerId="ADAL" clId="{0B043A8C-4304-4C95-B575-E7487102904E}" dt="2023-06-14T04:37:14.919" v="250" actId="1076"/>
          <ac:grpSpMkLst>
            <pc:docMk/>
            <pc:sldMk cId="3117122607" sldId="311"/>
            <ac:grpSpMk id="18" creationId="{3952D69E-AB1D-4FD1-8657-E6FE207B6B38}"/>
          </ac:grpSpMkLst>
        </pc:grpChg>
        <pc:grpChg chg="add del">
          <ac:chgData name="Linh Chi" userId="6e4d5954-9aff-4001-8393-b981ad73e263" providerId="ADAL" clId="{0B043A8C-4304-4C95-B575-E7487102904E}" dt="2023-06-16T06:56:15.442" v="694" actId="478"/>
          <ac:grpSpMkLst>
            <pc:docMk/>
            <pc:sldMk cId="3117122607" sldId="311"/>
            <ac:grpSpMk id="19" creationId="{9201C1B2-BA86-464C-BFA2-1E2DFD727681}"/>
          </ac:grpSpMkLst>
        </pc:grpChg>
        <pc:grpChg chg="add mod">
          <ac:chgData name="Linh Chi" userId="6e4d5954-9aff-4001-8393-b981ad73e263" providerId="ADAL" clId="{0B043A8C-4304-4C95-B575-E7487102904E}" dt="2023-06-14T04:37:19.842" v="252" actId="571"/>
          <ac:grpSpMkLst>
            <pc:docMk/>
            <pc:sldMk cId="3117122607" sldId="311"/>
            <ac:grpSpMk id="24" creationId="{AE329BFA-FE5C-442C-9143-7555E13D65BF}"/>
          </ac:grpSpMkLst>
        </pc:grpChg>
        <pc:grpChg chg="add mod">
          <ac:chgData name="Linh Chi" userId="6e4d5954-9aff-4001-8393-b981ad73e263" providerId="ADAL" clId="{0B043A8C-4304-4C95-B575-E7487102904E}" dt="2023-06-14T04:37:19.842" v="252" actId="571"/>
          <ac:grpSpMkLst>
            <pc:docMk/>
            <pc:sldMk cId="3117122607" sldId="311"/>
            <ac:grpSpMk id="30" creationId="{3C464131-5360-4036-8763-FA973DA1B0E1}"/>
          </ac:grpSpMkLst>
        </pc:grpChg>
        <pc:picChg chg="add del">
          <ac:chgData name="Linh Chi" userId="6e4d5954-9aff-4001-8393-b981ad73e263" providerId="ADAL" clId="{0B043A8C-4304-4C95-B575-E7487102904E}" dt="2023-06-16T06:56:15.442" v="694" actId="478"/>
          <ac:picMkLst>
            <pc:docMk/>
            <pc:sldMk cId="3117122607" sldId="311"/>
            <ac:picMk id="23" creationId="{4603A5BA-EDA9-452F-B3DF-41C5634D126D}"/>
          </ac:picMkLst>
        </pc:picChg>
        <pc:picChg chg="add mod">
          <ac:chgData name="Linh Chi" userId="6e4d5954-9aff-4001-8393-b981ad73e263" providerId="ADAL" clId="{0B043A8C-4304-4C95-B575-E7487102904E}" dt="2023-06-14T04:37:19.842" v="252" actId="571"/>
          <ac:picMkLst>
            <pc:docMk/>
            <pc:sldMk cId="3117122607" sldId="311"/>
            <ac:picMk id="29" creationId="{A13DAE28-8859-4267-8B15-344C5A75EEBE}"/>
          </ac:picMkLst>
        </pc:picChg>
      </pc:sldChg>
      <pc:sldChg chg="addSp delSp modSp del">
        <pc:chgData name="Linh Chi" userId="6e4d5954-9aff-4001-8393-b981ad73e263" providerId="ADAL" clId="{0B043A8C-4304-4C95-B575-E7487102904E}" dt="2023-06-16T06:51:53" v="666" actId="47"/>
        <pc:sldMkLst>
          <pc:docMk/>
          <pc:sldMk cId="521721967" sldId="312"/>
        </pc:sldMkLst>
        <pc:spChg chg="add">
          <ac:chgData name="Linh Chi" userId="6e4d5954-9aff-4001-8393-b981ad73e263" providerId="ADAL" clId="{0B043A8C-4304-4C95-B575-E7487102904E}" dt="2023-06-14T04:37:23.541" v="254"/>
          <ac:spMkLst>
            <pc:docMk/>
            <pc:sldMk cId="521721967" sldId="312"/>
            <ac:spMk id="22" creationId="{6C6CB7B1-4815-476D-9516-09D210C863E7}"/>
          </ac:spMkLst>
        </pc:spChg>
        <pc:spChg chg="mod">
          <ac:chgData name="Linh Chi" userId="6e4d5954-9aff-4001-8393-b981ad73e263" providerId="ADAL" clId="{0B043A8C-4304-4C95-B575-E7487102904E}" dt="2023-06-16T03:10:10.639" v="362" actId="6549"/>
          <ac:spMkLst>
            <pc:docMk/>
            <pc:sldMk cId="521721967" sldId="312"/>
            <ac:spMk id="26" creationId="{8D3E0A30-B38E-4B75-BA39-E354CAD48A82}"/>
          </ac:spMkLst>
        </pc:spChg>
        <pc:spChg chg="mod">
          <ac:chgData name="Linh Chi" userId="6e4d5954-9aff-4001-8393-b981ad73e263" providerId="ADAL" clId="{0B043A8C-4304-4C95-B575-E7487102904E}" dt="2023-06-16T06:47:43.231" v="573" actId="113"/>
          <ac:spMkLst>
            <pc:docMk/>
            <pc:sldMk cId="521721967" sldId="312"/>
            <ac:spMk id="27" creationId="{FE455A08-BF2B-4FCE-BB0E-91CA948E8BBB}"/>
          </ac:spMkLst>
        </pc:spChg>
        <pc:grpChg chg="del">
          <ac:chgData name="Linh Chi" userId="6e4d5954-9aff-4001-8393-b981ad73e263" providerId="ADAL" clId="{0B043A8C-4304-4C95-B575-E7487102904E}" dt="2023-06-14T04:36:09.798" v="244" actId="478"/>
          <ac:grpSpMkLst>
            <pc:docMk/>
            <pc:sldMk cId="521721967" sldId="312"/>
            <ac:grpSpMk id="2" creationId="{A04C3D10-C140-49E1-8151-166C3273A5B1}"/>
          </ac:grpSpMkLst>
        </pc:grpChg>
        <pc:grpChg chg="add">
          <ac:chgData name="Linh Chi" userId="6e4d5954-9aff-4001-8393-b981ad73e263" providerId="ADAL" clId="{0B043A8C-4304-4C95-B575-E7487102904E}" dt="2023-06-16T03:10:16.741" v="363"/>
          <ac:grpSpMkLst>
            <pc:docMk/>
            <pc:sldMk cId="521721967" sldId="312"/>
            <ac:grpSpMk id="12" creationId="{FD037373-49FA-4114-A162-BEC00B4C5904}"/>
          </ac:grpSpMkLst>
        </pc:grpChg>
        <pc:grpChg chg="add">
          <ac:chgData name="Linh Chi" userId="6e4d5954-9aff-4001-8393-b981ad73e263" providerId="ADAL" clId="{0B043A8C-4304-4C95-B575-E7487102904E}" dt="2023-06-14T04:37:23.541" v="254"/>
          <ac:grpSpMkLst>
            <pc:docMk/>
            <pc:sldMk cId="521721967" sldId="312"/>
            <ac:grpSpMk id="17" creationId="{7FC9DE6B-ACAE-48AA-9FAA-07DDDFBB85E5}"/>
          </ac:grpSpMkLst>
        </pc:grpChg>
        <pc:grpChg chg="del">
          <ac:chgData name="Linh Chi" userId="6e4d5954-9aff-4001-8393-b981ad73e263" providerId="ADAL" clId="{0B043A8C-4304-4C95-B575-E7487102904E}" dt="2023-06-14T04:37:23.181" v="253" actId="478"/>
          <ac:grpSpMkLst>
            <pc:docMk/>
            <pc:sldMk cId="521721967" sldId="312"/>
            <ac:grpSpMk id="18" creationId="{3952D69E-AB1D-4FD1-8657-E6FE207B6B38}"/>
          </ac:grpSpMkLst>
        </pc:grpChg>
        <pc:grpChg chg="add mod">
          <ac:chgData name="Linh Chi" userId="6e4d5954-9aff-4001-8393-b981ad73e263" providerId="ADAL" clId="{0B043A8C-4304-4C95-B575-E7487102904E}" dt="2023-06-14T04:37:32.095" v="255" actId="1076"/>
          <ac:grpSpMkLst>
            <pc:docMk/>
            <pc:sldMk cId="521721967" sldId="312"/>
            <ac:grpSpMk id="24" creationId="{19DFE61A-E1F9-47E4-9405-A8584F8DEF73}"/>
          </ac:grpSpMkLst>
        </pc:grpChg>
        <pc:picChg chg="mod">
          <ac:chgData name="Linh Chi" userId="6e4d5954-9aff-4001-8393-b981ad73e263" providerId="ADAL" clId="{0B043A8C-4304-4C95-B575-E7487102904E}" dt="2023-06-14T04:37:34.343" v="256" actId="1076"/>
          <ac:picMkLst>
            <pc:docMk/>
            <pc:sldMk cId="521721967" sldId="312"/>
            <ac:picMk id="19" creationId="{784DAFE3-5B78-492A-9F26-535C9F945943}"/>
          </ac:picMkLst>
        </pc:picChg>
        <pc:picChg chg="add">
          <ac:chgData name="Linh Chi" userId="6e4d5954-9aff-4001-8393-b981ad73e263" providerId="ADAL" clId="{0B043A8C-4304-4C95-B575-E7487102904E}" dt="2023-06-14T04:37:23.541" v="254"/>
          <ac:picMkLst>
            <pc:docMk/>
            <pc:sldMk cId="521721967" sldId="312"/>
            <ac:picMk id="23" creationId="{9801E896-A997-43AA-AE48-14DAB3AC49D7}"/>
          </ac:picMkLst>
        </pc:picChg>
      </pc:sldChg>
      <pc:sldChg chg="addSp delSp modSp modTransition setBg">
        <pc:chgData name="Linh Chi" userId="6e4d5954-9aff-4001-8393-b981ad73e263" providerId="ADAL" clId="{0B043A8C-4304-4C95-B575-E7487102904E}" dt="2023-06-16T07:51:48.815" v="711"/>
        <pc:sldMkLst>
          <pc:docMk/>
          <pc:sldMk cId="19365172" sldId="314"/>
        </pc:sldMkLst>
        <pc:spChg chg="mod">
          <ac:chgData name="Linh Chi" userId="6e4d5954-9aff-4001-8393-b981ad73e263" providerId="ADAL" clId="{0B043A8C-4304-4C95-B575-E7487102904E}" dt="2023-06-16T03:06:03.119" v="290" actId="207"/>
          <ac:spMkLst>
            <pc:docMk/>
            <pc:sldMk cId="19365172" sldId="314"/>
            <ac:spMk id="23" creationId="{DDE3BCC4-7646-46D8-B0DE-F71732AFB514}"/>
          </ac:spMkLst>
        </pc:spChg>
        <pc:grpChg chg="del">
          <ac:chgData name="Linh Chi" userId="6e4d5954-9aff-4001-8393-b981ad73e263" providerId="ADAL" clId="{0B043A8C-4304-4C95-B575-E7487102904E}" dt="2023-06-14T04:19:04.228" v="26" actId="478"/>
          <ac:grpSpMkLst>
            <pc:docMk/>
            <pc:sldMk cId="19365172" sldId="314"/>
            <ac:grpSpMk id="2" creationId="{E579C798-DDFA-4316-892E-AA30AA806883}"/>
          </ac:grpSpMkLst>
        </pc:grpChg>
        <pc:grpChg chg="add">
          <ac:chgData name="Linh Chi" userId="6e4d5954-9aff-4001-8393-b981ad73e263" providerId="ADAL" clId="{0B043A8C-4304-4C95-B575-E7487102904E}" dt="2023-06-14T04:19:04.834" v="27"/>
          <ac:grpSpMkLst>
            <pc:docMk/>
            <pc:sldMk cId="19365172" sldId="314"/>
            <ac:grpSpMk id="17" creationId="{E842CBE8-4C6B-4F8A-AAB7-7280EB450917}"/>
          </ac:grpSpMkLst>
        </pc:grpChg>
      </pc:sldChg>
      <pc:sldChg chg="modTransition">
        <pc:chgData name="Linh Chi" userId="6e4d5954-9aff-4001-8393-b981ad73e263" providerId="ADAL" clId="{0B043A8C-4304-4C95-B575-E7487102904E}" dt="2023-06-16T07:51:48.815" v="711"/>
        <pc:sldMkLst>
          <pc:docMk/>
          <pc:sldMk cId="2517322440" sldId="315"/>
        </pc:sldMkLst>
      </pc:sldChg>
      <pc:sldChg chg="addSp delSp modSp del">
        <pc:chgData name="Linh Chi" userId="6e4d5954-9aff-4001-8393-b981ad73e263" providerId="ADAL" clId="{0B043A8C-4304-4C95-B575-E7487102904E}" dt="2023-06-16T03:58:28.270" v="440" actId="47"/>
        <pc:sldMkLst>
          <pc:docMk/>
          <pc:sldMk cId="3169018340" sldId="316"/>
        </pc:sldMkLst>
        <pc:spChg chg="mod">
          <ac:chgData name="Linh Chi" userId="6e4d5954-9aff-4001-8393-b981ad73e263" providerId="ADAL" clId="{0B043A8C-4304-4C95-B575-E7487102904E}" dt="2023-06-16T03:55:03.941" v="396" actId="1076"/>
          <ac:spMkLst>
            <pc:docMk/>
            <pc:sldMk cId="3169018340" sldId="316"/>
            <ac:spMk id="14" creationId="{1642CBFB-ED18-42A8-BA83-09891D0A2566}"/>
          </ac:spMkLst>
        </pc:spChg>
        <pc:spChg chg="mod">
          <ac:chgData name="Linh Chi" userId="6e4d5954-9aff-4001-8393-b981ad73e263" providerId="ADAL" clId="{0B043A8C-4304-4C95-B575-E7487102904E}" dt="2023-06-16T03:55:15.230" v="398" actId="207"/>
          <ac:spMkLst>
            <pc:docMk/>
            <pc:sldMk cId="3169018340" sldId="316"/>
            <ac:spMk id="15" creationId="{0FCD5294-2C4D-42A3-8123-0F205F7E7D12}"/>
          </ac:spMkLst>
        </pc:spChg>
        <pc:spChg chg="add">
          <ac:chgData name="Linh Chi" userId="6e4d5954-9aff-4001-8393-b981ad73e263" providerId="ADAL" clId="{0B043A8C-4304-4C95-B575-E7487102904E}" dt="2023-06-14T04:23:23.871" v="69"/>
          <ac:spMkLst>
            <pc:docMk/>
            <pc:sldMk cId="3169018340" sldId="316"/>
            <ac:spMk id="29" creationId="{8E573C35-2A7E-4CCC-9AB9-67C6F4E40218}"/>
          </ac:spMkLst>
        </pc:spChg>
        <pc:grpChg chg="del">
          <ac:chgData name="Linh Chi" userId="6e4d5954-9aff-4001-8393-b981ad73e263" providerId="ADAL" clId="{0B043A8C-4304-4C95-B575-E7487102904E}" dt="2023-06-14T04:23:23.482" v="68" actId="478"/>
          <ac:grpSpMkLst>
            <pc:docMk/>
            <pc:sldMk cId="3169018340" sldId="316"/>
            <ac:grpSpMk id="2" creationId="{A04C3D10-C140-49E1-8151-166C3273A5B1}"/>
          </ac:grpSpMkLst>
        </pc:grpChg>
        <pc:grpChg chg="del">
          <ac:chgData name="Linh Chi" userId="6e4d5954-9aff-4001-8393-b981ad73e263" providerId="ADAL" clId="{0B043A8C-4304-4C95-B575-E7487102904E}" dt="2023-06-14T04:23:23.482" v="68" actId="478"/>
          <ac:grpSpMkLst>
            <pc:docMk/>
            <pc:sldMk cId="3169018340" sldId="316"/>
            <ac:grpSpMk id="18" creationId="{3952D69E-AB1D-4FD1-8657-E6FE207B6B38}"/>
          </ac:grpSpMkLst>
        </pc:grpChg>
        <pc:grpChg chg="mod">
          <ac:chgData name="Linh Chi" userId="6e4d5954-9aff-4001-8393-b981ad73e263" providerId="ADAL" clId="{0B043A8C-4304-4C95-B575-E7487102904E}" dt="2023-05-18T09:36:14.986" v="5" actId="1037"/>
          <ac:grpSpMkLst>
            <pc:docMk/>
            <pc:sldMk cId="3169018340" sldId="316"/>
            <ac:grpSpMk id="19" creationId="{36E958EE-40F4-4D1A-AEDC-80A86F3B5A0A}"/>
          </ac:grpSpMkLst>
        </pc:grpChg>
        <pc:grpChg chg="add del">
          <ac:chgData name="Linh Chi" userId="6e4d5954-9aff-4001-8393-b981ad73e263" providerId="ADAL" clId="{0B043A8C-4304-4C95-B575-E7487102904E}" dt="2023-06-14T04:38:17.788" v="263" actId="478"/>
          <ac:grpSpMkLst>
            <pc:docMk/>
            <pc:sldMk cId="3169018340" sldId="316"/>
            <ac:grpSpMk id="21" creationId="{FC169439-99A4-46A2-BE42-B43A08FCC178}"/>
          </ac:grpSpMkLst>
        </pc:grpChg>
        <pc:grpChg chg="add">
          <ac:chgData name="Linh Chi" userId="6e4d5954-9aff-4001-8393-b981ad73e263" providerId="ADAL" clId="{0B043A8C-4304-4C95-B575-E7487102904E}" dt="2023-06-14T04:23:23.871" v="69"/>
          <ac:grpSpMkLst>
            <pc:docMk/>
            <pc:sldMk cId="3169018340" sldId="316"/>
            <ac:grpSpMk id="26" creationId="{9E0B17A2-1792-4C89-85DA-7EA8CF1C3BD2}"/>
          </ac:grpSpMkLst>
        </pc:grpChg>
        <pc:grpChg chg="add mod">
          <ac:chgData name="Linh Chi" userId="6e4d5954-9aff-4001-8393-b981ad73e263" providerId="ADAL" clId="{0B043A8C-4304-4C95-B575-E7487102904E}" dt="2023-06-16T03:55:24.238" v="401" actId="14100"/>
          <ac:grpSpMkLst>
            <pc:docMk/>
            <pc:sldMk cId="3169018340" sldId="316"/>
            <ac:grpSpMk id="31" creationId="{521FCB14-8069-487E-BDA0-B560B9DFAA0F}"/>
          </ac:grpSpMkLst>
        </pc:grpChg>
        <pc:picChg chg="add">
          <ac:chgData name="Linh Chi" userId="6e4d5954-9aff-4001-8393-b981ad73e263" providerId="ADAL" clId="{0B043A8C-4304-4C95-B575-E7487102904E}" dt="2023-06-14T04:23:23.871" v="69"/>
          <ac:picMkLst>
            <pc:docMk/>
            <pc:sldMk cId="3169018340" sldId="316"/>
            <ac:picMk id="30" creationId="{6B850AB4-09FE-4FAF-BF3C-164353C14054}"/>
          </ac:picMkLst>
        </pc:picChg>
      </pc:sldChg>
      <pc:sldChg chg="addSp delSp modSp del">
        <pc:chgData name="Linh Chi" userId="6e4d5954-9aff-4001-8393-b981ad73e263" providerId="ADAL" clId="{0B043A8C-4304-4C95-B575-E7487102904E}" dt="2023-06-16T03:54:22.770" v="391" actId="47"/>
        <pc:sldMkLst>
          <pc:docMk/>
          <pc:sldMk cId="943151191" sldId="317"/>
        </pc:sldMkLst>
        <pc:spChg chg="mod">
          <ac:chgData name="Linh Chi" userId="6e4d5954-9aff-4001-8393-b981ad73e263" providerId="ADAL" clId="{0B043A8C-4304-4C95-B575-E7487102904E}" dt="2023-06-14T04:39:39.479" v="273" actId="1076"/>
          <ac:spMkLst>
            <pc:docMk/>
            <pc:sldMk cId="943151191" sldId="317"/>
            <ac:spMk id="19" creationId="{B4CC6A32-4956-494E-A242-3FDA115C624D}"/>
          </ac:spMkLst>
        </pc:spChg>
        <pc:spChg chg="mod">
          <ac:chgData name="Linh Chi" userId="6e4d5954-9aff-4001-8393-b981ad73e263" providerId="ADAL" clId="{0B043A8C-4304-4C95-B575-E7487102904E}" dt="2023-06-14T04:25:41.535" v="99" actId="207"/>
          <ac:spMkLst>
            <pc:docMk/>
            <pc:sldMk cId="943151191" sldId="317"/>
            <ac:spMk id="21" creationId="{55AEF852-4D66-4721-BACB-5B6522847DE2}"/>
          </ac:spMkLst>
        </pc:spChg>
        <pc:spChg chg="add">
          <ac:chgData name="Linh Chi" userId="6e4d5954-9aff-4001-8393-b981ad73e263" providerId="ADAL" clId="{0B043A8C-4304-4C95-B575-E7487102904E}" dt="2023-06-14T04:23:16.647" v="67"/>
          <ac:spMkLst>
            <pc:docMk/>
            <pc:sldMk cId="943151191" sldId="317"/>
            <ac:spMk id="26" creationId="{A0B79E94-B104-487F-BA96-D2455E8E603E}"/>
          </ac:spMkLst>
        </pc:spChg>
        <pc:grpChg chg="del">
          <ac:chgData name="Linh Chi" userId="6e4d5954-9aff-4001-8393-b981ad73e263" providerId="ADAL" clId="{0B043A8C-4304-4C95-B575-E7487102904E}" dt="2023-06-14T04:23:16.160" v="66" actId="478"/>
          <ac:grpSpMkLst>
            <pc:docMk/>
            <pc:sldMk cId="943151191" sldId="317"/>
            <ac:grpSpMk id="2" creationId="{A04C3D10-C140-49E1-8151-166C3273A5B1}"/>
          </ac:grpSpMkLst>
        </pc:grpChg>
        <pc:grpChg chg="del">
          <ac:chgData name="Linh Chi" userId="6e4d5954-9aff-4001-8393-b981ad73e263" providerId="ADAL" clId="{0B043A8C-4304-4C95-B575-E7487102904E}" dt="2023-06-14T04:23:16.160" v="66" actId="478"/>
          <ac:grpSpMkLst>
            <pc:docMk/>
            <pc:sldMk cId="943151191" sldId="317"/>
            <ac:grpSpMk id="18" creationId="{3952D69E-AB1D-4FD1-8657-E6FE207B6B38}"/>
          </ac:grpSpMkLst>
        </pc:grpChg>
        <pc:grpChg chg="add del">
          <ac:chgData name="Linh Chi" userId="6e4d5954-9aff-4001-8393-b981ad73e263" providerId="ADAL" clId="{0B043A8C-4304-4C95-B575-E7487102904E}" dt="2023-06-14T04:38:14.819" v="261" actId="478"/>
          <ac:grpSpMkLst>
            <pc:docMk/>
            <pc:sldMk cId="943151191" sldId="317"/>
            <ac:grpSpMk id="20" creationId="{C781EF9F-08AD-4EC7-BC87-1EB9F139249A}"/>
          </ac:grpSpMkLst>
        </pc:grpChg>
        <pc:grpChg chg="add">
          <ac:chgData name="Linh Chi" userId="6e4d5954-9aff-4001-8393-b981ad73e263" providerId="ADAL" clId="{0B043A8C-4304-4C95-B575-E7487102904E}" dt="2023-06-14T04:23:16.647" v="67"/>
          <ac:grpSpMkLst>
            <pc:docMk/>
            <pc:sldMk cId="943151191" sldId="317"/>
            <ac:grpSpMk id="23" creationId="{CAE96854-E359-49E3-8974-50694D80328A}"/>
          </ac:grpSpMkLst>
        </pc:grpChg>
        <pc:grpChg chg="add">
          <ac:chgData name="Linh Chi" userId="6e4d5954-9aff-4001-8393-b981ad73e263" providerId="ADAL" clId="{0B043A8C-4304-4C95-B575-E7487102904E}" dt="2023-06-14T04:38:15.174" v="262"/>
          <ac:grpSpMkLst>
            <pc:docMk/>
            <pc:sldMk cId="943151191" sldId="317"/>
            <ac:grpSpMk id="28" creationId="{029E1387-5F73-4C1E-85C8-27F28DC69E1B}"/>
          </ac:grpSpMkLst>
        </pc:grpChg>
        <pc:picChg chg="add">
          <ac:chgData name="Linh Chi" userId="6e4d5954-9aff-4001-8393-b981ad73e263" providerId="ADAL" clId="{0B043A8C-4304-4C95-B575-E7487102904E}" dt="2023-06-14T04:23:16.647" v="67"/>
          <ac:picMkLst>
            <pc:docMk/>
            <pc:sldMk cId="943151191" sldId="317"/>
            <ac:picMk id="27" creationId="{80CBCB7D-A00F-4DB3-8409-3B65F87AEC5E}"/>
          </ac:picMkLst>
        </pc:picChg>
        <pc:picChg chg="mod">
          <ac:chgData name="Linh Chi" userId="6e4d5954-9aff-4001-8393-b981ad73e263" providerId="ADAL" clId="{0B043A8C-4304-4C95-B575-E7487102904E}" dt="2023-06-14T04:39:35.119" v="272" actId="14100"/>
          <ac:picMkLst>
            <pc:docMk/>
            <pc:sldMk cId="943151191" sldId="317"/>
            <ac:picMk id="1026" creationId="{2F3CADA7-4309-4883-A529-3AD71BBFEF2B}"/>
          </ac:picMkLst>
        </pc:picChg>
      </pc:sldChg>
      <pc:sldChg chg="add del">
        <pc:chgData name="Linh Chi" userId="6e4d5954-9aff-4001-8393-b981ad73e263" providerId="ADAL" clId="{0B043A8C-4304-4C95-B575-E7487102904E}" dt="2023-06-16T03:05:35.166" v="286" actId="2890"/>
        <pc:sldMkLst>
          <pc:docMk/>
          <pc:sldMk cId="1388971800" sldId="318"/>
        </pc:sldMkLst>
      </pc:sldChg>
      <pc:sldChg chg="delSp modSp add modTransition delAnim">
        <pc:chgData name="Linh Chi" userId="6e4d5954-9aff-4001-8393-b981ad73e263" providerId="ADAL" clId="{0B043A8C-4304-4C95-B575-E7487102904E}" dt="2023-06-16T07:51:48.815" v="711"/>
        <pc:sldMkLst>
          <pc:docMk/>
          <pc:sldMk cId="2963068920" sldId="318"/>
        </pc:sldMkLst>
        <pc:spChg chg="del">
          <ac:chgData name="Linh Chi" userId="6e4d5954-9aff-4001-8393-b981ad73e263" providerId="ADAL" clId="{0B043A8C-4304-4C95-B575-E7487102904E}" dt="2023-06-16T03:07:53.952" v="329" actId="478"/>
          <ac:spMkLst>
            <pc:docMk/>
            <pc:sldMk cId="2963068920" sldId="318"/>
            <ac:spMk id="19" creationId="{7DAF7A7F-828D-44EE-84EB-7B9387F81A59}"/>
          </ac:spMkLst>
        </pc:spChg>
        <pc:spChg chg="mod">
          <ac:chgData name="Linh Chi" userId="6e4d5954-9aff-4001-8393-b981ad73e263" providerId="ADAL" clId="{0B043A8C-4304-4C95-B575-E7487102904E}" dt="2023-06-16T03:07:56.680" v="330" actId="1076"/>
          <ac:spMkLst>
            <pc:docMk/>
            <pc:sldMk cId="2963068920" sldId="318"/>
            <ac:spMk id="34" creationId="{8A86ABC8-8ABE-4375-B8E6-4A2DCD5AA560}"/>
          </ac:spMkLst>
        </pc:spChg>
        <pc:spChg chg="mod">
          <ac:chgData name="Linh Chi" userId="6e4d5954-9aff-4001-8393-b981ad73e263" providerId="ADAL" clId="{0B043A8C-4304-4C95-B575-E7487102904E}" dt="2023-06-16T03:07:51.058" v="328"/>
          <ac:spMkLst>
            <pc:docMk/>
            <pc:sldMk cId="2963068920" sldId="318"/>
            <ac:spMk id="35" creationId="{05D0331B-66E7-486B-8176-E469AAA3F666}"/>
          </ac:spMkLst>
        </pc:spChg>
      </pc:sldChg>
      <pc:sldChg chg="add del">
        <pc:chgData name="Linh Chi" userId="6e4d5954-9aff-4001-8393-b981ad73e263" providerId="ADAL" clId="{0B043A8C-4304-4C95-B575-E7487102904E}" dt="2023-06-16T06:47:27.536" v="570" actId="47"/>
        <pc:sldMkLst>
          <pc:docMk/>
          <pc:sldMk cId="2277034218" sldId="319"/>
        </pc:sldMkLst>
      </pc:sldChg>
      <pc:sldChg chg="addSp delSp modSp add modTransition">
        <pc:chgData name="Linh Chi" userId="6e4d5954-9aff-4001-8393-b981ad73e263" providerId="ADAL" clId="{0B043A8C-4304-4C95-B575-E7487102904E}" dt="2023-06-16T07:51:48.815" v="711"/>
        <pc:sldMkLst>
          <pc:docMk/>
          <pc:sldMk cId="3010312259" sldId="320"/>
        </pc:sldMkLst>
        <pc:spChg chg="del">
          <ac:chgData name="Linh Chi" userId="6e4d5954-9aff-4001-8393-b981ad73e263" providerId="ADAL" clId="{0B043A8C-4304-4C95-B575-E7487102904E}" dt="2023-06-16T06:56:29.385" v="697" actId="478"/>
          <ac:spMkLst>
            <pc:docMk/>
            <pc:sldMk cId="3010312259" sldId="320"/>
            <ac:spMk id="22" creationId="{172789A1-32C9-4656-BFD9-9769227F74B9}"/>
          </ac:spMkLst>
        </pc:spChg>
        <pc:spChg chg="mod">
          <ac:chgData name="Linh Chi" userId="6e4d5954-9aff-4001-8393-b981ad73e263" providerId="ADAL" clId="{0B043A8C-4304-4C95-B575-E7487102904E}" dt="2023-06-16T07:17:01.674" v="707" actId="1076"/>
          <ac:spMkLst>
            <pc:docMk/>
            <pc:sldMk cId="3010312259" sldId="320"/>
            <ac:spMk id="24" creationId="{343DDE0A-1513-463E-A7A9-598F4FAA852A}"/>
          </ac:spMkLst>
        </pc:spChg>
        <pc:grpChg chg="del">
          <ac:chgData name="Linh Chi" userId="6e4d5954-9aff-4001-8393-b981ad73e263" providerId="ADAL" clId="{0B043A8C-4304-4C95-B575-E7487102904E}" dt="2023-06-16T06:56:29.385" v="697" actId="478"/>
          <ac:grpSpMkLst>
            <pc:docMk/>
            <pc:sldMk cId="3010312259" sldId="320"/>
            <ac:grpSpMk id="14" creationId="{EA39CAB6-02A9-4A23-B82D-B0D89B4E3B44}"/>
          </ac:grpSpMkLst>
        </pc:grpChg>
        <pc:grpChg chg="del">
          <ac:chgData name="Linh Chi" userId="6e4d5954-9aff-4001-8393-b981ad73e263" providerId="ADAL" clId="{0B043A8C-4304-4C95-B575-E7487102904E}" dt="2023-06-16T06:56:29.385" v="697" actId="478"/>
          <ac:grpSpMkLst>
            <pc:docMk/>
            <pc:sldMk cId="3010312259" sldId="320"/>
            <ac:grpSpMk id="19" creationId="{9201C1B2-BA86-464C-BFA2-1E2DFD727681}"/>
          </ac:grpSpMkLst>
        </pc:grpChg>
        <pc:grpChg chg="add">
          <ac:chgData name="Linh Chi" userId="6e4d5954-9aff-4001-8393-b981ad73e263" providerId="ADAL" clId="{0B043A8C-4304-4C95-B575-E7487102904E}" dt="2023-06-16T06:56:29.884" v="698"/>
          <ac:grpSpMkLst>
            <pc:docMk/>
            <pc:sldMk cId="3010312259" sldId="320"/>
            <ac:grpSpMk id="25" creationId="{90E86895-F31C-493D-9F05-B0D39F261180}"/>
          </ac:grpSpMkLst>
        </pc:grpChg>
        <pc:picChg chg="del">
          <ac:chgData name="Linh Chi" userId="6e4d5954-9aff-4001-8393-b981ad73e263" providerId="ADAL" clId="{0B043A8C-4304-4C95-B575-E7487102904E}" dt="2023-06-16T06:56:29.385" v="697" actId="478"/>
          <ac:picMkLst>
            <pc:docMk/>
            <pc:sldMk cId="3010312259" sldId="320"/>
            <ac:picMk id="23" creationId="{4603A5BA-EDA9-452F-B3DF-41C5634D126D}"/>
          </ac:picMkLst>
        </pc:picChg>
      </pc:sldChg>
      <pc:sldChg chg="addSp delSp modSp add ord modTransition">
        <pc:chgData name="Linh Chi" userId="6e4d5954-9aff-4001-8393-b981ad73e263" providerId="ADAL" clId="{0B043A8C-4304-4C95-B575-E7487102904E}" dt="2023-06-16T07:51:48.815" v="711"/>
        <pc:sldMkLst>
          <pc:docMk/>
          <pc:sldMk cId="280945681" sldId="321"/>
        </pc:sldMkLst>
        <pc:spChg chg="del">
          <ac:chgData name="Linh Chi" userId="6e4d5954-9aff-4001-8393-b981ad73e263" providerId="ADAL" clId="{0B043A8C-4304-4C95-B575-E7487102904E}" dt="2023-06-16T06:56:32.632" v="699" actId="478"/>
          <ac:spMkLst>
            <pc:docMk/>
            <pc:sldMk cId="280945681" sldId="321"/>
            <ac:spMk id="22" creationId="{172789A1-32C9-4656-BFD9-9769227F74B9}"/>
          </ac:spMkLst>
        </pc:spChg>
        <pc:spChg chg="mod">
          <ac:chgData name="Linh Chi" userId="6e4d5954-9aff-4001-8393-b981ad73e263" providerId="ADAL" clId="{0B043A8C-4304-4C95-B575-E7487102904E}" dt="2023-06-16T06:53:23.498" v="667"/>
          <ac:spMkLst>
            <pc:docMk/>
            <pc:sldMk cId="280945681" sldId="321"/>
            <ac:spMk id="24" creationId="{343DDE0A-1513-463E-A7A9-598F4FAA852A}"/>
          </ac:spMkLst>
        </pc:spChg>
        <pc:grpChg chg="del">
          <ac:chgData name="Linh Chi" userId="6e4d5954-9aff-4001-8393-b981ad73e263" providerId="ADAL" clId="{0B043A8C-4304-4C95-B575-E7487102904E}" dt="2023-06-16T06:56:32.632" v="699" actId="478"/>
          <ac:grpSpMkLst>
            <pc:docMk/>
            <pc:sldMk cId="280945681" sldId="321"/>
            <ac:grpSpMk id="14" creationId="{EA39CAB6-02A9-4A23-B82D-B0D89B4E3B44}"/>
          </ac:grpSpMkLst>
        </pc:grpChg>
        <pc:grpChg chg="del">
          <ac:chgData name="Linh Chi" userId="6e4d5954-9aff-4001-8393-b981ad73e263" providerId="ADAL" clId="{0B043A8C-4304-4C95-B575-E7487102904E}" dt="2023-06-16T06:46:49.079" v="560" actId="478"/>
          <ac:grpSpMkLst>
            <pc:docMk/>
            <pc:sldMk cId="280945681" sldId="321"/>
            <ac:grpSpMk id="18" creationId="{3952D69E-AB1D-4FD1-8657-E6FE207B6B38}"/>
          </ac:grpSpMkLst>
        </pc:grpChg>
        <pc:grpChg chg="del">
          <ac:chgData name="Linh Chi" userId="6e4d5954-9aff-4001-8393-b981ad73e263" providerId="ADAL" clId="{0B043A8C-4304-4C95-B575-E7487102904E}" dt="2023-06-16T06:56:32.632" v="699" actId="478"/>
          <ac:grpSpMkLst>
            <pc:docMk/>
            <pc:sldMk cId="280945681" sldId="321"/>
            <ac:grpSpMk id="19" creationId="{9201C1B2-BA86-464C-BFA2-1E2DFD727681}"/>
          </ac:grpSpMkLst>
        </pc:grpChg>
        <pc:grpChg chg="add">
          <ac:chgData name="Linh Chi" userId="6e4d5954-9aff-4001-8393-b981ad73e263" providerId="ADAL" clId="{0B043A8C-4304-4C95-B575-E7487102904E}" dt="2023-06-16T06:46:49.610" v="561"/>
          <ac:grpSpMkLst>
            <pc:docMk/>
            <pc:sldMk cId="280945681" sldId="321"/>
            <ac:grpSpMk id="26" creationId="{4BDD050A-ED77-47C3-98FA-09C5472F2FF8}"/>
          </ac:grpSpMkLst>
        </pc:grpChg>
        <pc:grpChg chg="add">
          <ac:chgData name="Linh Chi" userId="6e4d5954-9aff-4001-8393-b981ad73e263" providerId="ADAL" clId="{0B043A8C-4304-4C95-B575-E7487102904E}" dt="2023-06-16T06:56:33.009" v="700"/>
          <ac:grpSpMkLst>
            <pc:docMk/>
            <pc:sldMk cId="280945681" sldId="321"/>
            <ac:grpSpMk id="29" creationId="{82FD7086-98C9-4C66-8583-0CA4F16F0ACC}"/>
          </ac:grpSpMkLst>
        </pc:grpChg>
        <pc:picChg chg="del">
          <ac:chgData name="Linh Chi" userId="6e4d5954-9aff-4001-8393-b981ad73e263" providerId="ADAL" clId="{0B043A8C-4304-4C95-B575-E7487102904E}" dt="2023-06-16T06:46:49.079" v="560" actId="478"/>
          <ac:picMkLst>
            <pc:docMk/>
            <pc:sldMk cId="280945681" sldId="321"/>
            <ac:picMk id="17" creationId="{E09A0ABB-4DC3-4733-A45E-50FC67B257D6}"/>
          </ac:picMkLst>
        </pc:picChg>
        <pc:picChg chg="del">
          <ac:chgData name="Linh Chi" userId="6e4d5954-9aff-4001-8393-b981ad73e263" providerId="ADAL" clId="{0B043A8C-4304-4C95-B575-E7487102904E}" dt="2023-06-16T06:56:32.632" v="699" actId="478"/>
          <ac:picMkLst>
            <pc:docMk/>
            <pc:sldMk cId="280945681" sldId="321"/>
            <ac:picMk id="23" creationId="{4603A5BA-EDA9-452F-B3DF-41C5634D126D}"/>
          </ac:picMkLst>
        </pc:picChg>
        <pc:picChg chg="add">
          <ac:chgData name="Linh Chi" userId="6e4d5954-9aff-4001-8393-b981ad73e263" providerId="ADAL" clId="{0B043A8C-4304-4C95-B575-E7487102904E}" dt="2023-06-16T06:46:49.610" v="561"/>
          <ac:picMkLst>
            <pc:docMk/>
            <pc:sldMk cId="280945681" sldId="321"/>
            <ac:picMk id="25" creationId="{7077D0F3-726E-4FBB-B139-231E0DA71899}"/>
          </ac:picMkLst>
        </pc:picChg>
      </pc:sldChg>
    </pc:docChg>
  </pc:docChgLst>
  <pc:docChgLst>
    <pc:chgData name="Linh Chi" userId="S::linhchi@mvv.edu.vn::6e4d5954-9aff-4001-8393-b981ad73e263" providerId="AD" clId="Web-{73E9765B-47BE-F866-EDBC-778C09CEC588}"/>
    <pc:docChg chg="modSld">
      <pc:chgData name="Linh Chi" userId="S::linhchi@mvv.edu.vn::6e4d5954-9aff-4001-8393-b981ad73e263" providerId="AD" clId="Web-{73E9765B-47BE-F866-EDBC-778C09CEC588}" dt="2023-06-22T08:41:19.350" v="48"/>
      <pc:docMkLst>
        <pc:docMk/>
      </pc:docMkLst>
      <pc:sldChg chg="modSp">
        <pc:chgData name="Linh Chi" userId="S::linhchi@mvv.edu.vn::6e4d5954-9aff-4001-8393-b981ad73e263" providerId="AD" clId="Web-{73E9765B-47BE-F866-EDBC-778C09CEC588}" dt="2023-06-22T08:22:06.565" v="0" actId="1076"/>
        <pc:sldMkLst>
          <pc:docMk/>
          <pc:sldMk cId="750336741" sldId="294"/>
        </pc:sldMkLst>
        <pc:grpChg chg="mod">
          <ac:chgData name="Linh Chi" userId="S::linhchi@mvv.edu.vn::6e4d5954-9aff-4001-8393-b981ad73e263" providerId="AD" clId="Web-{73E9765B-47BE-F866-EDBC-778C09CEC588}" dt="2023-06-22T08:22:06.565" v="0" actId="1076"/>
          <ac:grpSpMkLst>
            <pc:docMk/>
            <pc:sldMk cId="750336741" sldId="294"/>
            <ac:grpSpMk id="18" creationId="{3952D69E-AB1D-4FD1-8657-E6FE207B6B38}"/>
          </ac:grpSpMkLst>
        </pc:grpChg>
      </pc:sldChg>
      <pc:sldChg chg="addSp delSp">
        <pc:chgData name="Linh Chi" userId="S::linhchi@mvv.edu.vn::6e4d5954-9aff-4001-8393-b981ad73e263" providerId="AD" clId="Web-{73E9765B-47BE-F866-EDBC-778C09CEC588}" dt="2023-06-22T08:22:13.596" v="2"/>
        <pc:sldMkLst>
          <pc:docMk/>
          <pc:sldMk cId="4062362004" sldId="295"/>
        </pc:sldMkLst>
        <pc:grpChg chg="add">
          <ac:chgData name="Linh Chi" userId="S::linhchi@mvv.edu.vn::6e4d5954-9aff-4001-8393-b981ad73e263" providerId="AD" clId="Web-{73E9765B-47BE-F866-EDBC-778C09CEC588}" dt="2023-06-22T08:22:13.596" v="2"/>
          <ac:grpSpMkLst>
            <pc:docMk/>
            <pc:sldMk cId="4062362004" sldId="295"/>
            <ac:grpSpMk id="7" creationId="{B3F2227F-6412-4CDD-2F52-1A7D010FA0A2}"/>
          </ac:grpSpMkLst>
        </pc:grpChg>
        <pc:grpChg chg="del">
          <ac:chgData name="Linh Chi" userId="S::linhchi@mvv.edu.vn::6e4d5954-9aff-4001-8393-b981ad73e263" providerId="AD" clId="Web-{73E9765B-47BE-F866-EDBC-778C09CEC588}" dt="2023-06-22T08:22:12.237" v="1"/>
          <ac:grpSpMkLst>
            <pc:docMk/>
            <pc:sldMk cId="4062362004" sldId="295"/>
            <ac:grpSpMk id="50" creationId="{E2A49B03-02A3-4AA4-B213-71DACA3FF6A0}"/>
          </ac:grpSpMkLst>
        </pc:grpChg>
      </pc:sldChg>
      <pc:sldChg chg="addSp delSp">
        <pc:chgData name="Linh Chi" userId="S::linhchi@mvv.edu.vn::6e4d5954-9aff-4001-8393-b981ad73e263" providerId="AD" clId="Web-{73E9765B-47BE-F866-EDBC-778C09CEC588}" dt="2023-06-22T08:22:21.971" v="4"/>
        <pc:sldMkLst>
          <pc:docMk/>
          <pc:sldMk cId="2231572465" sldId="302"/>
        </pc:sldMkLst>
        <pc:grpChg chg="add">
          <ac:chgData name="Linh Chi" userId="S::linhchi@mvv.edu.vn::6e4d5954-9aff-4001-8393-b981ad73e263" providerId="AD" clId="Web-{73E9765B-47BE-F866-EDBC-778C09CEC588}" dt="2023-06-22T08:22:21.971" v="4"/>
          <ac:grpSpMkLst>
            <pc:docMk/>
            <pc:sldMk cId="2231572465" sldId="302"/>
            <ac:grpSpMk id="6" creationId="{8795D5F4-B86F-5DD8-186E-8F67F135398B}"/>
          </ac:grpSpMkLst>
        </pc:grpChg>
        <pc:grpChg chg="del">
          <ac:chgData name="Linh Chi" userId="S::linhchi@mvv.edu.vn::6e4d5954-9aff-4001-8393-b981ad73e263" providerId="AD" clId="Web-{73E9765B-47BE-F866-EDBC-778C09CEC588}" dt="2023-06-22T08:22:21.675" v="3"/>
          <ac:grpSpMkLst>
            <pc:docMk/>
            <pc:sldMk cId="2231572465" sldId="302"/>
            <ac:grpSpMk id="17" creationId="{16913207-275B-45D8-8B6C-D4E93028A43A}"/>
          </ac:grpSpMkLst>
        </pc:grpChg>
      </pc:sldChg>
      <pc:sldChg chg="addSp delSp modSp">
        <pc:chgData name="Linh Chi" userId="S::linhchi@mvv.edu.vn::6e4d5954-9aff-4001-8393-b981ad73e263" providerId="AD" clId="Web-{73E9765B-47BE-F866-EDBC-778C09CEC588}" dt="2023-06-22T08:39:55.646" v="21" actId="20577"/>
        <pc:sldMkLst>
          <pc:docMk/>
          <pc:sldMk cId="788406497" sldId="303"/>
        </pc:sldMkLst>
        <pc:spChg chg="mod">
          <ac:chgData name="Linh Chi" userId="S::linhchi@mvv.edu.vn::6e4d5954-9aff-4001-8393-b981ad73e263" providerId="AD" clId="Web-{73E9765B-47BE-F866-EDBC-778C09CEC588}" dt="2023-06-22T08:39:55.646" v="21" actId="20577"/>
          <ac:spMkLst>
            <pc:docMk/>
            <pc:sldMk cId="788406497" sldId="303"/>
            <ac:spMk id="9" creationId="{A44A7099-31DE-080A-A836-D6AD2D36F712}"/>
          </ac:spMkLst>
        </pc:spChg>
        <pc:spChg chg="del topLvl">
          <ac:chgData name="Linh Chi" userId="S::linhchi@mvv.edu.vn::6e4d5954-9aff-4001-8393-b981ad73e263" providerId="AD" clId="Web-{73E9765B-47BE-F866-EDBC-778C09CEC588}" dt="2023-06-22T08:38:17.612" v="14"/>
          <ac:spMkLst>
            <pc:docMk/>
            <pc:sldMk cId="788406497" sldId="303"/>
            <ac:spMk id="32" creationId="{8EBCDBC2-FC16-4381-998C-628773660E5E}"/>
          </ac:spMkLst>
        </pc:spChg>
        <pc:grpChg chg="del">
          <ac:chgData name="Linh Chi" userId="S::linhchi@mvv.edu.vn::6e4d5954-9aff-4001-8393-b981ad73e263" providerId="AD" clId="Web-{73E9765B-47BE-F866-EDBC-778C09CEC588}" dt="2023-06-22T08:36:36.266" v="5"/>
          <ac:grpSpMkLst>
            <pc:docMk/>
            <pc:sldMk cId="788406497" sldId="303"/>
            <ac:grpSpMk id="2" creationId="{C03E8496-4F75-490C-9F0C-6B876645D453}"/>
          </ac:grpSpMkLst>
        </pc:grpChg>
        <pc:grpChg chg="add del">
          <ac:chgData name="Linh Chi" userId="S::linhchi@mvv.edu.vn::6e4d5954-9aff-4001-8393-b981ad73e263" providerId="AD" clId="Web-{73E9765B-47BE-F866-EDBC-778C09CEC588}" dt="2023-06-22T08:38:09.503" v="11"/>
          <ac:grpSpMkLst>
            <pc:docMk/>
            <pc:sldMk cId="788406497" sldId="303"/>
            <ac:grpSpMk id="6" creationId="{768F3133-8C02-7F49-463B-B22B3D072C27}"/>
          </ac:grpSpMkLst>
        </pc:grpChg>
        <pc:grpChg chg="add">
          <ac:chgData name="Linh Chi" userId="S::linhchi@mvv.edu.vn::6e4d5954-9aff-4001-8393-b981ad73e263" providerId="AD" clId="Web-{73E9765B-47BE-F866-EDBC-778C09CEC588}" dt="2023-06-22T08:38:18.034" v="15"/>
          <ac:grpSpMkLst>
            <pc:docMk/>
            <pc:sldMk cId="788406497" sldId="303"/>
            <ac:grpSpMk id="10" creationId="{055177A8-553F-8A01-9D54-7104C0C34614}"/>
          </ac:grpSpMkLst>
        </pc:grpChg>
        <pc:grpChg chg="del topLvl">
          <ac:chgData name="Linh Chi" userId="S::linhchi@mvv.edu.vn::6e4d5954-9aff-4001-8393-b981ad73e263" providerId="AD" clId="Web-{73E9765B-47BE-F866-EDBC-778C09CEC588}" dt="2023-06-22T08:38:16.159" v="13"/>
          <ac:grpSpMkLst>
            <pc:docMk/>
            <pc:sldMk cId="788406497" sldId="303"/>
            <ac:grpSpMk id="23" creationId="{C02B45AE-8210-4748-BA9A-DF74D7545422}"/>
          </ac:grpSpMkLst>
        </pc:grpChg>
        <pc:picChg chg="del topLvl">
          <ac:chgData name="Linh Chi" userId="S::linhchi@mvv.edu.vn::6e4d5954-9aff-4001-8393-b981ad73e263" providerId="AD" clId="Web-{73E9765B-47BE-F866-EDBC-778C09CEC588}" dt="2023-06-22T08:38:16.159" v="12"/>
          <ac:picMkLst>
            <pc:docMk/>
            <pc:sldMk cId="788406497" sldId="303"/>
            <ac:picMk id="33" creationId="{DBDA0C4E-0B18-4B95-B654-C047F8351FB2}"/>
          </ac:picMkLst>
        </pc:picChg>
      </pc:sldChg>
      <pc:sldChg chg="addSp delSp modSp">
        <pc:chgData name="Linh Chi" userId="S::linhchi@mvv.edu.vn::6e4d5954-9aff-4001-8393-b981ad73e263" providerId="AD" clId="Web-{73E9765B-47BE-F866-EDBC-778C09CEC588}" dt="2023-06-22T08:40:06.083" v="24" actId="1076"/>
        <pc:sldMkLst>
          <pc:docMk/>
          <pc:sldMk cId="2675377233" sldId="305"/>
        </pc:sldMkLst>
        <pc:grpChg chg="add mod">
          <ac:chgData name="Linh Chi" userId="S::linhchi@mvv.edu.vn::6e4d5954-9aff-4001-8393-b981ad73e263" providerId="AD" clId="Web-{73E9765B-47BE-F866-EDBC-778C09CEC588}" dt="2023-06-22T08:40:06.083" v="24" actId="1076"/>
          <ac:grpSpMkLst>
            <pc:docMk/>
            <pc:sldMk cId="2675377233" sldId="305"/>
            <ac:grpSpMk id="6" creationId="{ADF2AD4E-7204-4723-7312-71782C31E967}"/>
          </ac:grpSpMkLst>
        </pc:grpChg>
        <pc:grpChg chg="del">
          <ac:chgData name="Linh Chi" userId="S::linhchi@mvv.edu.vn::6e4d5954-9aff-4001-8393-b981ad73e263" providerId="AD" clId="Web-{73E9765B-47BE-F866-EDBC-778C09CEC588}" dt="2023-06-22T08:40:00.427" v="22"/>
          <ac:grpSpMkLst>
            <pc:docMk/>
            <pc:sldMk cId="2675377233" sldId="305"/>
            <ac:grpSpMk id="44" creationId="{222AB145-3733-4E1B-9D15-343634EDA912}"/>
          </ac:grpSpMkLst>
        </pc:grpChg>
      </pc:sldChg>
      <pc:sldChg chg="addSp delSp modSp">
        <pc:chgData name="Linh Chi" userId="S::linhchi@mvv.edu.vn::6e4d5954-9aff-4001-8393-b981ad73e263" providerId="AD" clId="Web-{73E9765B-47BE-F866-EDBC-778C09CEC588}" dt="2023-06-22T08:40:18.802" v="28"/>
        <pc:sldMkLst>
          <pc:docMk/>
          <pc:sldMk cId="3599353439" sldId="307"/>
        </pc:sldMkLst>
        <pc:spChg chg="del topLvl">
          <ac:chgData name="Linh Chi" userId="S::linhchi@mvv.edu.vn::6e4d5954-9aff-4001-8393-b981ad73e263" providerId="AD" clId="Web-{73E9765B-47BE-F866-EDBC-778C09CEC588}" dt="2023-06-22T08:37:01.626" v="8"/>
          <ac:spMkLst>
            <pc:docMk/>
            <pc:sldMk cId="3599353439" sldId="307"/>
            <ac:spMk id="22" creationId="{1BDE89BB-E74D-4341-8975-459E6ACEAF4B}"/>
          </ac:spMkLst>
        </pc:spChg>
        <pc:grpChg chg="del">
          <ac:chgData name="Linh Chi" userId="S::linhchi@mvv.edu.vn::6e4d5954-9aff-4001-8393-b981ad73e263" providerId="AD" clId="Web-{73E9765B-47BE-F866-EDBC-778C09CEC588}" dt="2023-06-22T08:36:36.329" v="6"/>
          <ac:grpSpMkLst>
            <pc:docMk/>
            <pc:sldMk cId="3599353439" sldId="307"/>
            <ac:grpSpMk id="2" creationId="{5AF8B18B-30F6-4905-B891-8F272A82F4D0}"/>
          </ac:grpSpMkLst>
        </pc:grpChg>
        <pc:grpChg chg="add del">
          <ac:chgData name="Linh Chi" userId="S::linhchi@mvv.edu.vn::6e4d5954-9aff-4001-8393-b981ad73e263" providerId="AD" clId="Web-{73E9765B-47BE-F866-EDBC-778C09CEC588}" dt="2023-06-22T08:40:15.833" v="27"/>
          <ac:grpSpMkLst>
            <pc:docMk/>
            <pc:sldMk cId="3599353439" sldId="307"/>
            <ac:grpSpMk id="6" creationId="{1FAEDE6F-7CC6-B52C-A24E-C6B08297EA89}"/>
          </ac:grpSpMkLst>
        </pc:grpChg>
        <pc:grpChg chg="add del mod topLvl">
          <ac:chgData name="Linh Chi" userId="S::linhchi@mvv.edu.vn::6e4d5954-9aff-4001-8393-b981ad73e263" providerId="AD" clId="Web-{73E9765B-47BE-F866-EDBC-778C09CEC588}" dt="2023-06-22T08:40:18.802" v="28"/>
          <ac:grpSpMkLst>
            <pc:docMk/>
            <pc:sldMk cId="3599353439" sldId="307"/>
            <ac:grpSpMk id="19" creationId="{5AD7D527-AFB3-44F1-BADD-FA0E4B15F7F7}"/>
          </ac:grpSpMkLst>
        </pc:grpChg>
        <pc:picChg chg="del topLvl">
          <ac:chgData name="Linh Chi" userId="S::linhchi@mvv.edu.vn::6e4d5954-9aff-4001-8393-b981ad73e263" providerId="AD" clId="Web-{73E9765B-47BE-F866-EDBC-778C09CEC588}" dt="2023-06-22T08:36:58.439" v="7"/>
          <ac:picMkLst>
            <pc:docMk/>
            <pc:sldMk cId="3599353439" sldId="307"/>
            <ac:picMk id="23" creationId="{FB5F4C10-B899-4628-8F37-575A83EFEA63}"/>
          </ac:picMkLst>
        </pc:picChg>
      </pc:sldChg>
      <pc:sldChg chg="addSp delSp">
        <pc:chgData name="Linh Chi" userId="S::linhchi@mvv.edu.vn::6e4d5954-9aff-4001-8393-b981ad73e263" providerId="AD" clId="Web-{73E9765B-47BE-F866-EDBC-778C09CEC588}" dt="2023-06-22T08:40:28.631" v="30"/>
        <pc:sldMkLst>
          <pc:docMk/>
          <pc:sldMk cId="261735102" sldId="308"/>
        </pc:sldMkLst>
        <pc:grpChg chg="add">
          <ac:chgData name="Linh Chi" userId="S::linhchi@mvv.edu.vn::6e4d5954-9aff-4001-8393-b981ad73e263" providerId="AD" clId="Web-{73E9765B-47BE-F866-EDBC-778C09CEC588}" dt="2023-06-22T08:40:28.631" v="30"/>
          <ac:grpSpMkLst>
            <pc:docMk/>
            <pc:sldMk cId="261735102" sldId="308"/>
            <ac:grpSpMk id="7" creationId="{A613BB12-2E32-74B2-710B-41FCBD675955}"/>
          </ac:grpSpMkLst>
        </pc:grpChg>
        <pc:grpChg chg="del">
          <ac:chgData name="Linh Chi" userId="S::linhchi@mvv.edu.vn::6e4d5954-9aff-4001-8393-b981ad73e263" providerId="AD" clId="Web-{73E9765B-47BE-F866-EDBC-778C09CEC588}" dt="2023-06-22T08:40:25.568" v="29"/>
          <ac:grpSpMkLst>
            <pc:docMk/>
            <pc:sldMk cId="261735102" sldId="308"/>
            <ac:grpSpMk id="18" creationId="{AA471535-7FE2-411B-A516-A77C4A7A46AD}"/>
          </ac:grpSpMkLst>
        </pc:grpChg>
      </pc:sldChg>
      <pc:sldChg chg="addSp delSp modSp">
        <pc:chgData name="Linh Chi" userId="S::linhchi@mvv.edu.vn::6e4d5954-9aff-4001-8393-b981ad73e263" providerId="AD" clId="Web-{73E9765B-47BE-F866-EDBC-778C09CEC588}" dt="2023-06-22T08:41:07.710" v="44" actId="14100"/>
        <pc:sldMkLst>
          <pc:docMk/>
          <pc:sldMk cId="2302633116" sldId="309"/>
        </pc:sldMkLst>
        <pc:spChg chg="mod">
          <ac:chgData name="Linh Chi" userId="S::linhchi@mvv.edu.vn::6e4d5954-9aff-4001-8393-b981ad73e263" providerId="AD" clId="Web-{73E9765B-47BE-F866-EDBC-778C09CEC588}" dt="2023-06-22T08:40:47.818" v="39" actId="20577"/>
          <ac:spMkLst>
            <pc:docMk/>
            <pc:sldMk cId="2302633116" sldId="309"/>
            <ac:spMk id="4" creationId="{3482020E-1EE9-A7E2-55E5-930ED545ABB9}"/>
          </ac:spMkLst>
        </pc:spChg>
        <pc:spChg chg="del">
          <ac:chgData name="Linh Chi" userId="S::linhchi@mvv.edu.vn::6e4d5954-9aff-4001-8393-b981ad73e263" providerId="AD" clId="Web-{73E9765B-47BE-F866-EDBC-778C09CEC588}" dt="2023-06-22T08:40:38.818" v="33"/>
          <ac:spMkLst>
            <pc:docMk/>
            <pc:sldMk cId="2302633116" sldId="309"/>
            <ac:spMk id="18" creationId="{22235E7F-9024-4CF7-B1FD-BDF815EA5B8E}"/>
          </ac:spMkLst>
        </pc:spChg>
        <pc:grpChg chg="add mod">
          <ac:chgData name="Linh Chi" userId="S::linhchi@mvv.edu.vn::6e4d5954-9aff-4001-8393-b981ad73e263" providerId="AD" clId="Web-{73E9765B-47BE-F866-EDBC-778C09CEC588}" dt="2023-06-22T08:41:07.710" v="44" actId="14100"/>
          <ac:grpSpMkLst>
            <pc:docMk/>
            <pc:sldMk cId="2302633116" sldId="309"/>
            <ac:grpSpMk id="5" creationId="{F944CBA7-2636-D9A0-D803-C310CDD1C73F}"/>
          </ac:grpSpMkLst>
        </pc:grpChg>
        <pc:grpChg chg="del mod">
          <ac:chgData name="Linh Chi" userId="S::linhchi@mvv.edu.vn::6e4d5954-9aff-4001-8393-b981ad73e263" providerId="AD" clId="Web-{73E9765B-47BE-F866-EDBC-778C09CEC588}" dt="2023-06-22T08:40:56.678" v="43"/>
          <ac:grpSpMkLst>
            <pc:docMk/>
            <pc:sldMk cId="2302633116" sldId="309"/>
            <ac:grpSpMk id="17" creationId="{FC1752EF-5676-4822-978C-29FE81372D1A}"/>
          </ac:grpSpMkLst>
        </pc:grpChg>
        <pc:picChg chg="del mod">
          <ac:chgData name="Linh Chi" userId="S::linhchi@mvv.edu.vn::6e4d5954-9aff-4001-8393-b981ad73e263" providerId="AD" clId="Web-{73E9765B-47BE-F866-EDBC-778C09CEC588}" dt="2023-06-22T08:40:56.475" v="42"/>
          <ac:picMkLst>
            <pc:docMk/>
            <pc:sldMk cId="2302633116" sldId="309"/>
            <ac:picMk id="29" creationId="{6222C3B0-BE7A-469A-A2C9-B46B91AF148C}"/>
          </ac:picMkLst>
        </pc:picChg>
      </pc:sldChg>
      <pc:sldChg chg="addSp delSp">
        <pc:chgData name="Linh Chi" userId="S::linhchi@mvv.edu.vn::6e4d5954-9aff-4001-8393-b981ad73e263" providerId="AD" clId="Web-{73E9765B-47BE-F866-EDBC-778C09CEC588}" dt="2023-06-22T08:41:19.350" v="48"/>
        <pc:sldMkLst>
          <pc:docMk/>
          <pc:sldMk cId="2032720122" sldId="310"/>
        </pc:sldMkLst>
        <pc:spChg chg="del">
          <ac:chgData name="Linh Chi" userId="S::linhchi@mvv.edu.vn::6e4d5954-9aff-4001-8393-b981ad73e263" providerId="AD" clId="Web-{73E9765B-47BE-F866-EDBC-778C09CEC588}" dt="2023-06-22T08:41:18.694" v="47"/>
          <ac:spMkLst>
            <pc:docMk/>
            <pc:sldMk cId="2032720122" sldId="310"/>
            <ac:spMk id="28" creationId="{307A3EA5-7BDD-4E81-8DC8-02A5649C1CC0}"/>
          </ac:spMkLst>
        </pc:spChg>
        <pc:grpChg chg="add">
          <ac:chgData name="Linh Chi" userId="S::linhchi@mvv.edu.vn::6e4d5954-9aff-4001-8393-b981ad73e263" providerId="AD" clId="Web-{73E9765B-47BE-F866-EDBC-778C09CEC588}" dt="2023-06-22T08:41:19.350" v="48"/>
          <ac:grpSpMkLst>
            <pc:docMk/>
            <pc:sldMk cId="2032720122" sldId="310"/>
            <ac:grpSpMk id="5" creationId="{3F170D81-5268-367B-1117-59115806FE05}"/>
          </ac:grpSpMkLst>
        </pc:grpChg>
        <pc:grpChg chg="del">
          <ac:chgData name="Linh Chi" userId="S::linhchi@mvv.edu.vn::6e4d5954-9aff-4001-8393-b981ad73e263" providerId="AD" clId="Web-{73E9765B-47BE-F866-EDBC-778C09CEC588}" dt="2023-06-22T08:41:16.866" v="46"/>
          <ac:grpSpMkLst>
            <pc:docMk/>
            <pc:sldMk cId="2032720122" sldId="310"/>
            <ac:grpSpMk id="15" creationId="{AB5F25BD-6CC9-420A-A03A-694792049945}"/>
          </ac:grpSpMkLst>
        </pc:grpChg>
        <pc:picChg chg="del">
          <ac:chgData name="Linh Chi" userId="S::linhchi@mvv.edu.vn::6e4d5954-9aff-4001-8393-b981ad73e263" providerId="AD" clId="Web-{73E9765B-47BE-F866-EDBC-778C09CEC588}" dt="2023-06-22T08:41:16.866" v="45"/>
          <ac:picMkLst>
            <pc:docMk/>
            <pc:sldMk cId="2032720122" sldId="310"/>
            <ac:picMk id="29" creationId="{76B27201-DEDC-49A7-863D-BB7AEFDC1AA4}"/>
          </ac:picMkLst>
        </pc:picChg>
      </pc:sldChg>
    </pc:docChg>
  </pc:docChgLst>
  <pc:docChgLst>
    <pc:chgData name="Linh Chi" userId="S::linhchi@mvv.edu.vn::6e4d5954-9aff-4001-8393-b981ad73e263" providerId="AD" clId="Web-{AFEFECFF-B36D-0DB1-5E67-8910B16634EA}"/>
    <pc:docChg chg="modSld">
      <pc:chgData name="Linh Chi" userId="S::linhchi@mvv.edu.vn::6e4d5954-9aff-4001-8393-b981ad73e263" providerId="AD" clId="Web-{AFEFECFF-B36D-0DB1-5E67-8910B16634EA}" dt="2023-06-21T06:49:27.961" v="10" actId="20577"/>
      <pc:docMkLst>
        <pc:docMk/>
      </pc:docMkLst>
      <pc:sldChg chg="modSp">
        <pc:chgData name="Linh Chi" userId="S::linhchi@mvv.edu.vn::6e4d5954-9aff-4001-8393-b981ad73e263" providerId="AD" clId="Web-{AFEFECFF-B36D-0DB1-5E67-8910B16634EA}" dt="2023-06-21T06:49:27.961" v="10" actId="20577"/>
        <pc:sldMkLst>
          <pc:docMk/>
          <pc:sldMk cId="2963068920" sldId="318"/>
        </pc:sldMkLst>
        <pc:spChg chg="mod">
          <ac:chgData name="Linh Chi" userId="S::linhchi@mvv.edu.vn::6e4d5954-9aff-4001-8393-b981ad73e263" providerId="AD" clId="Web-{AFEFECFF-B36D-0DB1-5E67-8910B16634EA}" dt="2023-06-21T06:49:18.805" v="3" actId="20577"/>
          <ac:spMkLst>
            <pc:docMk/>
            <pc:sldMk cId="2963068920" sldId="318"/>
            <ac:spMk id="30" creationId="{39E893D6-2CA1-4009-BB8D-11CF980036B2}"/>
          </ac:spMkLst>
        </pc:spChg>
        <pc:spChg chg="mod">
          <ac:chgData name="Linh Chi" userId="S::linhchi@mvv.edu.vn::6e4d5954-9aff-4001-8393-b981ad73e263" providerId="AD" clId="Web-{AFEFECFF-B36D-0DB1-5E67-8910B16634EA}" dt="2023-06-21T06:49:19.805" v="6" actId="20577"/>
          <ac:spMkLst>
            <pc:docMk/>
            <pc:sldMk cId="2963068920" sldId="318"/>
            <ac:spMk id="31" creationId="{4630B1CA-1BC1-4FB4-A23C-B8089BBFE02A}"/>
          </ac:spMkLst>
        </pc:spChg>
        <pc:spChg chg="mod">
          <ac:chgData name="Linh Chi" userId="S::linhchi@mvv.edu.vn::6e4d5954-9aff-4001-8393-b981ad73e263" providerId="AD" clId="Web-{AFEFECFF-B36D-0DB1-5E67-8910B16634EA}" dt="2023-06-21T06:49:22.727" v="9" actId="20577"/>
          <ac:spMkLst>
            <pc:docMk/>
            <pc:sldMk cId="2963068920" sldId="318"/>
            <ac:spMk id="32" creationId="{6550CE17-A568-4CB2-84C1-BF763FD76088}"/>
          </ac:spMkLst>
        </pc:spChg>
        <pc:spChg chg="mod">
          <ac:chgData name="Linh Chi" userId="S::linhchi@mvv.edu.vn::6e4d5954-9aff-4001-8393-b981ad73e263" providerId="AD" clId="Web-{AFEFECFF-B36D-0DB1-5E67-8910B16634EA}" dt="2023-06-21T06:49:27.961" v="10" actId="20577"/>
          <ac:spMkLst>
            <pc:docMk/>
            <pc:sldMk cId="2963068920" sldId="318"/>
            <ac:spMk id="33" creationId="{1BF5F3C4-9AFC-45F3-BDA4-36CD2176C0AD}"/>
          </ac:spMkLst>
        </pc:spChg>
      </pc:sldChg>
    </pc:docChg>
  </pc:docChgLst>
  <pc:docChgLst>
    <pc:chgData name=" " userId="6e4d5954-9aff-4001-8393-b981ad73e263" providerId="ADAL" clId="{6E1C6191-8A80-48D1-9C40-487C0D0D6325}"/>
    <pc:docChg chg="undo custSel addSld delSld modSld">
      <pc:chgData name=" " userId="6e4d5954-9aff-4001-8393-b981ad73e263" providerId="ADAL" clId="{6E1C6191-8A80-48D1-9C40-487C0D0D6325}" dt="2023-05-15T03:31:27.083" v="861" actId="1076"/>
      <pc:docMkLst>
        <pc:docMk/>
      </pc:docMkLst>
      <pc:sldChg chg="modSp">
        <pc:chgData name=" " userId="6e4d5954-9aff-4001-8393-b981ad73e263" providerId="ADAL" clId="{6E1C6191-8A80-48D1-9C40-487C0D0D6325}" dt="2023-05-15T02:41:50.509" v="437" actId="20577"/>
        <pc:sldMkLst>
          <pc:docMk/>
          <pc:sldMk cId="1055683758" sldId="293"/>
        </pc:sldMkLst>
        <pc:spChg chg="mod">
          <ac:chgData name=" " userId="6e4d5954-9aff-4001-8393-b981ad73e263" providerId="ADAL" clId="{6E1C6191-8A80-48D1-9C40-487C0D0D6325}" dt="2023-05-15T02:41:50.509" v="437" actId="20577"/>
          <ac:spMkLst>
            <pc:docMk/>
            <pc:sldMk cId="1055683758" sldId="293"/>
            <ac:spMk id="19" creationId="{7DAF7A7F-828D-44EE-84EB-7B9387F81A59}"/>
          </ac:spMkLst>
        </pc:spChg>
      </pc:sldChg>
      <pc:sldChg chg="modSp modAnim">
        <pc:chgData name=" " userId="6e4d5954-9aff-4001-8393-b981ad73e263" providerId="ADAL" clId="{6E1C6191-8A80-48D1-9C40-487C0D0D6325}" dt="2023-05-15T02:42:43.129" v="441" actId="20577"/>
        <pc:sldMkLst>
          <pc:docMk/>
          <pc:sldMk cId="750336741" sldId="294"/>
        </pc:sldMkLst>
        <pc:spChg chg="mod">
          <ac:chgData name=" " userId="6e4d5954-9aff-4001-8393-b981ad73e263" providerId="ADAL" clId="{6E1C6191-8A80-48D1-9C40-487C0D0D6325}" dt="2023-05-15T02:42:43.129" v="441" actId="20577"/>
          <ac:spMkLst>
            <pc:docMk/>
            <pc:sldMk cId="750336741" sldId="294"/>
            <ac:spMk id="19" creationId="{7DAF7A7F-828D-44EE-84EB-7B9387F81A59}"/>
          </ac:spMkLst>
        </pc:spChg>
        <pc:spChg chg="ord">
          <ac:chgData name=" " userId="6e4d5954-9aff-4001-8393-b981ad73e263" providerId="ADAL" clId="{6E1C6191-8A80-48D1-9C40-487C0D0D6325}" dt="2023-05-11T03:57:36.894" v="39" actId="170"/>
          <ac:spMkLst>
            <pc:docMk/>
            <pc:sldMk cId="750336741" sldId="294"/>
            <ac:spMk id="20" creationId="{FA7242E9-4275-48C8-8F0C-80B44C7737B4}"/>
          </ac:spMkLst>
        </pc:spChg>
        <pc:picChg chg="ord">
          <ac:chgData name=" " userId="6e4d5954-9aff-4001-8393-b981ad73e263" providerId="ADAL" clId="{6E1C6191-8A80-48D1-9C40-487C0D0D6325}" dt="2023-05-11T03:57:31.035" v="38" actId="166"/>
          <ac:picMkLst>
            <pc:docMk/>
            <pc:sldMk cId="750336741" sldId="294"/>
            <ac:picMk id="26" creationId="{1A957544-6DF0-430D-B052-DF135D23FA54}"/>
          </ac:picMkLst>
        </pc:picChg>
      </pc:sldChg>
      <pc:sldChg chg="addSp delSp modSp mod modTransition modShow">
        <pc:chgData name=" " userId="6e4d5954-9aff-4001-8393-b981ad73e263" providerId="ADAL" clId="{6E1C6191-8A80-48D1-9C40-487C0D0D6325}" dt="2023-05-15T03:31:27.083" v="861" actId="1076"/>
        <pc:sldMkLst>
          <pc:docMk/>
          <pc:sldMk cId="4062362004" sldId="295"/>
        </pc:sldMkLst>
        <pc:spChg chg="add mod">
          <ac:chgData name=" " userId="6e4d5954-9aff-4001-8393-b981ad73e263" providerId="ADAL" clId="{6E1C6191-8A80-48D1-9C40-487C0D0D6325}" dt="2023-05-15T03:31:19.221" v="860" actId="20577"/>
          <ac:spMkLst>
            <pc:docMk/>
            <pc:sldMk cId="4062362004" sldId="295"/>
            <ac:spMk id="14" creationId="{1642CBFB-ED18-42A8-BA83-09891D0A2566}"/>
          </ac:spMkLst>
        </pc:spChg>
        <pc:spChg chg="add del mod">
          <ac:chgData name=" " userId="6e4d5954-9aff-4001-8393-b981ad73e263" providerId="ADAL" clId="{6E1C6191-8A80-48D1-9C40-487C0D0D6325}" dt="2023-05-15T02:56:16.471" v="605"/>
          <ac:spMkLst>
            <pc:docMk/>
            <pc:sldMk cId="4062362004" sldId="295"/>
            <ac:spMk id="19" creationId="{3DAC0D2A-B487-45A7-A1B3-0E8C195A73A9}"/>
          </ac:spMkLst>
        </pc:spChg>
        <pc:spChg chg="del">
          <ac:chgData name=" " userId="6e4d5954-9aff-4001-8393-b981ad73e263" providerId="ADAL" clId="{6E1C6191-8A80-48D1-9C40-487C0D0D6325}" dt="2023-05-11T04:42:55.587" v="302" actId="478"/>
          <ac:spMkLst>
            <pc:docMk/>
            <pc:sldMk cId="4062362004" sldId="295"/>
            <ac:spMk id="19" creationId="{7DAF7A7F-828D-44EE-84EB-7B9387F81A59}"/>
          </ac:spMkLst>
        </pc:spChg>
        <pc:spChg chg="add del mod">
          <ac:chgData name=" " userId="6e4d5954-9aff-4001-8393-b981ad73e263" providerId="ADAL" clId="{6E1C6191-8A80-48D1-9C40-487C0D0D6325}" dt="2023-05-15T02:56:16.060" v="604"/>
          <ac:spMkLst>
            <pc:docMk/>
            <pc:sldMk cId="4062362004" sldId="295"/>
            <ac:spMk id="20" creationId="{4A009B5C-93B3-49FD-AC01-1739CBEE16F4}"/>
          </ac:spMkLst>
        </pc:spChg>
        <pc:spChg chg="add mod">
          <ac:chgData name=" " userId="6e4d5954-9aff-4001-8393-b981ad73e263" providerId="ADAL" clId="{6E1C6191-8A80-48D1-9C40-487C0D0D6325}" dt="2023-05-15T03:16:22.563" v="820" actId="1076"/>
          <ac:spMkLst>
            <pc:docMk/>
            <pc:sldMk cId="4062362004" sldId="295"/>
            <ac:spMk id="21" creationId="{FA96A87F-EF6A-4015-97C5-AEB84A2757DF}"/>
          </ac:spMkLst>
        </pc:spChg>
        <pc:spChg chg="add del topLvl">
          <ac:chgData name=" " userId="6e4d5954-9aff-4001-8393-b981ad73e263" providerId="ADAL" clId="{6E1C6191-8A80-48D1-9C40-487C0D0D6325}" dt="2023-05-15T03:15:30.180" v="807" actId="478"/>
          <ac:spMkLst>
            <pc:docMk/>
            <pc:sldMk cId="4062362004" sldId="295"/>
            <ac:spMk id="27" creationId="{35D04AE0-6096-4E6A-9D0A-FFA6E8121018}"/>
          </ac:spMkLst>
        </pc:spChg>
        <pc:spChg chg="del mod">
          <ac:chgData name=" " userId="6e4d5954-9aff-4001-8393-b981ad73e263" providerId="ADAL" clId="{6E1C6191-8A80-48D1-9C40-487C0D0D6325}" dt="2023-05-11T04:43:03.499" v="304" actId="478"/>
          <ac:spMkLst>
            <pc:docMk/>
            <pc:sldMk cId="4062362004" sldId="295"/>
            <ac:spMk id="27" creationId="{FE455A08-BF2B-4FCE-BB0E-91CA948E8BBB}"/>
          </ac:spMkLst>
        </pc:spChg>
        <pc:spChg chg="add">
          <ac:chgData name=" " userId="6e4d5954-9aff-4001-8393-b981ad73e263" providerId="ADAL" clId="{6E1C6191-8A80-48D1-9C40-487C0D0D6325}" dt="2023-05-15T03:15:09.950" v="800"/>
          <ac:spMkLst>
            <pc:docMk/>
            <pc:sldMk cId="4062362004" sldId="295"/>
            <ac:spMk id="28" creationId="{111F7649-1838-494E-BD5D-CE6FEC741DC3}"/>
          </ac:spMkLst>
        </pc:spChg>
        <pc:spChg chg="add del topLvl">
          <ac:chgData name=" " userId="6e4d5954-9aff-4001-8393-b981ad73e263" providerId="ADAL" clId="{6E1C6191-8A80-48D1-9C40-487C0D0D6325}" dt="2023-05-15T03:15:28.903" v="806" actId="478"/>
          <ac:spMkLst>
            <pc:docMk/>
            <pc:sldMk cId="4062362004" sldId="295"/>
            <ac:spMk id="31" creationId="{274B3543-5BA2-4CC1-B80D-4D2F10875207}"/>
          </ac:spMkLst>
        </pc:spChg>
        <pc:spChg chg="add">
          <ac:chgData name=" " userId="6e4d5954-9aff-4001-8393-b981ad73e263" providerId="ADAL" clId="{6E1C6191-8A80-48D1-9C40-487C0D0D6325}" dt="2023-05-15T03:15:09.950" v="800"/>
          <ac:spMkLst>
            <pc:docMk/>
            <pc:sldMk cId="4062362004" sldId="295"/>
            <ac:spMk id="32" creationId="{DD846FE5-AF5F-44BE-8128-B155533CCB72}"/>
          </ac:spMkLst>
        </pc:spChg>
        <pc:spChg chg="add del topLvl">
          <ac:chgData name=" " userId="6e4d5954-9aff-4001-8393-b981ad73e263" providerId="ADAL" clId="{6E1C6191-8A80-48D1-9C40-487C0D0D6325}" dt="2023-05-15T03:15:27.420" v="805" actId="478"/>
          <ac:spMkLst>
            <pc:docMk/>
            <pc:sldMk cId="4062362004" sldId="295"/>
            <ac:spMk id="35" creationId="{4A2088BA-74F9-4C68-B0AC-5F7A5557E236}"/>
          </ac:spMkLst>
        </pc:spChg>
        <pc:spChg chg="add">
          <ac:chgData name=" " userId="6e4d5954-9aff-4001-8393-b981ad73e263" providerId="ADAL" clId="{6E1C6191-8A80-48D1-9C40-487C0D0D6325}" dt="2023-05-15T03:15:09.950" v="800"/>
          <ac:spMkLst>
            <pc:docMk/>
            <pc:sldMk cId="4062362004" sldId="295"/>
            <ac:spMk id="36" creationId="{D3240FC7-5AE0-47CE-9D22-595E42D9980F}"/>
          </ac:spMkLst>
        </pc:spChg>
        <pc:spChg chg="add">
          <ac:chgData name=" " userId="6e4d5954-9aff-4001-8393-b981ad73e263" providerId="ADAL" clId="{6E1C6191-8A80-48D1-9C40-487C0D0D6325}" dt="2023-05-15T03:15:09.950" v="800"/>
          <ac:spMkLst>
            <pc:docMk/>
            <pc:sldMk cId="4062362004" sldId="295"/>
            <ac:spMk id="37" creationId="{FB7404EC-3ED8-4C90-B95B-BC1589311773}"/>
          </ac:spMkLst>
        </pc:spChg>
        <pc:spChg chg="add del topLvl">
          <ac:chgData name=" " userId="6e4d5954-9aff-4001-8393-b981ad73e263" providerId="ADAL" clId="{6E1C6191-8A80-48D1-9C40-487C0D0D6325}" dt="2023-05-15T03:15:26.092" v="804" actId="478"/>
          <ac:spMkLst>
            <pc:docMk/>
            <pc:sldMk cId="4062362004" sldId="295"/>
            <ac:spMk id="38" creationId="{81C76022-0943-4FE0-9D2A-D5E04895F10F}"/>
          </ac:spMkLst>
        </pc:spChg>
        <pc:spChg chg="add">
          <ac:chgData name=" " userId="6e4d5954-9aff-4001-8393-b981ad73e263" providerId="ADAL" clId="{6E1C6191-8A80-48D1-9C40-487C0D0D6325}" dt="2023-05-15T03:15:09.950" v="800"/>
          <ac:spMkLst>
            <pc:docMk/>
            <pc:sldMk cId="4062362004" sldId="295"/>
            <ac:spMk id="40" creationId="{FECB4248-D1B6-47FA-919B-9130DDACB39D}"/>
          </ac:spMkLst>
        </pc:spChg>
        <pc:grpChg chg="add del mod">
          <ac:chgData name=" " userId="6e4d5954-9aff-4001-8393-b981ad73e263" providerId="ADAL" clId="{6E1C6191-8A80-48D1-9C40-487C0D0D6325}" dt="2023-05-15T03:15:26.092" v="804" actId="478"/>
          <ac:grpSpMkLst>
            <pc:docMk/>
            <pc:sldMk cId="4062362004" sldId="295"/>
            <ac:grpSpMk id="22" creationId="{D3D671F2-F038-4C21-8F93-80BBCA9E0D55}"/>
          </ac:grpSpMkLst>
        </pc:grpChg>
        <pc:grpChg chg="add del mod">
          <ac:chgData name=" " userId="6e4d5954-9aff-4001-8393-b981ad73e263" providerId="ADAL" clId="{6E1C6191-8A80-48D1-9C40-487C0D0D6325}" dt="2023-05-15T03:15:27.420" v="805" actId="478"/>
          <ac:grpSpMkLst>
            <pc:docMk/>
            <pc:sldMk cId="4062362004" sldId="295"/>
            <ac:grpSpMk id="23" creationId="{FB8CCCB7-08AE-4436-9854-D8896CCBD11E}"/>
          </ac:grpSpMkLst>
        </pc:grpChg>
        <pc:grpChg chg="add del mod">
          <ac:chgData name=" " userId="6e4d5954-9aff-4001-8393-b981ad73e263" providerId="ADAL" clId="{6E1C6191-8A80-48D1-9C40-487C0D0D6325}" dt="2023-05-15T03:15:28.903" v="806" actId="478"/>
          <ac:grpSpMkLst>
            <pc:docMk/>
            <pc:sldMk cId="4062362004" sldId="295"/>
            <ac:grpSpMk id="24" creationId="{333980CA-29EE-4B61-A814-624BDDFE5571}"/>
          </ac:grpSpMkLst>
        </pc:grpChg>
        <pc:grpChg chg="add del mod">
          <ac:chgData name=" " userId="6e4d5954-9aff-4001-8393-b981ad73e263" providerId="ADAL" clId="{6E1C6191-8A80-48D1-9C40-487C0D0D6325}" dt="2023-05-15T03:15:30.180" v="807" actId="478"/>
          <ac:grpSpMkLst>
            <pc:docMk/>
            <pc:sldMk cId="4062362004" sldId="295"/>
            <ac:grpSpMk id="25" creationId="{FC0ADD03-25B7-4913-97A9-CE94EFEAA5F2}"/>
          </ac:grpSpMkLst>
        </pc:grpChg>
        <pc:grpChg chg="add mod topLvl">
          <ac:chgData name=" " userId="6e4d5954-9aff-4001-8393-b981ad73e263" providerId="ADAL" clId="{6E1C6191-8A80-48D1-9C40-487C0D0D6325}" dt="2023-05-15T03:16:04.171" v="815" actId="1076"/>
          <ac:grpSpMkLst>
            <pc:docMk/>
            <pc:sldMk cId="4062362004" sldId="295"/>
            <ac:grpSpMk id="26" creationId="{4DFF5F82-497F-4296-A10D-5E0472156F72}"/>
          </ac:grpSpMkLst>
        </pc:grpChg>
        <pc:grpChg chg="add mod topLvl">
          <ac:chgData name=" " userId="6e4d5954-9aff-4001-8393-b981ad73e263" providerId="ADAL" clId="{6E1C6191-8A80-48D1-9C40-487C0D0D6325}" dt="2023-05-15T03:16:04.171" v="815" actId="1076"/>
          <ac:grpSpMkLst>
            <pc:docMk/>
            <pc:sldMk cId="4062362004" sldId="295"/>
            <ac:grpSpMk id="30" creationId="{76BD11C5-9193-4B3F-B6B2-C2E44F19225E}"/>
          </ac:grpSpMkLst>
        </pc:grpChg>
        <pc:grpChg chg="add del mod topLvl">
          <ac:chgData name=" " userId="6e4d5954-9aff-4001-8393-b981ad73e263" providerId="ADAL" clId="{6E1C6191-8A80-48D1-9C40-487C0D0D6325}" dt="2023-05-15T03:15:53.344" v="812" actId="478"/>
          <ac:grpSpMkLst>
            <pc:docMk/>
            <pc:sldMk cId="4062362004" sldId="295"/>
            <ac:grpSpMk id="34" creationId="{69B2D8B3-3E82-4A72-89A1-1D2AB5DF562D}"/>
          </ac:grpSpMkLst>
        </pc:grpChg>
        <pc:grpChg chg="add mod topLvl">
          <ac:chgData name=" " userId="6e4d5954-9aff-4001-8393-b981ad73e263" providerId="ADAL" clId="{6E1C6191-8A80-48D1-9C40-487C0D0D6325}" dt="2023-05-15T03:16:04.171" v="815" actId="1076"/>
          <ac:grpSpMkLst>
            <pc:docMk/>
            <pc:sldMk cId="4062362004" sldId="295"/>
            <ac:grpSpMk id="39" creationId="{2AF41634-C085-4A43-A45C-56FDACFEEBFC}"/>
          </ac:grpSpMkLst>
        </pc:grpChg>
        <pc:picChg chg="add mod">
          <ac:chgData name=" " userId="6e4d5954-9aff-4001-8393-b981ad73e263" providerId="ADAL" clId="{6E1C6191-8A80-48D1-9C40-487C0D0D6325}" dt="2023-05-15T03:31:27.083" v="861" actId="1076"/>
          <ac:picMkLst>
            <pc:docMk/>
            <pc:sldMk cId="4062362004" sldId="295"/>
            <ac:picMk id="15" creationId="{8867946B-1800-4AFC-80AA-F1F97E235BEB}"/>
          </ac:picMkLst>
        </pc:picChg>
        <pc:picChg chg="add">
          <ac:chgData name=" " userId="6e4d5954-9aff-4001-8393-b981ad73e263" providerId="ADAL" clId="{6E1C6191-8A80-48D1-9C40-487C0D0D6325}" dt="2023-05-15T03:15:09.950" v="800"/>
          <ac:picMkLst>
            <pc:docMk/>
            <pc:sldMk cId="4062362004" sldId="295"/>
            <ac:picMk id="29" creationId="{2D825C99-F4D9-481F-8DD6-D5D158204BEC}"/>
          </ac:picMkLst>
        </pc:picChg>
        <pc:picChg chg="add">
          <ac:chgData name=" " userId="6e4d5954-9aff-4001-8393-b981ad73e263" providerId="ADAL" clId="{6E1C6191-8A80-48D1-9C40-487C0D0D6325}" dt="2023-05-15T03:15:09.950" v="800"/>
          <ac:picMkLst>
            <pc:docMk/>
            <pc:sldMk cId="4062362004" sldId="295"/>
            <ac:picMk id="33" creationId="{56801E3D-01E3-43D3-999D-4EC21F3E3F85}"/>
          </ac:picMkLst>
        </pc:picChg>
        <pc:picChg chg="add">
          <ac:chgData name=" " userId="6e4d5954-9aff-4001-8393-b981ad73e263" providerId="ADAL" clId="{6E1C6191-8A80-48D1-9C40-487C0D0D6325}" dt="2023-05-15T03:15:09.950" v="800"/>
          <ac:picMkLst>
            <pc:docMk/>
            <pc:sldMk cId="4062362004" sldId="295"/>
            <ac:picMk id="41" creationId="{BEE929B8-82AA-46D8-A1A7-B80C60ED5A07}"/>
          </ac:picMkLst>
        </pc:picChg>
        <pc:picChg chg="add mod">
          <ac:chgData name=" " userId="6e4d5954-9aff-4001-8393-b981ad73e263" providerId="ADAL" clId="{6E1C6191-8A80-48D1-9C40-487C0D0D6325}" dt="2023-05-15T03:16:18.339" v="819" actId="1076"/>
          <ac:picMkLst>
            <pc:docMk/>
            <pc:sldMk cId="4062362004" sldId="295"/>
            <ac:picMk id="2050" creationId="{B3B2928B-4733-4EBD-92FD-6BDC393B95AF}"/>
          </ac:picMkLst>
        </pc:picChg>
        <pc:picChg chg="add del mod">
          <ac:chgData name=" " userId="6e4d5954-9aff-4001-8393-b981ad73e263" providerId="ADAL" clId="{6E1C6191-8A80-48D1-9C40-487C0D0D6325}" dt="2023-05-15T03:15:37.964" v="809" actId="478"/>
          <ac:picMkLst>
            <pc:docMk/>
            <pc:sldMk cId="4062362004" sldId="295"/>
            <ac:picMk id="2052" creationId="{FD27A616-EE99-418F-881A-DBDA45696C94}"/>
          </ac:picMkLst>
        </pc:picChg>
      </pc:sldChg>
      <pc:sldChg chg="modSp">
        <pc:chgData name=" " userId="6e4d5954-9aff-4001-8393-b981ad73e263" providerId="ADAL" clId="{6E1C6191-8A80-48D1-9C40-487C0D0D6325}" dt="2023-05-15T03:25:27.321" v="829" actId="207"/>
        <pc:sldMkLst>
          <pc:docMk/>
          <pc:sldMk cId="2231572465" sldId="302"/>
        </pc:sldMkLst>
        <pc:spChg chg="mod">
          <ac:chgData name=" " userId="6e4d5954-9aff-4001-8393-b981ad73e263" providerId="ADAL" clId="{6E1C6191-8A80-48D1-9C40-487C0D0D6325}" dt="2023-05-15T03:25:27.321" v="829" actId="207"/>
          <ac:spMkLst>
            <pc:docMk/>
            <pc:sldMk cId="2231572465" sldId="302"/>
            <ac:spMk id="2" creationId="{5FF4338E-A804-4F5F-9D31-E771C76BD553}"/>
          </ac:spMkLst>
        </pc:spChg>
      </pc:sldChg>
      <pc:sldChg chg="delSp modSp">
        <pc:chgData name=" " userId="6e4d5954-9aff-4001-8393-b981ad73e263" providerId="ADAL" clId="{6E1C6191-8A80-48D1-9C40-487C0D0D6325}" dt="2023-05-15T03:02:17.354" v="778" actId="20577"/>
        <pc:sldMkLst>
          <pc:docMk/>
          <pc:sldMk cId="788406497" sldId="303"/>
        </pc:sldMkLst>
        <pc:spChg chg="del">
          <ac:chgData name=" " userId="6e4d5954-9aff-4001-8393-b981ad73e263" providerId="ADAL" clId="{6E1C6191-8A80-48D1-9C40-487C0D0D6325}" dt="2023-05-15T03:00:59.133" v="755" actId="478"/>
          <ac:spMkLst>
            <pc:docMk/>
            <pc:sldMk cId="788406497" sldId="303"/>
            <ac:spMk id="14" creationId="{C7B1B0CF-61ED-41A6-BBAA-2F5A3C562A81}"/>
          </ac:spMkLst>
        </pc:spChg>
        <pc:spChg chg="del mod">
          <ac:chgData name=" " userId="6e4d5954-9aff-4001-8393-b981ad73e263" providerId="ADAL" clId="{6E1C6191-8A80-48D1-9C40-487C0D0D6325}" dt="2023-05-15T03:01:07.951" v="757" actId="478"/>
          <ac:spMkLst>
            <pc:docMk/>
            <pc:sldMk cId="788406497" sldId="303"/>
            <ac:spMk id="19" creationId="{7DAF7A7F-828D-44EE-84EB-7B9387F81A59}"/>
          </ac:spMkLst>
        </pc:spChg>
        <pc:spChg chg="mod">
          <ac:chgData name=" " userId="6e4d5954-9aff-4001-8393-b981ad73e263" providerId="ADAL" clId="{6E1C6191-8A80-48D1-9C40-487C0D0D6325}" dt="2023-05-15T03:01:35.769" v="763" actId="403"/>
          <ac:spMkLst>
            <pc:docMk/>
            <pc:sldMk cId="788406497" sldId="303"/>
            <ac:spMk id="26" creationId="{C8C47EA9-5D40-40DB-A8B1-E450917C0B9C}"/>
          </ac:spMkLst>
        </pc:spChg>
        <pc:spChg chg="mod">
          <ac:chgData name=" " userId="6e4d5954-9aff-4001-8393-b981ad73e263" providerId="ADAL" clId="{6E1C6191-8A80-48D1-9C40-487C0D0D6325}" dt="2023-05-15T03:01:35.769" v="763" actId="403"/>
          <ac:spMkLst>
            <pc:docMk/>
            <pc:sldMk cId="788406497" sldId="303"/>
            <ac:spMk id="27" creationId="{82BAEACD-74C9-4F7D-B422-88953D269D3A}"/>
          </ac:spMkLst>
        </pc:spChg>
        <pc:spChg chg="mod">
          <ac:chgData name=" " userId="6e4d5954-9aff-4001-8393-b981ad73e263" providerId="ADAL" clId="{6E1C6191-8A80-48D1-9C40-487C0D0D6325}" dt="2023-05-15T03:01:35.769" v="763" actId="403"/>
          <ac:spMkLst>
            <pc:docMk/>
            <pc:sldMk cId="788406497" sldId="303"/>
            <ac:spMk id="31" creationId="{E7C5B903-0C87-4C27-B20D-0855DE4D8874}"/>
          </ac:spMkLst>
        </pc:spChg>
        <pc:spChg chg="mod">
          <ac:chgData name=" " userId="6e4d5954-9aff-4001-8393-b981ad73e263" providerId="ADAL" clId="{6E1C6191-8A80-48D1-9C40-487C0D0D6325}" dt="2023-05-15T03:02:17.354" v="778" actId="20577"/>
          <ac:spMkLst>
            <pc:docMk/>
            <pc:sldMk cId="788406497" sldId="303"/>
            <ac:spMk id="34" creationId="{9579BA2A-C60F-4D73-9F5A-DBBA2E9ED6DA}"/>
          </ac:spMkLst>
        </pc:spChg>
        <pc:spChg chg="mod">
          <ac:chgData name=" " userId="6e4d5954-9aff-4001-8393-b981ad73e263" providerId="ADAL" clId="{6E1C6191-8A80-48D1-9C40-487C0D0D6325}" dt="2023-05-15T03:02:12.380" v="777" actId="1076"/>
          <ac:spMkLst>
            <pc:docMk/>
            <pc:sldMk cId="788406497" sldId="303"/>
            <ac:spMk id="35" creationId="{EB000521-07F9-4DFF-A351-B54ACC58966C}"/>
          </ac:spMkLst>
        </pc:spChg>
        <pc:spChg chg="mod">
          <ac:chgData name=" " userId="6e4d5954-9aff-4001-8393-b981ad73e263" providerId="ADAL" clId="{6E1C6191-8A80-48D1-9C40-487C0D0D6325}" dt="2023-05-15T03:01:59.792" v="774" actId="20577"/>
          <ac:spMkLst>
            <pc:docMk/>
            <pc:sldMk cId="788406497" sldId="303"/>
            <ac:spMk id="36" creationId="{BCA947AD-7427-41EA-AC5C-7D0DAE67A821}"/>
          </ac:spMkLst>
        </pc:spChg>
      </pc:sldChg>
      <pc:sldChg chg="modSp">
        <pc:chgData name=" " userId="6e4d5954-9aff-4001-8393-b981ad73e263" providerId="ADAL" clId="{6E1C6191-8A80-48D1-9C40-487C0D0D6325}" dt="2023-05-11T04:05:53.661" v="101" actId="12"/>
        <pc:sldMkLst>
          <pc:docMk/>
          <pc:sldMk cId="2675377233" sldId="305"/>
        </pc:sldMkLst>
        <pc:spChg chg="mod">
          <ac:chgData name=" " userId="6e4d5954-9aff-4001-8393-b981ad73e263" providerId="ADAL" clId="{6E1C6191-8A80-48D1-9C40-487C0D0D6325}" dt="2023-05-11T04:05:53.661" v="101" actId="12"/>
          <ac:spMkLst>
            <pc:docMk/>
            <pc:sldMk cId="2675377233" sldId="305"/>
            <ac:spMk id="20" creationId="{293D9617-381C-47BD-A094-0E5078620742}"/>
          </ac:spMkLst>
        </pc:spChg>
      </pc:sldChg>
      <pc:sldChg chg="addSp delSp modSp modNotesTx">
        <pc:chgData name=" " userId="6e4d5954-9aff-4001-8393-b981ad73e263" providerId="ADAL" clId="{6E1C6191-8A80-48D1-9C40-487C0D0D6325}" dt="2023-05-12T02:59:55.345" v="434" actId="14100"/>
        <pc:sldMkLst>
          <pc:docMk/>
          <pc:sldMk cId="3599353439" sldId="307"/>
        </pc:sldMkLst>
        <pc:spChg chg="add mod">
          <ac:chgData name=" " userId="6e4d5954-9aff-4001-8393-b981ad73e263" providerId="ADAL" clId="{6E1C6191-8A80-48D1-9C40-487C0D0D6325}" dt="2023-05-11T04:05:25.906" v="95" actId="114"/>
          <ac:spMkLst>
            <pc:docMk/>
            <pc:sldMk cId="3599353439" sldId="307"/>
            <ac:spMk id="14" creationId="{383A237F-FF4E-44E0-936A-8558BD219A01}"/>
          </ac:spMkLst>
        </pc:spChg>
        <pc:spChg chg="del mod">
          <ac:chgData name=" " userId="6e4d5954-9aff-4001-8393-b981ad73e263" providerId="ADAL" clId="{6E1C6191-8A80-48D1-9C40-487C0D0D6325}" dt="2023-05-11T04:02:39.116" v="55" actId="478"/>
          <ac:spMkLst>
            <pc:docMk/>
            <pc:sldMk cId="3599353439" sldId="307"/>
            <ac:spMk id="17" creationId="{DFF74DE4-C1DA-4A9C-8A69-EEAD13BBE644}"/>
          </ac:spMkLst>
        </pc:spChg>
        <pc:spChg chg="mod">
          <ac:chgData name=" " userId="6e4d5954-9aff-4001-8393-b981ad73e263" providerId="ADAL" clId="{6E1C6191-8A80-48D1-9C40-487C0D0D6325}" dt="2023-05-12T02:59:55.345" v="434" actId="14100"/>
          <ac:spMkLst>
            <pc:docMk/>
            <pc:sldMk cId="3599353439" sldId="307"/>
            <ac:spMk id="27" creationId="{FE455A08-BF2B-4FCE-BB0E-91CA948E8BBB}"/>
          </ac:spMkLst>
        </pc:spChg>
        <pc:picChg chg="mod">
          <ac:chgData name=" " userId="6e4d5954-9aff-4001-8393-b981ad73e263" providerId="ADAL" clId="{6E1C6191-8A80-48D1-9C40-487C0D0D6325}" dt="2023-05-11T04:02:49.653" v="60" actId="1076"/>
          <ac:picMkLst>
            <pc:docMk/>
            <pc:sldMk cId="3599353439" sldId="307"/>
            <ac:picMk id="2050" creationId="{7446FEED-F3AB-4D3B-B045-97E669E17E67}"/>
          </ac:picMkLst>
        </pc:picChg>
      </pc:sldChg>
      <pc:sldChg chg="modSp">
        <pc:chgData name=" " userId="6e4d5954-9aff-4001-8393-b981ad73e263" providerId="ADAL" clId="{6E1C6191-8A80-48D1-9C40-487C0D0D6325}" dt="2023-05-15T03:28:21.775" v="847" actId="14100"/>
        <pc:sldMkLst>
          <pc:docMk/>
          <pc:sldMk cId="261735102" sldId="308"/>
        </pc:sldMkLst>
        <pc:spChg chg="mod">
          <ac:chgData name=" " userId="6e4d5954-9aff-4001-8393-b981ad73e263" providerId="ADAL" clId="{6E1C6191-8A80-48D1-9C40-487C0D0D6325}" dt="2023-05-15T03:28:21.775" v="847" actId="14100"/>
          <ac:spMkLst>
            <pc:docMk/>
            <pc:sldMk cId="261735102" sldId="308"/>
            <ac:spMk id="20" creationId="{293D9617-381C-47BD-A094-0E5078620742}"/>
          </ac:spMkLst>
        </pc:spChg>
      </pc:sldChg>
      <pc:sldChg chg="addSp delSp modSp">
        <pc:chgData name=" " userId="6e4d5954-9aff-4001-8393-b981ad73e263" providerId="ADAL" clId="{6E1C6191-8A80-48D1-9C40-487C0D0D6325}" dt="2023-05-15T03:27:38.185" v="844" actId="14100"/>
        <pc:sldMkLst>
          <pc:docMk/>
          <pc:sldMk cId="2302633116" sldId="309"/>
        </pc:sldMkLst>
        <pc:spChg chg="add mod">
          <ac:chgData name=" " userId="6e4d5954-9aff-4001-8393-b981ad73e263" providerId="ADAL" clId="{6E1C6191-8A80-48D1-9C40-487C0D0D6325}" dt="2023-05-15T03:27:38.185" v="844" actId="14100"/>
          <ac:spMkLst>
            <pc:docMk/>
            <pc:sldMk cId="2302633116" sldId="309"/>
            <ac:spMk id="14" creationId="{12DBFE28-5F65-47A6-BE19-91AB3E8E6EE2}"/>
          </ac:spMkLst>
        </pc:spChg>
        <pc:spChg chg="mod">
          <ac:chgData name=" " userId="6e4d5954-9aff-4001-8393-b981ad73e263" providerId="ADAL" clId="{6E1C6191-8A80-48D1-9C40-487C0D0D6325}" dt="2023-05-15T03:27:01.827" v="839" actId="1076"/>
          <ac:spMkLst>
            <pc:docMk/>
            <pc:sldMk cId="2302633116" sldId="309"/>
            <ac:spMk id="19" creationId="{8A76F0EC-20A5-424B-92DF-E98D4B1690BD}"/>
          </ac:spMkLst>
        </pc:spChg>
        <pc:spChg chg="add mod">
          <ac:chgData name=" " userId="6e4d5954-9aff-4001-8393-b981ad73e263" providerId="ADAL" clId="{6E1C6191-8A80-48D1-9C40-487C0D0D6325}" dt="2023-05-15T03:03:39.371" v="794" actId="14100"/>
          <ac:spMkLst>
            <pc:docMk/>
            <pc:sldMk cId="2302633116" sldId="309"/>
            <ac:spMk id="20" creationId="{B1CB9183-669B-4A39-AF46-DEF0D4F50E3D}"/>
          </ac:spMkLst>
        </pc:spChg>
        <pc:spChg chg="add mod">
          <ac:chgData name=" " userId="6e4d5954-9aff-4001-8393-b981ad73e263" providerId="ADAL" clId="{6E1C6191-8A80-48D1-9C40-487C0D0D6325}" dt="2023-05-15T03:03:43.075" v="797" actId="20577"/>
          <ac:spMkLst>
            <pc:docMk/>
            <pc:sldMk cId="2302633116" sldId="309"/>
            <ac:spMk id="21" creationId="{35E538AB-3A6F-457E-93ED-CB8DB274C0B7}"/>
          </ac:spMkLst>
        </pc:spChg>
        <pc:spChg chg="mod">
          <ac:chgData name=" " userId="6e4d5954-9aff-4001-8393-b981ad73e263" providerId="ADAL" clId="{6E1C6191-8A80-48D1-9C40-487C0D0D6325}" dt="2023-05-11T04:15:08.517" v="214" actId="1076"/>
          <ac:spMkLst>
            <pc:docMk/>
            <pc:sldMk cId="2302633116" sldId="309"/>
            <ac:spMk id="27" creationId="{FE455A08-BF2B-4FCE-BB0E-91CA948E8BBB}"/>
          </ac:spMkLst>
        </pc:spChg>
        <pc:picChg chg="add del mod ord">
          <ac:chgData name=" " userId="6e4d5954-9aff-4001-8393-b981ad73e263" providerId="ADAL" clId="{6E1C6191-8A80-48D1-9C40-487C0D0D6325}" dt="2023-05-11T04:10:49.964" v="155" actId="478"/>
          <ac:picMkLst>
            <pc:docMk/>
            <pc:sldMk cId="2302633116" sldId="309"/>
            <ac:picMk id="1026" creationId="{1B5ABF1F-0E1C-49B4-BDD6-5E58E4209A89}"/>
          </ac:picMkLst>
        </pc:picChg>
        <pc:picChg chg="add mod">
          <ac:chgData name=" " userId="6e4d5954-9aff-4001-8393-b981ad73e263" providerId="ADAL" clId="{6E1C6191-8A80-48D1-9C40-487C0D0D6325}" dt="2023-05-12T03:00:37.249" v="436" actId="1076"/>
          <ac:picMkLst>
            <pc:docMk/>
            <pc:sldMk cId="2302633116" sldId="309"/>
            <ac:picMk id="1028" creationId="{29522A7C-165C-49B9-9B07-771C67A5EBA1}"/>
          </ac:picMkLst>
        </pc:picChg>
        <pc:picChg chg="add del mod">
          <ac:chgData name=" " userId="6e4d5954-9aff-4001-8393-b981ad73e263" providerId="ADAL" clId="{6E1C6191-8A80-48D1-9C40-487C0D0D6325}" dt="2023-05-11T04:12:44.406" v="168" actId="478"/>
          <ac:picMkLst>
            <pc:docMk/>
            <pc:sldMk cId="2302633116" sldId="309"/>
            <ac:picMk id="1030" creationId="{BE7D74E7-215C-4CC4-A6A8-3BCC2DEB6BCD}"/>
          </ac:picMkLst>
        </pc:picChg>
        <pc:picChg chg="add mod">
          <ac:chgData name=" " userId="6e4d5954-9aff-4001-8393-b981ad73e263" providerId="ADAL" clId="{6E1C6191-8A80-48D1-9C40-487C0D0D6325}" dt="2023-05-11T04:14:59.989" v="212" actId="1076"/>
          <ac:picMkLst>
            <pc:docMk/>
            <pc:sldMk cId="2302633116" sldId="309"/>
            <ac:picMk id="1032" creationId="{9B02158B-87BF-4CA2-9EAA-A9C1F7A46E86}"/>
          </ac:picMkLst>
        </pc:picChg>
      </pc:sldChg>
      <pc:sldChg chg="modSp">
        <pc:chgData name=" " userId="6e4d5954-9aff-4001-8393-b981ad73e263" providerId="ADAL" clId="{6E1C6191-8A80-48D1-9C40-487C0D0D6325}" dt="2023-05-15T03:28:14.868" v="846" actId="1076"/>
        <pc:sldMkLst>
          <pc:docMk/>
          <pc:sldMk cId="2032720122" sldId="310"/>
        </pc:sldMkLst>
        <pc:spChg chg="mod">
          <ac:chgData name=" " userId="6e4d5954-9aff-4001-8393-b981ad73e263" providerId="ADAL" clId="{6E1C6191-8A80-48D1-9C40-487C0D0D6325}" dt="2023-05-15T03:28:14.868" v="846" actId="1076"/>
          <ac:spMkLst>
            <pc:docMk/>
            <pc:sldMk cId="2032720122" sldId="310"/>
            <ac:spMk id="20" creationId="{293D9617-381C-47BD-A094-0E5078620742}"/>
          </ac:spMkLst>
        </pc:spChg>
        <pc:spChg chg="mod">
          <ac:chgData name=" " userId="6e4d5954-9aff-4001-8393-b981ad73e263" providerId="ADAL" clId="{6E1C6191-8A80-48D1-9C40-487C0D0D6325}" dt="2023-05-15T03:28:14.868" v="846" actId="1076"/>
          <ac:spMkLst>
            <pc:docMk/>
            <pc:sldMk cId="2032720122" sldId="310"/>
            <ac:spMk id="23" creationId="{E6DD41E4-1F92-4D3A-B778-9FF265EBC088}"/>
          </ac:spMkLst>
        </pc:spChg>
      </pc:sldChg>
    </pc:docChg>
  </pc:docChgLst>
  <pc:docChgLst>
    <pc:chgData name="Linh Chi" userId="S::linhchi@mvv.edu.vn::6e4d5954-9aff-4001-8393-b981ad73e263" providerId="AD" clId="Web-{CC0DE7F4-A984-F371-1533-10B7E7F3C838}"/>
    <pc:docChg chg="modSld">
      <pc:chgData name="Linh Chi" userId="S::linhchi@mvv.edu.vn::6e4d5954-9aff-4001-8393-b981ad73e263" providerId="AD" clId="Web-{CC0DE7F4-A984-F371-1533-10B7E7F3C838}" dt="2023-06-22T05:03:39.351" v="49" actId="1076"/>
      <pc:docMkLst>
        <pc:docMk/>
      </pc:docMkLst>
      <pc:sldChg chg="modSp">
        <pc:chgData name="Linh Chi" userId="S::linhchi@mvv.edu.vn::6e4d5954-9aff-4001-8393-b981ad73e263" providerId="AD" clId="Web-{CC0DE7F4-A984-F371-1533-10B7E7F3C838}" dt="2023-06-22T04:59:00.045" v="9" actId="14100"/>
        <pc:sldMkLst>
          <pc:docMk/>
          <pc:sldMk cId="1055683758" sldId="293"/>
        </pc:sldMkLst>
        <pc:spChg chg="mod">
          <ac:chgData name="Linh Chi" userId="S::linhchi@mvv.edu.vn::6e4d5954-9aff-4001-8393-b981ad73e263" providerId="AD" clId="Web-{CC0DE7F4-A984-F371-1533-10B7E7F3C838}" dt="2023-06-22T04:59:00.045" v="9" actId="14100"/>
          <ac:spMkLst>
            <pc:docMk/>
            <pc:sldMk cId="1055683758" sldId="293"/>
            <ac:spMk id="19" creationId="{7DAF7A7F-828D-44EE-84EB-7B9387F81A59}"/>
          </ac:spMkLst>
        </pc:spChg>
      </pc:sldChg>
      <pc:sldChg chg="modSp">
        <pc:chgData name="Linh Chi" userId="S::linhchi@mvv.edu.vn::6e4d5954-9aff-4001-8393-b981ad73e263" providerId="AD" clId="Web-{CC0DE7F4-A984-F371-1533-10B7E7F3C838}" dt="2023-06-22T05:03:39.351" v="49" actId="1076"/>
        <pc:sldMkLst>
          <pc:docMk/>
          <pc:sldMk cId="4062362004" sldId="295"/>
        </pc:sldMkLst>
        <pc:spChg chg="mod">
          <ac:chgData name="Linh Chi" userId="S::linhchi@mvv.edu.vn::6e4d5954-9aff-4001-8393-b981ad73e263" providerId="AD" clId="Web-{CC0DE7F4-A984-F371-1533-10B7E7F3C838}" dt="2023-06-22T05:03:19.179" v="45" actId="1076"/>
          <ac:spMkLst>
            <pc:docMk/>
            <pc:sldMk cId="4062362004" sldId="295"/>
            <ac:spMk id="25" creationId="{E69F57EC-8E2F-4245-A2DA-14BFB03EDE7F}"/>
          </ac:spMkLst>
        </pc:spChg>
        <pc:grpChg chg="mod">
          <ac:chgData name="Linh Chi" userId="S::linhchi@mvv.edu.vn::6e4d5954-9aff-4001-8393-b981ad73e263" providerId="AD" clId="Web-{CC0DE7F4-A984-F371-1533-10B7E7F3C838}" dt="2023-06-22T05:03:39.351" v="49" actId="1076"/>
          <ac:grpSpMkLst>
            <pc:docMk/>
            <pc:sldMk cId="4062362004" sldId="295"/>
            <ac:grpSpMk id="3" creationId="{ADB5AE80-836A-4273-836C-46DBB0FE6935}"/>
          </ac:grpSpMkLst>
        </pc:grpChg>
        <pc:picChg chg="mod">
          <ac:chgData name="Linh Chi" userId="S::linhchi@mvv.edu.vn::6e4d5954-9aff-4001-8393-b981ad73e263" providerId="AD" clId="Web-{CC0DE7F4-A984-F371-1533-10B7E7F3C838}" dt="2023-06-22T05:03:30.914" v="48" actId="1076"/>
          <ac:picMkLst>
            <pc:docMk/>
            <pc:sldMk cId="4062362004" sldId="295"/>
            <ac:picMk id="2050" creationId="{B3B2928B-4733-4EBD-92FD-6BDC393B95AF}"/>
          </ac:picMkLst>
        </pc:picChg>
      </pc:sldChg>
      <pc:sldChg chg="modSp">
        <pc:chgData name="Linh Chi" userId="S::linhchi@mvv.edu.vn::6e4d5954-9aff-4001-8393-b981ad73e263" providerId="AD" clId="Web-{CC0DE7F4-A984-F371-1533-10B7E7F3C838}" dt="2023-06-22T04:49:20.477" v="3" actId="20577"/>
        <pc:sldMkLst>
          <pc:docMk/>
          <pc:sldMk cId="2675377233" sldId="305"/>
        </pc:sldMkLst>
        <pc:spChg chg="mod">
          <ac:chgData name="Linh Chi" userId="S::linhchi@mvv.edu.vn::6e4d5954-9aff-4001-8393-b981ad73e263" providerId="AD" clId="Web-{CC0DE7F4-A984-F371-1533-10B7E7F3C838}" dt="2023-06-22T04:49:20.477" v="3" actId="20577"/>
          <ac:spMkLst>
            <pc:docMk/>
            <pc:sldMk cId="2675377233" sldId="305"/>
            <ac:spMk id="52" creationId="{A04B2F70-7D4C-4DD5-AA81-AC671803F685}"/>
          </ac:spMkLst>
        </pc:spChg>
      </pc:sldChg>
    </pc:docChg>
  </pc:docChgLst>
  <pc:docChgLst>
    <pc:chgData name="Linh Chi" userId="S::linhchi@mvv.edu.vn::6e4d5954-9aff-4001-8393-b981ad73e263" providerId="AD" clId="Web-{75F4D920-8581-42B8-72D8-073740279DC4}"/>
    <pc:docChg chg="modSld sldOrd">
      <pc:chgData name="Linh Chi" userId="S::linhchi@mvv.edu.vn::6e4d5954-9aff-4001-8393-b981ad73e263" providerId="AD" clId="Web-{75F4D920-8581-42B8-72D8-073740279DC4}" dt="2023-06-20T07:55:49.416" v="94" actId="20577"/>
      <pc:docMkLst>
        <pc:docMk/>
      </pc:docMkLst>
      <pc:sldChg chg="modSp">
        <pc:chgData name="Linh Chi" userId="S::linhchi@mvv.edu.vn::6e4d5954-9aff-4001-8393-b981ad73e263" providerId="AD" clId="Web-{75F4D920-8581-42B8-72D8-073740279DC4}" dt="2023-06-20T07:53:44.069" v="81"/>
        <pc:sldMkLst>
          <pc:docMk/>
          <pc:sldMk cId="710692111" sldId="292"/>
        </pc:sldMkLst>
        <pc:spChg chg="mod">
          <ac:chgData name="Linh Chi" userId="S::linhchi@mvv.edu.vn::6e4d5954-9aff-4001-8393-b981ad73e263" providerId="AD" clId="Web-{75F4D920-8581-42B8-72D8-073740279DC4}" dt="2023-06-20T07:53:28.178" v="79"/>
          <ac:spMkLst>
            <pc:docMk/>
            <pc:sldMk cId="710692111" sldId="292"/>
            <ac:spMk id="18" creationId="{9CFA3AA3-94A2-43C4-818C-75B806FF874A}"/>
          </ac:spMkLst>
        </pc:spChg>
        <pc:spChg chg="mod">
          <ac:chgData name="Linh Chi" userId="S::linhchi@mvv.edu.vn::6e4d5954-9aff-4001-8393-b981ad73e263" providerId="AD" clId="Web-{75F4D920-8581-42B8-72D8-073740279DC4}" dt="2023-06-20T07:53:36.444" v="80"/>
          <ac:spMkLst>
            <pc:docMk/>
            <pc:sldMk cId="710692111" sldId="292"/>
            <ac:spMk id="22" creationId="{0829D175-B9C6-C11F-4C99-1E91796169FB}"/>
          </ac:spMkLst>
        </pc:spChg>
        <pc:spChg chg="mod">
          <ac:chgData name="Linh Chi" userId="S::linhchi@mvv.edu.vn::6e4d5954-9aff-4001-8393-b981ad73e263" providerId="AD" clId="Web-{75F4D920-8581-42B8-72D8-073740279DC4}" dt="2023-06-20T07:53:44.069" v="81"/>
          <ac:spMkLst>
            <pc:docMk/>
            <pc:sldMk cId="710692111" sldId="292"/>
            <ac:spMk id="36" creationId="{0937EA9D-31DF-D9F9-D5C9-4E2BDC1C5C95}"/>
          </ac:spMkLst>
        </pc:spChg>
      </pc:sldChg>
      <pc:sldChg chg="addSp delSp modSp ord">
        <pc:chgData name="Linh Chi" userId="S::linhchi@mvv.edu.vn::6e4d5954-9aff-4001-8393-b981ad73e263" providerId="AD" clId="Web-{75F4D920-8581-42B8-72D8-073740279DC4}" dt="2023-06-20T07:38:10.019" v="34"/>
        <pc:sldMkLst>
          <pc:docMk/>
          <pc:sldMk cId="977145190" sldId="304"/>
        </pc:sldMkLst>
        <pc:spChg chg="mod">
          <ac:chgData name="Linh Chi" userId="S::linhchi@mvv.edu.vn::6e4d5954-9aff-4001-8393-b981ad73e263" providerId="AD" clId="Web-{75F4D920-8581-42B8-72D8-073740279DC4}" dt="2023-06-20T07:38:10.019" v="34"/>
          <ac:spMkLst>
            <pc:docMk/>
            <pc:sldMk cId="977145190" sldId="304"/>
            <ac:spMk id="4" creationId="{DE4101FD-6D01-939A-50B7-A973B237219B}"/>
          </ac:spMkLst>
        </pc:spChg>
        <pc:spChg chg="del">
          <ac:chgData name="Linh Chi" userId="S::linhchi@mvv.edu.vn::6e4d5954-9aff-4001-8393-b981ad73e263" providerId="AD" clId="Web-{75F4D920-8581-42B8-72D8-073740279DC4}" dt="2023-06-20T07:36:11.610" v="11"/>
          <ac:spMkLst>
            <pc:docMk/>
            <pc:sldMk cId="977145190" sldId="304"/>
            <ac:spMk id="48" creationId="{CB2B4496-5C55-42F1-B6B1-7E612B24A0B0}"/>
          </ac:spMkLst>
        </pc:spChg>
        <pc:grpChg chg="add">
          <ac:chgData name="Linh Chi" userId="S::linhchi@mvv.edu.vn::6e4d5954-9aff-4001-8393-b981ad73e263" providerId="AD" clId="Web-{75F4D920-8581-42B8-72D8-073740279DC4}" dt="2023-06-20T07:36:13.673" v="12"/>
          <ac:grpSpMkLst>
            <pc:docMk/>
            <pc:sldMk cId="977145190" sldId="304"/>
            <ac:grpSpMk id="5" creationId="{53F4CE8D-6CE1-D7DC-8486-D858753E1732}"/>
          </ac:grpSpMkLst>
        </pc:grpChg>
        <pc:grpChg chg="del">
          <ac:chgData name="Linh Chi" userId="S::linhchi@mvv.edu.vn::6e4d5954-9aff-4001-8393-b981ad73e263" providerId="AD" clId="Web-{75F4D920-8581-42B8-72D8-073740279DC4}" dt="2023-06-20T07:36:09.517" v="10"/>
          <ac:grpSpMkLst>
            <pc:docMk/>
            <pc:sldMk cId="977145190" sldId="304"/>
            <ac:grpSpMk id="45" creationId="{92A73019-09F7-4035-98D6-4666736BA799}"/>
          </ac:grpSpMkLst>
        </pc:grpChg>
        <pc:picChg chg="del">
          <ac:chgData name="Linh Chi" userId="S::linhchi@mvv.edu.vn::6e4d5954-9aff-4001-8393-b981ad73e263" providerId="AD" clId="Web-{75F4D920-8581-42B8-72D8-073740279DC4}" dt="2023-06-20T07:36:09.517" v="9"/>
          <ac:picMkLst>
            <pc:docMk/>
            <pc:sldMk cId="977145190" sldId="304"/>
            <ac:picMk id="53" creationId="{95A470D0-D631-4B7F-9204-37FD26DB0B6B}"/>
          </ac:picMkLst>
        </pc:picChg>
      </pc:sldChg>
      <pc:sldChg chg="addSp delSp modSp">
        <pc:chgData name="Linh Chi" userId="S::linhchi@mvv.edu.vn::6e4d5954-9aff-4001-8393-b981ad73e263" providerId="AD" clId="Web-{75F4D920-8581-42B8-72D8-073740279DC4}" dt="2023-06-20T07:37:44.347" v="31"/>
        <pc:sldMkLst>
          <pc:docMk/>
          <pc:sldMk cId="3117122607" sldId="311"/>
        </pc:sldMkLst>
        <pc:grpChg chg="del mod">
          <ac:chgData name="Linh Chi" userId="S::linhchi@mvv.edu.vn::6e4d5954-9aff-4001-8393-b981ad73e263" providerId="AD" clId="Web-{75F4D920-8581-42B8-72D8-073740279DC4}" dt="2023-06-20T07:37:43.706" v="30"/>
          <ac:grpSpMkLst>
            <pc:docMk/>
            <pc:sldMk cId="3117122607" sldId="311"/>
            <ac:grpSpMk id="2" creationId="{14A2CAF9-E73E-033E-EB71-4AA4D7D16154}"/>
          </ac:grpSpMkLst>
        </pc:grpChg>
        <pc:grpChg chg="add">
          <ac:chgData name="Linh Chi" userId="S::linhchi@mvv.edu.vn::6e4d5954-9aff-4001-8393-b981ad73e263" providerId="AD" clId="Web-{75F4D920-8581-42B8-72D8-073740279DC4}" dt="2023-06-20T07:37:44.347" v="31"/>
          <ac:grpSpMkLst>
            <pc:docMk/>
            <pc:sldMk cId="3117122607" sldId="311"/>
            <ac:grpSpMk id="8" creationId="{C3CE4719-289D-ABA1-9221-D1E170789EAB}"/>
          </ac:grpSpMkLst>
        </pc:grpChg>
        <pc:grpChg chg="del">
          <ac:chgData name="Linh Chi" userId="S::linhchi@mvv.edu.vn::6e4d5954-9aff-4001-8393-b981ad73e263" providerId="AD" clId="Web-{75F4D920-8581-42B8-72D8-073740279DC4}" dt="2023-06-20T07:36:37.486" v="15"/>
          <ac:grpSpMkLst>
            <pc:docMk/>
            <pc:sldMk cId="3117122607" sldId="311"/>
            <ac:grpSpMk id="14" creationId="{EA39CAB6-02A9-4A23-B82D-B0D89B4E3B44}"/>
          </ac:grpSpMkLst>
        </pc:grpChg>
      </pc:sldChg>
      <pc:sldChg chg="delSp modSp ord">
        <pc:chgData name="Linh Chi" userId="S::linhchi@mvv.edu.vn::6e4d5954-9aff-4001-8393-b981ad73e263" providerId="AD" clId="Web-{75F4D920-8581-42B8-72D8-073740279DC4}" dt="2023-06-20T07:55:49.416" v="94" actId="20577"/>
        <pc:sldMkLst>
          <pc:docMk/>
          <pc:sldMk cId="19365172" sldId="314"/>
        </pc:sldMkLst>
        <pc:spChg chg="mod">
          <ac:chgData name="Linh Chi" userId="S::linhchi@mvv.edu.vn::6e4d5954-9aff-4001-8393-b981ad73e263" providerId="AD" clId="Web-{75F4D920-8581-42B8-72D8-073740279DC4}" dt="2023-06-20T07:34:07.530" v="6" actId="20577"/>
          <ac:spMkLst>
            <pc:docMk/>
            <pc:sldMk cId="19365172" sldId="314"/>
            <ac:spMk id="13" creationId="{32114802-8957-408C-B807-B4850BFBCC1A}"/>
          </ac:spMkLst>
        </pc:spChg>
        <pc:spChg chg="mod">
          <ac:chgData name="Linh Chi" userId="S::linhchi@mvv.edu.vn::6e4d5954-9aff-4001-8393-b981ad73e263" providerId="AD" clId="Web-{75F4D920-8581-42B8-72D8-073740279DC4}" dt="2023-06-20T07:55:49.416" v="94" actId="20577"/>
          <ac:spMkLst>
            <pc:docMk/>
            <pc:sldMk cId="19365172" sldId="314"/>
            <ac:spMk id="31" creationId="{4C942A0F-D184-6A0B-04B6-73CAA1466453}"/>
          </ac:spMkLst>
        </pc:spChg>
        <pc:spChg chg="mod">
          <ac:chgData name="Linh Chi" userId="S::linhchi@mvv.edu.vn::6e4d5954-9aff-4001-8393-b981ad73e263" providerId="AD" clId="Web-{75F4D920-8581-42B8-72D8-073740279DC4}" dt="2023-06-20T07:48:49.016" v="70" actId="1076"/>
          <ac:spMkLst>
            <pc:docMk/>
            <pc:sldMk cId="19365172" sldId="314"/>
            <ac:spMk id="32" creationId="{F621676F-6999-4314-A796-4D6447DE64F7}"/>
          </ac:spMkLst>
        </pc:spChg>
        <pc:spChg chg="mod">
          <ac:chgData name="Linh Chi" userId="S::linhchi@mvv.edu.vn::6e4d5954-9aff-4001-8393-b981ad73e263" providerId="AD" clId="Web-{75F4D920-8581-42B8-72D8-073740279DC4}" dt="2023-06-20T07:48:19.813" v="59" actId="20577"/>
          <ac:spMkLst>
            <pc:docMk/>
            <pc:sldMk cId="19365172" sldId="314"/>
            <ac:spMk id="37" creationId="{CD2EF74A-DAB3-1CFE-EFCA-D48C71BBB88D}"/>
          </ac:spMkLst>
        </pc:spChg>
        <pc:spChg chg="mod">
          <ac:chgData name="Linh Chi" userId="S::linhchi@mvv.edu.vn::6e4d5954-9aff-4001-8393-b981ad73e263" providerId="AD" clId="Web-{75F4D920-8581-42B8-72D8-073740279DC4}" dt="2023-06-20T07:47:56.937" v="54" actId="20577"/>
          <ac:spMkLst>
            <pc:docMk/>
            <pc:sldMk cId="19365172" sldId="314"/>
            <ac:spMk id="42" creationId="{30CCE68D-599F-7E59-EF70-273E3571909D}"/>
          </ac:spMkLst>
        </pc:spChg>
        <pc:spChg chg="mod">
          <ac:chgData name="Linh Chi" userId="S::linhchi@mvv.edu.vn::6e4d5954-9aff-4001-8393-b981ad73e263" providerId="AD" clId="Web-{75F4D920-8581-42B8-72D8-073740279DC4}" dt="2023-06-20T07:49:00.360" v="76" actId="1076"/>
          <ac:spMkLst>
            <pc:docMk/>
            <pc:sldMk cId="19365172" sldId="314"/>
            <ac:spMk id="47" creationId="{949C158F-32A5-C9C8-47CA-A670B529CDDA}"/>
          </ac:spMkLst>
        </pc:spChg>
        <pc:grpChg chg="mod">
          <ac:chgData name="Linh Chi" userId="S::linhchi@mvv.edu.vn::6e4d5954-9aff-4001-8393-b981ad73e263" providerId="AD" clId="Web-{75F4D920-8581-42B8-72D8-073740279DC4}" dt="2023-06-20T07:48:49.001" v="69" actId="1076"/>
          <ac:grpSpMkLst>
            <pc:docMk/>
            <pc:sldMk cId="19365172" sldId="314"/>
            <ac:grpSpMk id="14" creationId="{F3D99940-46BA-433E-9237-B75618B892E4}"/>
          </ac:grpSpMkLst>
        </pc:grpChg>
        <pc:grpChg chg="mod">
          <ac:chgData name="Linh Chi" userId="S::linhchi@mvv.edu.vn::6e4d5954-9aff-4001-8393-b981ad73e263" providerId="AD" clId="Web-{75F4D920-8581-42B8-72D8-073740279DC4}" dt="2023-06-20T07:54:41.149" v="90" actId="1076"/>
          <ac:grpSpMkLst>
            <pc:docMk/>
            <pc:sldMk cId="19365172" sldId="314"/>
            <ac:grpSpMk id="33" creationId="{59CFD6EF-626B-336F-8C86-EA8C5F59C9B5}"/>
          </ac:grpSpMkLst>
        </pc:grpChg>
        <pc:grpChg chg="mod">
          <ac:chgData name="Linh Chi" userId="S::linhchi@mvv.edu.vn::6e4d5954-9aff-4001-8393-b981ad73e263" providerId="AD" clId="Web-{75F4D920-8581-42B8-72D8-073740279DC4}" dt="2023-06-20T07:48:49.032" v="71" actId="1076"/>
          <ac:grpSpMkLst>
            <pc:docMk/>
            <pc:sldMk cId="19365172" sldId="314"/>
            <ac:grpSpMk id="38" creationId="{8D6EEBDC-7D6D-404E-3D6E-CDFB564B9302}"/>
          </ac:grpSpMkLst>
        </pc:grpChg>
        <pc:grpChg chg="mod">
          <ac:chgData name="Linh Chi" userId="S::linhchi@mvv.edu.vn::6e4d5954-9aff-4001-8393-b981ad73e263" providerId="AD" clId="Web-{75F4D920-8581-42B8-72D8-073740279DC4}" dt="2023-06-20T07:48:49.048" v="72" actId="1076"/>
          <ac:grpSpMkLst>
            <pc:docMk/>
            <pc:sldMk cId="19365172" sldId="314"/>
            <ac:grpSpMk id="43" creationId="{1ECB6487-C899-0AC1-1647-6B5577B7E237}"/>
          </ac:grpSpMkLst>
        </pc:grpChg>
        <pc:grpChg chg="mod">
          <ac:chgData name="Linh Chi" userId="S::linhchi@mvv.edu.vn::6e4d5954-9aff-4001-8393-b981ad73e263" providerId="AD" clId="Web-{75F4D920-8581-42B8-72D8-073740279DC4}" dt="2023-06-20T07:48:49.048" v="73" actId="1076"/>
          <ac:grpSpMkLst>
            <pc:docMk/>
            <pc:sldMk cId="19365172" sldId="314"/>
            <ac:grpSpMk id="48" creationId="{63FBB180-F1BE-BF30-DDA3-54165EC2B33E}"/>
          </ac:grpSpMkLst>
        </pc:grpChg>
        <pc:grpChg chg="del">
          <ac:chgData name="Linh Chi" userId="S::linhchi@mvv.edu.vn::6e4d5954-9aff-4001-8393-b981ad73e263" providerId="AD" clId="Web-{75F4D920-8581-42B8-72D8-073740279DC4}" dt="2023-06-20T07:34:02.076" v="4"/>
          <ac:grpSpMkLst>
            <pc:docMk/>
            <pc:sldMk cId="19365172" sldId="314"/>
            <ac:grpSpMk id="69" creationId="{03E6EE5A-2808-855F-2BAD-D96C41068991}"/>
          </ac:grpSpMkLst>
        </pc:grpChg>
      </pc:sldChg>
      <pc:sldChg chg="addSp delSp">
        <pc:chgData name="Linh Chi" userId="S::linhchi@mvv.edu.vn::6e4d5954-9aff-4001-8393-b981ad73e263" providerId="AD" clId="Web-{75F4D920-8581-42B8-72D8-073740279DC4}" dt="2023-06-20T07:37:34.909" v="29"/>
        <pc:sldMkLst>
          <pc:docMk/>
          <pc:sldMk cId="3010312259" sldId="320"/>
        </pc:sldMkLst>
        <pc:grpChg chg="del">
          <ac:chgData name="Linh Chi" userId="S::linhchi@mvv.edu.vn::6e4d5954-9aff-4001-8393-b981ad73e263" providerId="AD" clId="Web-{75F4D920-8581-42B8-72D8-073740279DC4}" dt="2023-06-20T07:36:37.564" v="16"/>
          <ac:grpSpMkLst>
            <pc:docMk/>
            <pc:sldMk cId="3010312259" sldId="320"/>
            <ac:grpSpMk id="5" creationId="{5D869B64-A9F7-46AC-5982-4D632B85F485}"/>
          </ac:grpSpMkLst>
        </pc:grpChg>
        <pc:grpChg chg="del">
          <ac:chgData name="Linh Chi" userId="S::linhchi@mvv.edu.vn::6e4d5954-9aff-4001-8393-b981ad73e263" providerId="AD" clId="Web-{75F4D920-8581-42B8-72D8-073740279DC4}" dt="2023-06-20T07:36:48.767" v="20"/>
          <ac:grpSpMkLst>
            <pc:docMk/>
            <pc:sldMk cId="3010312259" sldId="320"/>
            <ac:grpSpMk id="9" creationId="{FF582BB3-0063-9058-7D79-FCB8661B7DD2}"/>
          </ac:grpSpMkLst>
        </pc:grpChg>
        <pc:grpChg chg="add del">
          <ac:chgData name="Linh Chi" userId="S::linhchi@mvv.edu.vn::6e4d5954-9aff-4001-8393-b981ad73e263" providerId="AD" clId="Web-{75F4D920-8581-42B8-72D8-073740279DC4}" dt="2023-06-20T07:37:34.362" v="28"/>
          <ac:grpSpMkLst>
            <pc:docMk/>
            <pc:sldMk cId="3010312259" sldId="320"/>
            <ac:grpSpMk id="11" creationId="{A7EA08DE-70BC-F983-932F-CF9F270C6D61}"/>
          </ac:grpSpMkLst>
        </pc:grpChg>
        <pc:grpChg chg="add">
          <ac:chgData name="Linh Chi" userId="S::linhchi@mvv.edu.vn::6e4d5954-9aff-4001-8393-b981ad73e263" providerId="AD" clId="Web-{75F4D920-8581-42B8-72D8-073740279DC4}" dt="2023-06-20T07:37:34.909" v="29"/>
          <ac:grpSpMkLst>
            <pc:docMk/>
            <pc:sldMk cId="3010312259" sldId="320"/>
            <ac:grpSpMk id="19" creationId="{09FE5C10-E870-DF09-F593-313E2A62177C}"/>
          </ac:grpSpMkLst>
        </pc:grpChg>
      </pc:sldChg>
      <pc:sldChg chg="addSp delSp modSp">
        <pc:chgData name="Linh Chi" userId="S::linhchi@mvv.edu.vn::6e4d5954-9aff-4001-8393-b981ad73e263" providerId="AD" clId="Web-{75F4D920-8581-42B8-72D8-073740279DC4}" dt="2023-06-20T07:37:25.174" v="27"/>
        <pc:sldMkLst>
          <pc:docMk/>
          <pc:sldMk cId="280945681" sldId="321"/>
        </pc:sldMkLst>
        <pc:spChg chg="mod">
          <ac:chgData name="Linh Chi" userId="S::linhchi@mvv.edu.vn::6e4d5954-9aff-4001-8393-b981ad73e263" providerId="AD" clId="Web-{75F4D920-8581-42B8-72D8-073740279DC4}" dt="2023-06-20T07:37:20.737" v="25"/>
          <ac:spMkLst>
            <pc:docMk/>
            <pc:sldMk cId="280945681" sldId="321"/>
            <ac:spMk id="6" creationId="{E35B0F7F-CBB7-0AC2-04F6-AC01EA2A5800}"/>
          </ac:spMkLst>
        </pc:spChg>
        <pc:spChg chg="mod">
          <ac:chgData name="Linh Chi" userId="S::linhchi@mvv.edu.vn::6e4d5954-9aff-4001-8393-b981ad73e263" providerId="AD" clId="Web-{75F4D920-8581-42B8-72D8-073740279DC4}" dt="2023-06-20T07:37:25.174" v="27"/>
          <ac:spMkLst>
            <pc:docMk/>
            <pc:sldMk cId="280945681" sldId="321"/>
            <ac:spMk id="10" creationId="{A021AE0D-D360-9FCC-7CF2-EABE90687EBD}"/>
          </ac:spMkLst>
        </pc:spChg>
        <pc:grpChg chg="del">
          <ac:chgData name="Linh Chi" userId="S::linhchi@mvv.edu.vn::6e4d5954-9aff-4001-8393-b981ad73e263" providerId="AD" clId="Web-{75F4D920-8581-42B8-72D8-073740279DC4}" dt="2023-06-20T07:36:39.158" v="17"/>
          <ac:grpSpMkLst>
            <pc:docMk/>
            <pc:sldMk cId="280945681" sldId="321"/>
            <ac:grpSpMk id="5" creationId="{29364B46-E05F-924A-081A-FA8F8ABC4766}"/>
          </ac:grpSpMkLst>
        </pc:grpChg>
        <pc:grpChg chg="del">
          <ac:chgData name="Linh Chi" userId="S::linhchi@mvv.edu.vn::6e4d5954-9aff-4001-8393-b981ad73e263" providerId="AD" clId="Web-{75F4D920-8581-42B8-72D8-073740279DC4}" dt="2023-06-20T07:36:49.408" v="22"/>
          <ac:grpSpMkLst>
            <pc:docMk/>
            <pc:sldMk cId="280945681" sldId="321"/>
            <ac:grpSpMk id="9" creationId="{31A621E6-0D81-752E-3E49-92075F3CE802}"/>
          </ac:grpSpMkLst>
        </pc:grpChg>
        <pc:grpChg chg="add">
          <ac:chgData name="Linh Chi" userId="S::linhchi@mvv.edu.vn::6e4d5954-9aff-4001-8393-b981ad73e263" providerId="AD" clId="Web-{75F4D920-8581-42B8-72D8-073740279DC4}" dt="2023-06-20T07:36:49.314" v="21"/>
          <ac:grpSpMkLst>
            <pc:docMk/>
            <pc:sldMk cId="280945681" sldId="321"/>
            <ac:grpSpMk id="11" creationId="{F7064B04-7F08-8C7E-4651-CA031949CBA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panose="00000500000000000000" pitchFamily="2"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panose="00000500000000000000" pitchFamily="2"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panose="00000500000000000000" pitchFamily="2"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Montserrat" panose="00000500000000000000" pitchFamily="2" charset="0"/>
              </a:defRPr>
            </a:lvl1pPr>
          </a:lstStyle>
          <a:p>
            <a:pPr algn="r">
              <a:buSzPts val="1200"/>
            </a:pPr>
            <a:fld id="{00000000-1234-1234-1234-123412341234}" type="slidenum">
              <a:rPr lang="en-MY" sz="1200" smtClean="0">
                <a:solidFill>
                  <a:schemeClr val="dk1"/>
                </a:solidFill>
                <a:ea typeface="Calibri"/>
                <a:cs typeface="Calibri"/>
                <a:sym typeface="Calibri"/>
              </a:rPr>
              <a:pPr algn="r">
                <a:buSzPts val="1200"/>
              </a:pPr>
              <a:t>‹#›</a:t>
            </a:fld>
            <a:endParaRPr lang="en-MY" sz="120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a34ee47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a34ee47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3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rtl="0">
              <a:lnSpc>
                <a:spcPct val="100000"/>
              </a:lnSpc>
              <a:spcBef>
                <a:spcPts val="0"/>
              </a:spcBef>
              <a:spcAft>
                <a:spcPts val="1000"/>
              </a:spcAft>
              <a:buClr>
                <a:schemeClr val="dk1"/>
              </a:buClr>
              <a:buSzPts val="1200"/>
              <a:buFont typeface="Arial" panose="020B0604020202020204" pitchFamily="34" charset="0"/>
              <a:buChar char="•"/>
            </a:pPr>
            <a:r>
              <a:rPr lang="en-US" b="0" i="0" u="none" strike="noStrike" cap="none">
                <a:solidFill>
                  <a:schemeClr val="dk1"/>
                </a:solidFill>
                <a:latin typeface="Montserrat" panose="00000500000000000000" pitchFamily="2" charset="0"/>
                <a:ea typeface="Libre Franklin"/>
                <a:cs typeface="Libre Franklin"/>
                <a:sym typeface="Libre Franklin"/>
              </a:rPr>
              <a:t>In this day and age where more than half of world population is online, websites have become essential to business. </a:t>
            </a:r>
          </a:p>
          <a:p>
            <a:pPr marL="171450" marR="0" lvl="0" indent="-171450" algn="just" rtl="0">
              <a:lnSpc>
                <a:spcPct val="100000"/>
              </a:lnSpc>
              <a:spcBef>
                <a:spcPts val="0"/>
              </a:spcBef>
              <a:spcAft>
                <a:spcPts val="1000"/>
              </a:spcAft>
              <a:buClr>
                <a:schemeClr val="dk1"/>
              </a:buClr>
              <a:buSzPts val="1200"/>
              <a:buFont typeface="Arial" panose="020B0604020202020204" pitchFamily="34" charset="0"/>
              <a:buChar char="•"/>
            </a:pPr>
            <a:r>
              <a:rPr lang="en-US" b="0" i="0" u="none" strike="noStrike" cap="none">
                <a:solidFill>
                  <a:schemeClr val="dk1"/>
                </a:solidFill>
                <a:latin typeface="Montserrat" panose="00000500000000000000" pitchFamily="2" charset="0"/>
                <a:ea typeface="Libre Franklin"/>
                <a:cs typeface="Libre Franklin"/>
                <a:sym typeface="Libre Franklin"/>
              </a:rPr>
              <a:t>Some businesses don’t have a website because they feel that they don’t have the skill, don’t understand how to manage a website, a website is expensive to build, don’t need one because they use social media instead, etc.</a:t>
            </a:r>
          </a:p>
          <a:p>
            <a:pPr marL="171450" marR="0" lvl="0" indent="-171450" algn="just" rtl="0">
              <a:lnSpc>
                <a:spcPct val="100000"/>
              </a:lnSpc>
              <a:spcBef>
                <a:spcPts val="0"/>
              </a:spcBef>
              <a:spcAft>
                <a:spcPts val="1000"/>
              </a:spcAft>
              <a:buClr>
                <a:schemeClr val="dk1"/>
              </a:buClr>
              <a:buSzPts val="1200"/>
              <a:buFont typeface="Arial" panose="020B0604020202020204" pitchFamily="34" charset="0"/>
              <a:buChar char="•"/>
            </a:pPr>
            <a:r>
              <a:rPr lang="en-US" b="0" i="0" u="none" strike="noStrike" cap="none">
                <a:solidFill>
                  <a:schemeClr val="dk1"/>
                </a:solidFill>
                <a:latin typeface="Montserrat" panose="00000500000000000000" pitchFamily="2" charset="0"/>
                <a:ea typeface="Libre Franklin"/>
                <a:cs typeface="Libre Franklin"/>
                <a:sym typeface="Libre Franklin"/>
              </a:rPr>
              <a:t>Why does your business need a website? </a:t>
            </a:r>
          </a:p>
          <a:p>
            <a:pPr marL="171450" marR="0" lvl="0" indent="-171450" algn="just" rtl="0">
              <a:lnSpc>
                <a:spcPct val="100000"/>
              </a:lnSpc>
              <a:spcBef>
                <a:spcPts val="0"/>
              </a:spcBef>
              <a:spcAft>
                <a:spcPts val="1000"/>
              </a:spcAft>
              <a:buClr>
                <a:schemeClr val="dk1"/>
              </a:buClr>
              <a:buSzPts val="1200"/>
              <a:buFont typeface="Arial" panose="020B0604020202020204" pitchFamily="34" charset="0"/>
              <a:buChar char="•"/>
            </a:pPr>
            <a:r>
              <a:rPr lang="en-US" b="0" i="0" u="none" strike="noStrike" cap="none">
                <a:solidFill>
                  <a:schemeClr val="dk1"/>
                </a:solidFill>
                <a:latin typeface="Montserrat" panose="00000500000000000000" pitchFamily="2" charset="0"/>
                <a:ea typeface="Libre Franklin"/>
                <a:cs typeface="Libre Franklin"/>
                <a:sym typeface="Libre Franklin"/>
              </a:rPr>
              <a:t>Website acts as a platform for your messaging and shapes the online perception of your business. If you have a website, it belongs to you, and you control the content and the message. If you are using social media, you’ll always be dependent on the platform you choose. </a:t>
            </a:r>
          </a:p>
          <a:p>
            <a:pPr marL="171450" marR="0" lvl="0" indent="-171450" algn="just" rtl="0">
              <a:lnSpc>
                <a:spcPct val="100000"/>
              </a:lnSpc>
              <a:spcBef>
                <a:spcPts val="0"/>
              </a:spcBef>
              <a:spcAft>
                <a:spcPts val="1000"/>
              </a:spcAft>
              <a:buClr>
                <a:schemeClr val="dk1"/>
              </a:buClr>
              <a:buSzPts val="1200"/>
              <a:buFont typeface="Arial" panose="020B0604020202020204" pitchFamily="34" charset="0"/>
              <a:buChar char="•"/>
            </a:pPr>
            <a:r>
              <a:rPr lang="en-US" b="0" i="0" u="none" strike="noStrike" cap="none">
                <a:solidFill>
                  <a:schemeClr val="dk1"/>
                </a:solidFill>
                <a:latin typeface="Montserrat" panose="00000500000000000000" pitchFamily="2" charset="0"/>
                <a:ea typeface="Libre Franklin"/>
                <a:cs typeface="Libre Franklin"/>
                <a:sym typeface="Libre Franklin"/>
              </a:rPr>
              <a:t>Websites with relevant content attract visitors, promote actions, and turn visitors into satisfied customers who can become your best promoters.</a:t>
            </a:r>
          </a:p>
          <a:p>
            <a:pPr marL="171450" marR="0" lvl="0" indent="-171450" algn="just" rtl="0">
              <a:lnSpc>
                <a:spcPct val="100000"/>
              </a:lnSpc>
              <a:spcBef>
                <a:spcPts val="0"/>
              </a:spcBef>
              <a:spcAft>
                <a:spcPts val="1000"/>
              </a:spcAft>
              <a:buClr>
                <a:schemeClr val="dk1"/>
              </a:buClr>
              <a:buSzPts val="1200"/>
              <a:buFont typeface="Arial" panose="020B0604020202020204" pitchFamily="34" charset="0"/>
              <a:buChar char="•"/>
            </a:pPr>
            <a:r>
              <a:rPr lang="en-US" b="0" i="0" u="none" strike="noStrike" cap="none">
                <a:solidFill>
                  <a:schemeClr val="dk1"/>
                </a:solidFill>
                <a:latin typeface="Montserrat" panose="00000500000000000000" pitchFamily="2" charset="0"/>
                <a:ea typeface="Libre Franklin"/>
                <a:cs typeface="Libre Franklin"/>
                <a:sym typeface="Libre Franklin"/>
              </a:rPr>
              <a:t>You can improve your website over time, but the key is to start now.</a:t>
            </a:r>
          </a:p>
          <a:p>
            <a:pPr marL="171450" marR="0" lvl="0" indent="-171450" algn="just" rtl="0">
              <a:lnSpc>
                <a:spcPct val="100000"/>
              </a:lnSpc>
              <a:spcBef>
                <a:spcPts val="0"/>
              </a:spcBef>
              <a:spcAft>
                <a:spcPts val="1000"/>
              </a:spcAft>
              <a:buClr>
                <a:schemeClr val="dk1"/>
              </a:buClr>
              <a:buSzPts val="1200"/>
              <a:buFont typeface="Arial" panose="020B0604020202020204" pitchFamily="34" charset="0"/>
              <a:buChar char="•"/>
            </a:pPr>
            <a:r>
              <a:rPr lang="en-US" b="0" i="0" u="none" strike="noStrike" cap="none">
                <a:solidFill>
                  <a:schemeClr val="dk1"/>
                </a:solidFill>
                <a:latin typeface="Montserrat" panose="00000500000000000000" pitchFamily="2" charset="0"/>
                <a:ea typeface="Libre Franklin"/>
                <a:cs typeface="Libre Franklin"/>
                <a:sym typeface="Libre Franklin"/>
              </a:rPr>
              <a:t>Let’s add Google Sites to your digital toolbox.</a:t>
            </a:r>
          </a:p>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MY" sz="1200" smtClean="0">
                <a:solidFill>
                  <a:schemeClr val="dk1"/>
                </a:solidFill>
                <a:ea typeface="Calibri"/>
                <a:cs typeface="Calibri"/>
                <a:sym typeface="Calibri"/>
              </a:rPr>
              <a:pPr algn="r">
                <a:buSzPts val="1200"/>
              </a:pPr>
              <a:t>5</a:t>
            </a:fld>
            <a:endParaRPr lang="en-MY" sz="1200">
              <a:solidFill>
                <a:schemeClr val="dk1"/>
              </a:solidFill>
              <a:ea typeface="Calibri"/>
              <a:cs typeface="Calibri"/>
              <a:sym typeface="Calibri"/>
            </a:endParaRPr>
          </a:p>
        </p:txBody>
      </p:sp>
    </p:spTree>
    <p:extLst>
      <p:ext uri="{BB962C8B-B14F-4D97-AF65-F5344CB8AC3E}">
        <p14:creationId xmlns:p14="http://schemas.microsoft.com/office/powerpoint/2010/main" val="381421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cap="none">
                <a:solidFill>
                  <a:schemeClr val="dk1"/>
                </a:solidFill>
                <a:latin typeface="Montserrat" panose="00000500000000000000" pitchFamily="2" charset="0"/>
                <a:ea typeface="Libre Franklin"/>
                <a:cs typeface="Libre Franklin"/>
                <a:sym typeface="Libre Franklin"/>
              </a:rPr>
              <a:t>One of the main reasons people build a website is so that you can drive traffic to your website so your business becomes more well known and accessible by many.</a:t>
            </a:r>
          </a:p>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MY" sz="1200" smtClean="0">
                <a:solidFill>
                  <a:schemeClr val="dk1"/>
                </a:solidFill>
                <a:ea typeface="Calibri"/>
                <a:cs typeface="Calibri"/>
                <a:sym typeface="Calibri"/>
              </a:rPr>
              <a:pPr algn="r">
                <a:buSzPts val="1200"/>
              </a:pPr>
              <a:t>8</a:t>
            </a:fld>
            <a:endParaRPr lang="en-MY" sz="1200">
              <a:solidFill>
                <a:schemeClr val="dk1"/>
              </a:solidFill>
              <a:ea typeface="Calibri"/>
              <a:cs typeface="Calibri"/>
              <a:sym typeface="Calibri"/>
            </a:endParaRPr>
          </a:p>
        </p:txBody>
      </p:sp>
    </p:spTree>
    <p:extLst>
      <p:ext uri="{BB962C8B-B14F-4D97-AF65-F5344CB8AC3E}">
        <p14:creationId xmlns:p14="http://schemas.microsoft.com/office/powerpoint/2010/main" val="165348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MY" sz="1200" smtClean="0">
                <a:solidFill>
                  <a:schemeClr val="dk1"/>
                </a:solidFill>
                <a:ea typeface="Calibri"/>
                <a:cs typeface="Calibri"/>
                <a:sym typeface="Calibri"/>
              </a:rPr>
              <a:pPr algn="r">
                <a:buSzPts val="1200"/>
              </a:pPr>
              <a:t>9</a:t>
            </a:fld>
            <a:endParaRPr lang="en-MY" sz="1200">
              <a:solidFill>
                <a:schemeClr val="dk1"/>
              </a:solidFill>
              <a:ea typeface="Calibri"/>
              <a:cs typeface="Calibri"/>
              <a:sym typeface="Calibri"/>
            </a:endParaRPr>
          </a:p>
        </p:txBody>
      </p:sp>
    </p:spTree>
    <p:extLst>
      <p:ext uri="{BB962C8B-B14F-4D97-AF65-F5344CB8AC3E}">
        <p14:creationId xmlns:p14="http://schemas.microsoft.com/office/powerpoint/2010/main" val="311701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rtl="0">
              <a:lnSpc>
                <a:spcPct val="100000"/>
              </a:lnSpc>
              <a:spcBef>
                <a:spcPts val="0"/>
              </a:spcBef>
              <a:spcAft>
                <a:spcPts val="1200"/>
              </a:spcAft>
              <a:buClr>
                <a:schemeClr val="dk1"/>
              </a:buClr>
              <a:buSzPts val="1200"/>
              <a:buFont typeface="Arial" panose="020B0604020202020204" pitchFamily="34" charset="0"/>
              <a:buChar char="•"/>
            </a:pPr>
            <a:r>
              <a:rPr lang="en-US" sz="1200" i="0" u="none" strike="noStrike" cap="none">
                <a:solidFill>
                  <a:schemeClr val="dk1"/>
                </a:solidFill>
                <a:latin typeface="Montserrat" panose="00000500000000000000" pitchFamily="2" charset="0"/>
                <a:ea typeface="Libre Franklin"/>
                <a:cs typeface="Libre Franklin"/>
                <a:sym typeface="Libre Franklin"/>
              </a:rPr>
              <a:t>Besides a website, you would want to establish a web presence by making yourself searchable where people are likely to find you. </a:t>
            </a:r>
          </a:p>
          <a:p>
            <a:pPr marL="171450" marR="0" lvl="0" indent="-171450" algn="just" rtl="0">
              <a:lnSpc>
                <a:spcPct val="100000"/>
              </a:lnSpc>
              <a:spcBef>
                <a:spcPts val="0"/>
              </a:spcBef>
              <a:spcAft>
                <a:spcPts val="1200"/>
              </a:spcAft>
              <a:buClr>
                <a:schemeClr val="dk1"/>
              </a:buClr>
              <a:buSzPts val="1200"/>
              <a:buFont typeface="Arial" panose="020B0604020202020204" pitchFamily="34" charset="0"/>
              <a:buChar char="•"/>
            </a:pPr>
            <a:r>
              <a:rPr lang="en-US" sz="1200" i="0" u="none" strike="noStrike" cap="none">
                <a:solidFill>
                  <a:schemeClr val="dk1"/>
                </a:solidFill>
                <a:latin typeface="Montserrat" panose="00000500000000000000" pitchFamily="2" charset="0"/>
                <a:ea typeface="Libre Franklin"/>
                <a:cs typeface="Libre Franklin"/>
                <a:sym typeface="Libre Franklin"/>
              </a:rPr>
              <a:t>Search engines like Google does index your website and its contents, but where you appear as part of the search index depends on a number of factors such as how relevant your site is.</a:t>
            </a:r>
          </a:p>
          <a:p>
            <a:pPr marL="0" indent="0" algn="just">
              <a:spcAft>
                <a:spcPts val="1200"/>
              </a:spcAft>
              <a:buClr>
                <a:schemeClr val="dk1"/>
              </a:buClr>
              <a:buSzPts val="1200"/>
              <a:buFont typeface="Arial" panose="020B0604020202020204" pitchFamily="34" charset="0"/>
              <a:buNone/>
            </a:pPr>
            <a:endParaRPr lang="en-US" sz="1200" i="0" u="none" strike="noStrike" cap="none">
              <a:solidFill>
                <a:schemeClr val="dk1"/>
              </a:solidFill>
              <a:latin typeface="Montserrat"/>
              <a:ea typeface="Libre Franklin"/>
              <a:cs typeface="Libre Franklin"/>
              <a:sym typeface="Libre Franklin"/>
            </a:endParaRPr>
          </a:p>
          <a:p>
            <a:pPr marL="171450" indent="-171450" algn="just">
              <a:spcAft>
                <a:spcPts val="1200"/>
              </a:spcAft>
              <a:buClr>
                <a:schemeClr val="dk1"/>
              </a:buClr>
              <a:buSzPts val="1200"/>
              <a:buFont typeface="Arial" panose="020B0604020202020204" pitchFamily="34" charset="0"/>
              <a:buChar char="•"/>
            </a:pPr>
            <a:r>
              <a:rPr lang="en-US" sz="1200" i="0" u="none" strike="noStrike" cap="none">
                <a:solidFill>
                  <a:schemeClr val="dk1"/>
                </a:solidFill>
                <a:latin typeface="Montserrat"/>
                <a:ea typeface="Libre Franklin"/>
                <a:cs typeface="Libre Franklin"/>
                <a:sym typeface="Libre Franklin"/>
              </a:rPr>
              <a:t>A </a:t>
            </a:r>
            <a:r>
              <a:rPr lang="en-US" sz="1200" b="1" i="0" u="none" strike="noStrike" cap="none">
                <a:solidFill>
                  <a:schemeClr val="dk1"/>
                </a:solidFill>
                <a:latin typeface="Montserrat"/>
                <a:ea typeface="Libre Franklin"/>
                <a:cs typeface="Libre Franklin"/>
                <a:sym typeface="Libre Franklin"/>
              </a:rPr>
              <a:t>Google My Business</a:t>
            </a:r>
            <a:r>
              <a:rPr lang="en-US" sz="1200" i="0" u="none" strike="noStrike" cap="none">
                <a:solidFill>
                  <a:schemeClr val="dk1"/>
                </a:solidFill>
                <a:latin typeface="Montserrat"/>
                <a:ea typeface="Libre Franklin"/>
                <a:cs typeface="Libre Franklin"/>
                <a:sym typeface="Libre Franklin"/>
              </a:rPr>
              <a:t> account lets you show up directly in Google's search results and Google Maps when people are looking for you.</a:t>
            </a:r>
            <a:r>
              <a:rPr lang="en-US" sz="1200">
                <a:solidFill>
                  <a:schemeClr val="dk1"/>
                </a:solidFill>
                <a:latin typeface="Montserrat"/>
                <a:ea typeface="Libre Franklin"/>
                <a:cs typeface="Libre Franklin"/>
                <a:sym typeface="Libre Franklin"/>
              </a:rPr>
              <a:t> </a:t>
            </a:r>
            <a:endParaRPr lang="en-US" sz="1200" i="0" u="none" strike="noStrike" cap="none">
              <a:solidFill>
                <a:schemeClr val="dk1"/>
              </a:solidFill>
              <a:latin typeface="Montserrat" panose="00000500000000000000" pitchFamily="2" charset="0"/>
              <a:ea typeface="Libre Franklin"/>
              <a:cs typeface="Libre Franklin"/>
              <a:sym typeface="Libre Franklin"/>
            </a:endParaRPr>
          </a:p>
          <a:p>
            <a:pPr marL="171450" indent="-171450" algn="just">
              <a:spcAft>
                <a:spcPts val="1200"/>
              </a:spcAft>
              <a:buClr>
                <a:schemeClr val="dk1"/>
              </a:buClr>
              <a:buSzPts val="1200"/>
              <a:buFont typeface="Arial" panose="020B0604020202020204" pitchFamily="34" charset="0"/>
              <a:buChar char="•"/>
            </a:pPr>
            <a:r>
              <a:rPr lang="en-US" sz="1200" i="0" u="none" strike="noStrike" cap="none">
                <a:solidFill>
                  <a:schemeClr val="dk1"/>
                </a:solidFill>
                <a:latin typeface="Montserrat"/>
                <a:ea typeface="Libre Franklin"/>
                <a:cs typeface="Libre Franklin"/>
                <a:sym typeface="Libre Franklin"/>
              </a:rPr>
              <a:t>Once they do, your listing can show where your business is located, whether you have a web or physical address. Because Google understands your locality, Google will show you as being more relevant the closer you are to them.</a:t>
            </a:r>
            <a:r>
              <a:rPr lang="en-US" sz="1200">
                <a:solidFill>
                  <a:schemeClr val="dk1"/>
                </a:solidFill>
                <a:latin typeface="Montserrat"/>
                <a:ea typeface="Libre Franklin"/>
                <a:cs typeface="Libre Franklin"/>
                <a:sym typeface="Libre Franklin"/>
              </a:rPr>
              <a:t> </a:t>
            </a:r>
            <a:endParaRPr lang="en-US" sz="1200" i="0" u="none" strike="noStrike" cap="none">
              <a:solidFill>
                <a:schemeClr val="dk1"/>
              </a:solidFill>
              <a:latin typeface="Montserrat" panose="00000500000000000000" pitchFamily="2" charset="0"/>
              <a:ea typeface="Libre Franklin"/>
              <a:cs typeface="Libre Franklin"/>
            </a:endParaRPr>
          </a:p>
          <a:p>
            <a:pPr marL="171450" marR="0" lvl="0" indent="-171450" algn="just" rtl="0">
              <a:lnSpc>
                <a:spcPct val="100000"/>
              </a:lnSpc>
              <a:spcBef>
                <a:spcPts val="0"/>
              </a:spcBef>
              <a:spcAft>
                <a:spcPts val="1200"/>
              </a:spcAft>
              <a:buClr>
                <a:schemeClr val="dk1"/>
              </a:buClr>
              <a:buSzPts val="1200"/>
              <a:buFont typeface="Arial" panose="020B0604020202020204" pitchFamily="34" charset="0"/>
              <a:buChar char="•"/>
            </a:pPr>
            <a:r>
              <a:rPr lang="en-US" sz="1200" i="0" u="none" strike="noStrike" cap="none">
                <a:solidFill>
                  <a:schemeClr val="dk1"/>
                </a:solidFill>
                <a:latin typeface="Montserrat"/>
                <a:ea typeface="Libre Franklin"/>
                <a:cs typeface="Libre Franklin"/>
                <a:sym typeface="Libre Franklin"/>
              </a:rPr>
              <a:t>You can also include accurate contact information, business hours, and other essential details, and update people who are searching for you if you’ve expanded services, temporarily closed, or fully reopened.</a:t>
            </a:r>
            <a:endParaRPr lang="en-US" sz="1200" i="0" u="none" strike="noStrike" cap="none">
              <a:solidFill>
                <a:schemeClr val="dk1"/>
              </a:solidFill>
              <a:latin typeface="Montserrat"/>
              <a:ea typeface="Libre Franklin"/>
              <a:cs typeface="Libre Franklin"/>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u="none" strike="noStrike" cap="none">
                <a:solidFill>
                  <a:schemeClr val="dk1"/>
                </a:solidFill>
                <a:latin typeface="Montserrat" panose="00000500000000000000" pitchFamily="2" charset="0"/>
                <a:ea typeface="Libre Franklin"/>
                <a:cs typeface="Libre Franklin"/>
                <a:sym typeface="Libre Franklin"/>
              </a:rPr>
              <a:t>Customers would be able to leave reviews, which also help build trust. Research by Think With Google finds that 88% of consumers trust online reviews as much as personal recommendations. If your customers are unable to find the information about you, they might be relying on a third party review site with questionable source of that information.</a:t>
            </a:r>
          </a:p>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MY" sz="1200" smtClean="0">
                <a:solidFill>
                  <a:schemeClr val="dk1"/>
                </a:solidFill>
                <a:ea typeface="Calibri"/>
                <a:cs typeface="Calibri"/>
                <a:sym typeface="Calibri"/>
              </a:rPr>
              <a:pPr algn="r">
                <a:buSzPts val="1200"/>
              </a:pPr>
              <a:t>10</a:t>
            </a:fld>
            <a:endParaRPr lang="en-MY" sz="1200">
              <a:solidFill>
                <a:schemeClr val="dk1"/>
              </a:solidFill>
              <a:ea typeface="Calibri"/>
              <a:cs typeface="Calibri"/>
              <a:sym typeface="Calibri"/>
            </a:endParaRPr>
          </a:p>
        </p:txBody>
      </p:sp>
    </p:spTree>
    <p:extLst>
      <p:ext uri="{BB962C8B-B14F-4D97-AF65-F5344CB8AC3E}">
        <p14:creationId xmlns:p14="http://schemas.microsoft.com/office/powerpoint/2010/main" val="357982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MY" sz="1200" smtClean="0">
                <a:solidFill>
                  <a:schemeClr val="dk1"/>
                </a:solidFill>
                <a:ea typeface="Calibri"/>
                <a:cs typeface="Calibri"/>
                <a:sym typeface="Calibri"/>
              </a:rPr>
              <a:pPr algn="r">
                <a:buSzPts val="1200"/>
              </a:pPr>
              <a:t>11</a:t>
            </a:fld>
            <a:endParaRPr lang="en-MY" sz="1200">
              <a:solidFill>
                <a:schemeClr val="dk1"/>
              </a:solidFill>
              <a:ea typeface="Calibri"/>
              <a:cs typeface="Calibri"/>
              <a:sym typeface="Calibri"/>
            </a:endParaRPr>
          </a:p>
        </p:txBody>
      </p:sp>
    </p:spTree>
    <p:extLst>
      <p:ext uri="{BB962C8B-B14F-4D97-AF65-F5344CB8AC3E}">
        <p14:creationId xmlns:p14="http://schemas.microsoft.com/office/powerpoint/2010/main" val="415546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u="none" strike="noStrike" cap="none" dirty="0">
                <a:solidFill>
                  <a:schemeClr val="dk1"/>
                </a:solidFill>
                <a:latin typeface="Montserrat" panose="00000500000000000000" pitchFamily="2" charset="0"/>
                <a:ea typeface="Libre Franklin"/>
                <a:cs typeface="Libre Franklin"/>
                <a:sym typeface="Libre Franklin"/>
              </a:rPr>
              <a:t>Google Ads is far and away the most popular platform for hosting search engine ads. Consider other opportunities, too, such as Bing ads, Yahoo search ads, and Amazon-sponsored ads for the right industries. If you have a target market in China, put an ad on Baidu.</a:t>
            </a:r>
          </a:p>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MY" sz="1200" smtClean="0">
                <a:solidFill>
                  <a:schemeClr val="dk1"/>
                </a:solidFill>
                <a:ea typeface="Calibri"/>
                <a:cs typeface="Calibri"/>
                <a:sym typeface="Calibri"/>
              </a:rPr>
              <a:pPr algn="r">
                <a:buSzPts val="1200"/>
              </a:pPr>
              <a:t>13</a:t>
            </a:fld>
            <a:endParaRPr lang="en-MY" sz="1200">
              <a:solidFill>
                <a:schemeClr val="dk1"/>
              </a:solidFill>
              <a:ea typeface="Calibri"/>
              <a:cs typeface="Calibri"/>
              <a:sym typeface="Calibri"/>
            </a:endParaRPr>
          </a:p>
        </p:txBody>
      </p:sp>
    </p:spTree>
    <p:extLst>
      <p:ext uri="{BB962C8B-B14F-4D97-AF65-F5344CB8AC3E}">
        <p14:creationId xmlns:p14="http://schemas.microsoft.com/office/powerpoint/2010/main" val="186153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5"/>
        <p:cNvGrpSpPr/>
        <p:nvPr/>
      </p:nvGrpSpPr>
      <p:grpSpPr>
        <a:xfrm>
          <a:off x="0" y="0"/>
          <a:ext cx="0" cy="0"/>
          <a:chOff x="0" y="0"/>
          <a:chExt cx="0" cy="0"/>
        </a:xfrm>
      </p:grpSpPr>
      <p:sp>
        <p:nvSpPr>
          <p:cNvPr id="16" name="Google Shape;16;p13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panose="00000500000000000000" pitchFamily="2"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7" name="Google Shape;17;p13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panose="00000500000000000000" pitchFamily="2"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8" name="Google Shape;18;p13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Montserrat" panose="00000500000000000000" pitchFamily="2" charset="0"/>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00000000-1234-1234-1234-123412341234}" type="slidenum">
              <a:rPr lang="en-MY" smtClean="0"/>
              <a:pPr/>
              <a:t>‹#›</a:t>
            </a:fld>
            <a:endParaRPr lang="en-MY"/>
          </a:p>
        </p:txBody>
      </p:sp>
    </p:spTree>
    <p:extLst>
      <p:ext uri="{BB962C8B-B14F-4D97-AF65-F5344CB8AC3E}">
        <p14:creationId xmlns:p14="http://schemas.microsoft.com/office/powerpoint/2010/main" val="7673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281592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330269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oogle Cover Slide">
  <p:cSld name="Google Cover Slide">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grpSp>
        <p:nvGrpSpPr>
          <p:cNvPr id="52" name="Google Shape;52;p13"/>
          <p:cNvGrpSpPr/>
          <p:nvPr/>
        </p:nvGrpSpPr>
        <p:grpSpPr>
          <a:xfrm>
            <a:off x="696775" y="426067"/>
            <a:ext cx="2624328" cy="361500"/>
            <a:chOff x="522575" y="1097292"/>
            <a:chExt cx="2624328" cy="361500"/>
          </a:xfrm>
        </p:grpSpPr>
        <p:pic>
          <p:nvPicPr>
            <p:cNvPr id="53" name="Google Shape;53;p13"/>
            <p:cNvPicPr preferRelativeResize="0"/>
            <p:nvPr/>
          </p:nvPicPr>
          <p:blipFill rotWithShape="1">
            <a:blip r:embed="rId2">
              <a:alphaModFix/>
            </a:blip>
            <a:srcRect r="-4482"/>
            <a:stretch/>
          </p:blipFill>
          <p:spPr>
            <a:xfrm>
              <a:off x="522575" y="1118022"/>
              <a:ext cx="1040600" cy="320040"/>
            </a:xfrm>
            <a:prstGeom prst="rect">
              <a:avLst/>
            </a:prstGeom>
            <a:noFill/>
            <a:ln>
              <a:noFill/>
            </a:ln>
          </p:spPr>
        </p:pic>
        <p:pic>
          <p:nvPicPr>
            <p:cNvPr id="54" name="Google Shape;54;p13"/>
            <p:cNvPicPr preferRelativeResize="0"/>
            <p:nvPr/>
          </p:nvPicPr>
          <p:blipFill rotWithShape="1">
            <a:blip r:embed="rId3">
              <a:alphaModFix/>
            </a:blip>
            <a:srcRect/>
            <a:stretch/>
          </p:blipFill>
          <p:spPr>
            <a:xfrm>
              <a:off x="1979276" y="1168375"/>
              <a:ext cx="1167627" cy="219334"/>
            </a:xfrm>
            <a:prstGeom prst="rect">
              <a:avLst/>
            </a:prstGeom>
            <a:noFill/>
            <a:ln>
              <a:noFill/>
            </a:ln>
          </p:spPr>
        </p:pic>
        <p:cxnSp>
          <p:nvCxnSpPr>
            <p:cNvPr id="55" name="Google Shape;55;p13"/>
            <p:cNvCxnSpPr/>
            <p:nvPr/>
          </p:nvCxnSpPr>
          <p:spPr>
            <a:xfrm>
              <a:off x="1771226" y="1097292"/>
              <a:ext cx="0" cy="361500"/>
            </a:xfrm>
            <a:prstGeom prst="straightConnector1">
              <a:avLst/>
            </a:prstGeom>
            <a:noFill/>
            <a:ln w="9525" cap="flat" cmpd="sng">
              <a:solidFill>
                <a:srgbClr val="5F6368"/>
              </a:solidFill>
              <a:prstDash val="solid"/>
              <a:round/>
              <a:headEnd type="none" w="sm" len="sm"/>
              <a:tailEnd type="none" w="sm" len="sm"/>
            </a:ln>
          </p:spPr>
        </p:cxnSp>
      </p:grpSp>
      <p:cxnSp>
        <p:nvCxnSpPr>
          <p:cNvPr id="56" name="Google Shape;56;p13"/>
          <p:cNvCxnSpPr/>
          <p:nvPr/>
        </p:nvCxnSpPr>
        <p:spPr>
          <a:xfrm>
            <a:off x="8311931" y="6506333"/>
            <a:ext cx="0" cy="168400"/>
          </a:xfrm>
          <a:prstGeom prst="straightConnector1">
            <a:avLst/>
          </a:prstGeom>
          <a:noFill/>
          <a:ln w="9525" cap="flat" cmpd="sng">
            <a:solidFill>
              <a:srgbClr val="999999"/>
            </a:solidFill>
            <a:prstDash val="solid"/>
            <a:round/>
            <a:headEnd type="none" w="sm" len="sm"/>
            <a:tailEnd type="none" w="sm" len="sm"/>
          </a:ln>
        </p:spPr>
      </p:cxnSp>
      <p:pic>
        <p:nvPicPr>
          <p:cNvPr id="57" name="Google Shape;57;p13"/>
          <p:cNvPicPr preferRelativeResize="0"/>
          <p:nvPr/>
        </p:nvPicPr>
        <p:blipFill rotWithShape="1">
          <a:blip r:embed="rId4">
            <a:alphaModFix/>
          </a:blip>
          <a:srcRect l="406" r="416"/>
          <a:stretch/>
        </p:blipFill>
        <p:spPr>
          <a:xfrm>
            <a:off x="7616043" y="6534127"/>
            <a:ext cx="649159" cy="122813"/>
          </a:xfrm>
          <a:prstGeom prst="rect">
            <a:avLst/>
          </a:prstGeom>
          <a:noFill/>
          <a:ln>
            <a:noFill/>
          </a:ln>
        </p:spPr>
      </p:pic>
      <p:pic>
        <p:nvPicPr>
          <p:cNvPr id="58" name="Google Shape;58;p13"/>
          <p:cNvPicPr preferRelativeResize="0"/>
          <p:nvPr/>
        </p:nvPicPr>
        <p:blipFill>
          <a:blip r:embed="rId5">
            <a:alphaModFix/>
          </a:blip>
          <a:stretch>
            <a:fillRect/>
          </a:stretch>
        </p:blipFill>
        <p:spPr>
          <a:xfrm>
            <a:off x="10575834" y="6503005"/>
            <a:ext cx="731601" cy="152665"/>
          </a:xfrm>
          <a:prstGeom prst="rect">
            <a:avLst/>
          </a:prstGeom>
          <a:noFill/>
          <a:ln>
            <a:noFill/>
          </a:ln>
        </p:spPr>
      </p:pic>
      <p:pic>
        <p:nvPicPr>
          <p:cNvPr id="59" name="Google Shape;59;p13"/>
          <p:cNvPicPr preferRelativeResize="0"/>
          <p:nvPr/>
        </p:nvPicPr>
        <p:blipFill rotWithShape="1">
          <a:blip r:embed="rId6">
            <a:alphaModFix/>
          </a:blip>
          <a:srcRect l="51590"/>
          <a:stretch/>
        </p:blipFill>
        <p:spPr>
          <a:xfrm>
            <a:off x="8325401" y="6249749"/>
            <a:ext cx="1319868" cy="681571"/>
          </a:xfrm>
          <a:prstGeom prst="rect">
            <a:avLst/>
          </a:prstGeom>
          <a:noFill/>
          <a:ln>
            <a:noFill/>
          </a:ln>
        </p:spPr>
      </p:pic>
      <p:cxnSp>
        <p:nvCxnSpPr>
          <p:cNvPr id="60" name="Google Shape;60;p13"/>
          <p:cNvCxnSpPr/>
          <p:nvPr/>
        </p:nvCxnSpPr>
        <p:spPr>
          <a:xfrm>
            <a:off x="9658731" y="6495133"/>
            <a:ext cx="0" cy="168400"/>
          </a:xfrm>
          <a:prstGeom prst="straightConnector1">
            <a:avLst/>
          </a:prstGeom>
          <a:noFill/>
          <a:ln w="9525" cap="flat" cmpd="sng">
            <a:solidFill>
              <a:srgbClr val="999999"/>
            </a:solidFill>
            <a:prstDash val="solid"/>
            <a:round/>
            <a:headEnd type="none" w="sm" len="sm"/>
            <a:tailEnd type="none" w="sm" len="sm"/>
          </a:ln>
        </p:spPr>
      </p:cxnSp>
      <p:sp>
        <p:nvSpPr>
          <p:cNvPr id="61" name="Google Shape;61;p13"/>
          <p:cNvSpPr txBox="1"/>
          <p:nvPr/>
        </p:nvSpPr>
        <p:spPr>
          <a:xfrm>
            <a:off x="9579700" y="6394734"/>
            <a:ext cx="1128000" cy="369291"/>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a:ln>
                  <a:noFill/>
                </a:ln>
                <a:solidFill>
                  <a:srgbClr val="000000"/>
                </a:solidFill>
                <a:effectLst/>
                <a:uLnTx/>
                <a:uFillTx/>
                <a:latin typeface="Google Sans"/>
                <a:ea typeface="Google Sans"/>
                <a:cs typeface="Google Sans"/>
                <a:sym typeface="Google Sans"/>
              </a:rPr>
              <a:t>with support from</a:t>
            </a:r>
            <a:endParaRPr kumimoji="0" sz="800" b="0" i="0" u="none" strike="noStrike" kern="0" cap="none" spc="0" normalizeH="0" baseline="0" noProof="0">
              <a:ln>
                <a:noFill/>
              </a:ln>
              <a:solidFill>
                <a:srgbClr val="000000"/>
              </a:solidFill>
              <a:effectLst/>
              <a:uLnTx/>
              <a:uFillTx/>
              <a:latin typeface="Google Sans"/>
              <a:ea typeface="Google Sans"/>
              <a:cs typeface="Google Sans"/>
              <a:sym typeface="Google Sans"/>
            </a:endParaRPr>
          </a:p>
        </p:txBody>
      </p:sp>
      <p:pic>
        <p:nvPicPr>
          <p:cNvPr id="62" name="Google Shape;62;p13"/>
          <p:cNvPicPr preferRelativeResize="0"/>
          <p:nvPr/>
        </p:nvPicPr>
        <p:blipFill>
          <a:blip r:embed="rId7">
            <a:alphaModFix/>
          </a:blip>
          <a:stretch>
            <a:fillRect/>
          </a:stretch>
        </p:blipFill>
        <p:spPr>
          <a:xfrm>
            <a:off x="11480767" y="6460867"/>
            <a:ext cx="236933" cy="236933"/>
          </a:xfrm>
          <a:prstGeom prst="rect">
            <a:avLst/>
          </a:prstGeom>
          <a:noFill/>
          <a:ln>
            <a:noFill/>
          </a:ln>
        </p:spPr>
      </p:pic>
      <p:cxnSp>
        <p:nvCxnSpPr>
          <p:cNvPr id="63" name="Google Shape;63;p13"/>
          <p:cNvCxnSpPr/>
          <p:nvPr/>
        </p:nvCxnSpPr>
        <p:spPr>
          <a:xfrm>
            <a:off x="11394097" y="6495133"/>
            <a:ext cx="0" cy="168400"/>
          </a:xfrm>
          <a:prstGeom prst="straightConnector1">
            <a:avLst/>
          </a:prstGeom>
          <a:noFill/>
          <a:ln w="9525" cap="flat" cmpd="sng">
            <a:solidFill>
              <a:srgbClr val="999999"/>
            </a:solidFill>
            <a:prstDash val="solid"/>
            <a:round/>
            <a:headEnd type="none" w="sm" len="sm"/>
            <a:tailEnd type="none" w="sm" len="sm"/>
          </a:ln>
        </p:spPr>
      </p:cxnSp>
    </p:spTree>
    <p:extLst>
      <p:ext uri="{BB962C8B-B14F-4D97-AF65-F5344CB8AC3E}">
        <p14:creationId xmlns:p14="http://schemas.microsoft.com/office/powerpoint/2010/main" val="274063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userDrawn="1">
  <p:cSld name="1_Title Only">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4149470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oogle Cover Slide">
  <p:cSld name="Google Cover Slide">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rmAutofit/>
          </a:bodyPr>
          <a:lstStyle>
            <a:lvl1pPr lvl="0" rtl="0">
              <a:buNone/>
              <a:defRPr>
                <a:latin typeface="Montserrat" panose="000005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grpSp>
        <p:nvGrpSpPr>
          <p:cNvPr id="52" name="Google Shape;52;p13"/>
          <p:cNvGrpSpPr/>
          <p:nvPr/>
        </p:nvGrpSpPr>
        <p:grpSpPr>
          <a:xfrm>
            <a:off x="696775" y="426067"/>
            <a:ext cx="2624328" cy="361500"/>
            <a:chOff x="522575" y="1097292"/>
            <a:chExt cx="2624328" cy="361500"/>
          </a:xfrm>
        </p:grpSpPr>
        <p:pic>
          <p:nvPicPr>
            <p:cNvPr id="53" name="Google Shape;53;p13"/>
            <p:cNvPicPr preferRelativeResize="0"/>
            <p:nvPr/>
          </p:nvPicPr>
          <p:blipFill rotWithShape="1">
            <a:blip r:embed="rId2">
              <a:alphaModFix/>
            </a:blip>
            <a:srcRect r="-4482"/>
            <a:stretch/>
          </p:blipFill>
          <p:spPr>
            <a:xfrm>
              <a:off x="522575" y="1118022"/>
              <a:ext cx="1040600" cy="320040"/>
            </a:xfrm>
            <a:prstGeom prst="rect">
              <a:avLst/>
            </a:prstGeom>
            <a:noFill/>
            <a:ln>
              <a:noFill/>
            </a:ln>
          </p:spPr>
        </p:pic>
        <p:pic>
          <p:nvPicPr>
            <p:cNvPr id="54" name="Google Shape;54;p13"/>
            <p:cNvPicPr preferRelativeResize="0"/>
            <p:nvPr/>
          </p:nvPicPr>
          <p:blipFill rotWithShape="1">
            <a:blip r:embed="rId3">
              <a:alphaModFix/>
            </a:blip>
            <a:srcRect/>
            <a:stretch/>
          </p:blipFill>
          <p:spPr>
            <a:xfrm>
              <a:off x="1979276" y="1168375"/>
              <a:ext cx="1167627" cy="219334"/>
            </a:xfrm>
            <a:prstGeom prst="rect">
              <a:avLst/>
            </a:prstGeom>
            <a:noFill/>
            <a:ln>
              <a:noFill/>
            </a:ln>
          </p:spPr>
        </p:pic>
        <p:cxnSp>
          <p:nvCxnSpPr>
            <p:cNvPr id="55" name="Google Shape;55;p13"/>
            <p:cNvCxnSpPr/>
            <p:nvPr/>
          </p:nvCxnSpPr>
          <p:spPr>
            <a:xfrm>
              <a:off x="1771226" y="1097292"/>
              <a:ext cx="0" cy="361500"/>
            </a:xfrm>
            <a:prstGeom prst="straightConnector1">
              <a:avLst/>
            </a:prstGeom>
            <a:noFill/>
            <a:ln w="9525" cap="flat" cmpd="sng">
              <a:solidFill>
                <a:srgbClr val="5F6368"/>
              </a:solidFill>
              <a:prstDash val="solid"/>
              <a:round/>
              <a:headEnd type="none" w="sm" len="sm"/>
              <a:tailEnd type="none" w="sm" len="sm"/>
            </a:ln>
          </p:spPr>
        </p:cxnSp>
      </p:grpSp>
      <p:cxnSp>
        <p:nvCxnSpPr>
          <p:cNvPr id="56" name="Google Shape;56;p13"/>
          <p:cNvCxnSpPr/>
          <p:nvPr/>
        </p:nvCxnSpPr>
        <p:spPr>
          <a:xfrm>
            <a:off x="8311931" y="6506333"/>
            <a:ext cx="0" cy="168400"/>
          </a:xfrm>
          <a:prstGeom prst="straightConnector1">
            <a:avLst/>
          </a:prstGeom>
          <a:noFill/>
          <a:ln w="9525" cap="flat" cmpd="sng">
            <a:solidFill>
              <a:srgbClr val="999999"/>
            </a:solidFill>
            <a:prstDash val="solid"/>
            <a:round/>
            <a:headEnd type="none" w="sm" len="sm"/>
            <a:tailEnd type="none" w="sm" len="sm"/>
          </a:ln>
        </p:spPr>
      </p:cxnSp>
      <p:pic>
        <p:nvPicPr>
          <p:cNvPr id="57" name="Google Shape;57;p13"/>
          <p:cNvPicPr preferRelativeResize="0"/>
          <p:nvPr/>
        </p:nvPicPr>
        <p:blipFill rotWithShape="1">
          <a:blip r:embed="rId4">
            <a:alphaModFix/>
          </a:blip>
          <a:srcRect l="406" r="416"/>
          <a:stretch/>
        </p:blipFill>
        <p:spPr>
          <a:xfrm>
            <a:off x="7616043" y="6534127"/>
            <a:ext cx="649159" cy="122813"/>
          </a:xfrm>
          <a:prstGeom prst="rect">
            <a:avLst/>
          </a:prstGeom>
          <a:noFill/>
          <a:ln>
            <a:noFill/>
          </a:ln>
        </p:spPr>
      </p:pic>
      <p:pic>
        <p:nvPicPr>
          <p:cNvPr id="58" name="Google Shape;58;p13"/>
          <p:cNvPicPr preferRelativeResize="0"/>
          <p:nvPr/>
        </p:nvPicPr>
        <p:blipFill>
          <a:blip r:embed="rId5">
            <a:alphaModFix/>
          </a:blip>
          <a:stretch>
            <a:fillRect/>
          </a:stretch>
        </p:blipFill>
        <p:spPr>
          <a:xfrm>
            <a:off x="10575834" y="6503005"/>
            <a:ext cx="731601" cy="152665"/>
          </a:xfrm>
          <a:prstGeom prst="rect">
            <a:avLst/>
          </a:prstGeom>
          <a:noFill/>
          <a:ln>
            <a:noFill/>
          </a:ln>
        </p:spPr>
      </p:pic>
      <p:pic>
        <p:nvPicPr>
          <p:cNvPr id="59" name="Google Shape;59;p13"/>
          <p:cNvPicPr preferRelativeResize="0"/>
          <p:nvPr/>
        </p:nvPicPr>
        <p:blipFill rotWithShape="1">
          <a:blip r:embed="rId6">
            <a:alphaModFix/>
          </a:blip>
          <a:srcRect l="51590"/>
          <a:stretch/>
        </p:blipFill>
        <p:spPr>
          <a:xfrm>
            <a:off x="8325401" y="6249749"/>
            <a:ext cx="1319868" cy="681571"/>
          </a:xfrm>
          <a:prstGeom prst="rect">
            <a:avLst/>
          </a:prstGeom>
          <a:noFill/>
          <a:ln>
            <a:noFill/>
          </a:ln>
        </p:spPr>
      </p:pic>
      <p:cxnSp>
        <p:nvCxnSpPr>
          <p:cNvPr id="60" name="Google Shape;60;p13"/>
          <p:cNvCxnSpPr/>
          <p:nvPr/>
        </p:nvCxnSpPr>
        <p:spPr>
          <a:xfrm>
            <a:off x="9658731" y="6495133"/>
            <a:ext cx="0" cy="168400"/>
          </a:xfrm>
          <a:prstGeom prst="straightConnector1">
            <a:avLst/>
          </a:prstGeom>
          <a:noFill/>
          <a:ln w="9525" cap="flat" cmpd="sng">
            <a:solidFill>
              <a:srgbClr val="999999"/>
            </a:solidFill>
            <a:prstDash val="solid"/>
            <a:round/>
            <a:headEnd type="none" w="sm" len="sm"/>
            <a:tailEnd type="none" w="sm" len="sm"/>
          </a:ln>
        </p:spPr>
      </p:cxnSp>
      <p:sp>
        <p:nvSpPr>
          <p:cNvPr id="61" name="Google Shape;61;p13"/>
          <p:cNvSpPr txBox="1"/>
          <p:nvPr/>
        </p:nvSpPr>
        <p:spPr>
          <a:xfrm>
            <a:off x="9579700" y="6394734"/>
            <a:ext cx="1128000"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800">
                <a:latin typeface="Montserrat" panose="00000500000000000000" pitchFamily="2" charset="0"/>
                <a:ea typeface="Google Sans"/>
                <a:cs typeface="Google Sans"/>
                <a:sym typeface="Google Sans"/>
              </a:rPr>
              <a:t>with support from</a:t>
            </a:r>
            <a:endParaRPr sz="800">
              <a:latin typeface="Montserrat" panose="00000500000000000000" pitchFamily="2" charset="0"/>
              <a:ea typeface="Google Sans"/>
              <a:cs typeface="Google Sans"/>
              <a:sym typeface="Google Sans"/>
            </a:endParaRPr>
          </a:p>
        </p:txBody>
      </p:sp>
      <p:pic>
        <p:nvPicPr>
          <p:cNvPr id="62" name="Google Shape;62;p13"/>
          <p:cNvPicPr preferRelativeResize="0"/>
          <p:nvPr/>
        </p:nvPicPr>
        <p:blipFill>
          <a:blip r:embed="rId7">
            <a:alphaModFix/>
          </a:blip>
          <a:stretch>
            <a:fillRect/>
          </a:stretch>
        </p:blipFill>
        <p:spPr>
          <a:xfrm>
            <a:off x="11480767" y="6460867"/>
            <a:ext cx="236933" cy="236933"/>
          </a:xfrm>
          <a:prstGeom prst="rect">
            <a:avLst/>
          </a:prstGeom>
          <a:noFill/>
          <a:ln>
            <a:noFill/>
          </a:ln>
        </p:spPr>
      </p:pic>
      <p:cxnSp>
        <p:nvCxnSpPr>
          <p:cNvPr id="63" name="Google Shape;63;p13"/>
          <p:cNvCxnSpPr/>
          <p:nvPr/>
        </p:nvCxnSpPr>
        <p:spPr>
          <a:xfrm>
            <a:off x="11394097" y="6495133"/>
            <a:ext cx="0" cy="168400"/>
          </a:xfrm>
          <a:prstGeom prst="straightConnector1">
            <a:avLst/>
          </a:prstGeom>
          <a:noFill/>
          <a:ln w="9525" cap="flat" cmpd="sng">
            <a:solidFill>
              <a:srgbClr val="999999"/>
            </a:solidFill>
            <a:prstDash val="solid"/>
            <a:round/>
            <a:headEnd type="none" w="sm" len="sm"/>
            <a:tailEnd type="none" w="sm" len="sm"/>
          </a:ln>
        </p:spPr>
      </p:cxnSp>
    </p:spTree>
    <p:extLst>
      <p:ext uri="{BB962C8B-B14F-4D97-AF65-F5344CB8AC3E}">
        <p14:creationId xmlns:p14="http://schemas.microsoft.com/office/powerpoint/2010/main" val="200655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7"/>
        <p:cNvGrpSpPr/>
        <p:nvPr/>
      </p:nvGrpSpPr>
      <p:grpSpPr>
        <a:xfrm>
          <a:off x="0" y="0"/>
          <a:ext cx="0" cy="0"/>
          <a:chOff x="0" y="0"/>
          <a:chExt cx="0" cy="0"/>
        </a:xfrm>
      </p:grpSpPr>
      <p:sp>
        <p:nvSpPr>
          <p:cNvPr id="78" name="Google Shape;78;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bre Franklin Medium"/>
              <a:buNone/>
              <a:defRPr sz="6000">
                <a:latin typeface="Montserrat" panose="000005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Montserrat" panose="00000500000000000000" pitchFamily="2"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818325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userDrawn="1">
  <p:cSld name="1_Title Only">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1099453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oogle Cover Slide">
  <p:cSld name="Google Cover Slide">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grpSp>
        <p:nvGrpSpPr>
          <p:cNvPr id="52" name="Google Shape;52;p13"/>
          <p:cNvGrpSpPr/>
          <p:nvPr/>
        </p:nvGrpSpPr>
        <p:grpSpPr>
          <a:xfrm>
            <a:off x="696775" y="426067"/>
            <a:ext cx="2624328" cy="361500"/>
            <a:chOff x="522575" y="1097292"/>
            <a:chExt cx="2624328" cy="361500"/>
          </a:xfrm>
        </p:grpSpPr>
        <p:pic>
          <p:nvPicPr>
            <p:cNvPr id="53" name="Google Shape;53;p13"/>
            <p:cNvPicPr preferRelativeResize="0"/>
            <p:nvPr/>
          </p:nvPicPr>
          <p:blipFill rotWithShape="1">
            <a:blip r:embed="rId2">
              <a:alphaModFix/>
            </a:blip>
            <a:srcRect r="-4482"/>
            <a:stretch/>
          </p:blipFill>
          <p:spPr>
            <a:xfrm>
              <a:off x="522575" y="1118022"/>
              <a:ext cx="1040600" cy="320040"/>
            </a:xfrm>
            <a:prstGeom prst="rect">
              <a:avLst/>
            </a:prstGeom>
            <a:noFill/>
            <a:ln>
              <a:noFill/>
            </a:ln>
          </p:spPr>
        </p:pic>
        <p:pic>
          <p:nvPicPr>
            <p:cNvPr id="54" name="Google Shape;54;p13"/>
            <p:cNvPicPr preferRelativeResize="0"/>
            <p:nvPr/>
          </p:nvPicPr>
          <p:blipFill rotWithShape="1">
            <a:blip r:embed="rId3">
              <a:alphaModFix/>
            </a:blip>
            <a:srcRect/>
            <a:stretch/>
          </p:blipFill>
          <p:spPr>
            <a:xfrm>
              <a:off x="1979276" y="1168375"/>
              <a:ext cx="1167627" cy="219334"/>
            </a:xfrm>
            <a:prstGeom prst="rect">
              <a:avLst/>
            </a:prstGeom>
            <a:noFill/>
            <a:ln>
              <a:noFill/>
            </a:ln>
          </p:spPr>
        </p:pic>
        <p:cxnSp>
          <p:nvCxnSpPr>
            <p:cNvPr id="55" name="Google Shape;55;p13"/>
            <p:cNvCxnSpPr/>
            <p:nvPr/>
          </p:nvCxnSpPr>
          <p:spPr>
            <a:xfrm>
              <a:off x="1771226" y="1097292"/>
              <a:ext cx="0" cy="361500"/>
            </a:xfrm>
            <a:prstGeom prst="straightConnector1">
              <a:avLst/>
            </a:prstGeom>
            <a:noFill/>
            <a:ln w="9525" cap="flat" cmpd="sng">
              <a:solidFill>
                <a:srgbClr val="5F6368"/>
              </a:solidFill>
              <a:prstDash val="solid"/>
              <a:round/>
              <a:headEnd type="none" w="sm" len="sm"/>
              <a:tailEnd type="none" w="sm" len="sm"/>
            </a:ln>
          </p:spPr>
        </p:cxnSp>
      </p:grpSp>
      <p:cxnSp>
        <p:nvCxnSpPr>
          <p:cNvPr id="56" name="Google Shape;56;p13"/>
          <p:cNvCxnSpPr/>
          <p:nvPr/>
        </p:nvCxnSpPr>
        <p:spPr>
          <a:xfrm>
            <a:off x="8311931" y="6506333"/>
            <a:ext cx="0" cy="168400"/>
          </a:xfrm>
          <a:prstGeom prst="straightConnector1">
            <a:avLst/>
          </a:prstGeom>
          <a:noFill/>
          <a:ln w="9525" cap="flat" cmpd="sng">
            <a:solidFill>
              <a:srgbClr val="999999"/>
            </a:solidFill>
            <a:prstDash val="solid"/>
            <a:round/>
            <a:headEnd type="none" w="sm" len="sm"/>
            <a:tailEnd type="none" w="sm" len="sm"/>
          </a:ln>
        </p:spPr>
      </p:cxnSp>
      <p:pic>
        <p:nvPicPr>
          <p:cNvPr id="57" name="Google Shape;57;p13"/>
          <p:cNvPicPr preferRelativeResize="0"/>
          <p:nvPr/>
        </p:nvPicPr>
        <p:blipFill rotWithShape="1">
          <a:blip r:embed="rId4">
            <a:alphaModFix/>
          </a:blip>
          <a:srcRect l="406" r="416"/>
          <a:stretch/>
        </p:blipFill>
        <p:spPr>
          <a:xfrm>
            <a:off x="7616043" y="6534127"/>
            <a:ext cx="649159" cy="122813"/>
          </a:xfrm>
          <a:prstGeom prst="rect">
            <a:avLst/>
          </a:prstGeom>
          <a:noFill/>
          <a:ln>
            <a:noFill/>
          </a:ln>
        </p:spPr>
      </p:pic>
      <p:pic>
        <p:nvPicPr>
          <p:cNvPr id="58" name="Google Shape;58;p13"/>
          <p:cNvPicPr preferRelativeResize="0"/>
          <p:nvPr/>
        </p:nvPicPr>
        <p:blipFill>
          <a:blip r:embed="rId5">
            <a:alphaModFix/>
          </a:blip>
          <a:stretch>
            <a:fillRect/>
          </a:stretch>
        </p:blipFill>
        <p:spPr>
          <a:xfrm>
            <a:off x="10575834" y="6503005"/>
            <a:ext cx="731601" cy="152665"/>
          </a:xfrm>
          <a:prstGeom prst="rect">
            <a:avLst/>
          </a:prstGeom>
          <a:noFill/>
          <a:ln>
            <a:noFill/>
          </a:ln>
        </p:spPr>
      </p:pic>
      <p:pic>
        <p:nvPicPr>
          <p:cNvPr id="59" name="Google Shape;59;p13"/>
          <p:cNvPicPr preferRelativeResize="0"/>
          <p:nvPr/>
        </p:nvPicPr>
        <p:blipFill rotWithShape="1">
          <a:blip r:embed="rId6">
            <a:alphaModFix/>
          </a:blip>
          <a:srcRect l="51590"/>
          <a:stretch/>
        </p:blipFill>
        <p:spPr>
          <a:xfrm>
            <a:off x="8325401" y="6249749"/>
            <a:ext cx="1319868" cy="681571"/>
          </a:xfrm>
          <a:prstGeom prst="rect">
            <a:avLst/>
          </a:prstGeom>
          <a:noFill/>
          <a:ln>
            <a:noFill/>
          </a:ln>
        </p:spPr>
      </p:pic>
      <p:cxnSp>
        <p:nvCxnSpPr>
          <p:cNvPr id="60" name="Google Shape;60;p13"/>
          <p:cNvCxnSpPr/>
          <p:nvPr/>
        </p:nvCxnSpPr>
        <p:spPr>
          <a:xfrm>
            <a:off x="9658731" y="6495133"/>
            <a:ext cx="0" cy="168400"/>
          </a:xfrm>
          <a:prstGeom prst="straightConnector1">
            <a:avLst/>
          </a:prstGeom>
          <a:noFill/>
          <a:ln w="9525" cap="flat" cmpd="sng">
            <a:solidFill>
              <a:srgbClr val="999999"/>
            </a:solidFill>
            <a:prstDash val="solid"/>
            <a:round/>
            <a:headEnd type="none" w="sm" len="sm"/>
            <a:tailEnd type="none" w="sm" len="sm"/>
          </a:ln>
        </p:spPr>
      </p:cxnSp>
      <p:sp>
        <p:nvSpPr>
          <p:cNvPr id="61" name="Google Shape;61;p13"/>
          <p:cNvSpPr txBox="1"/>
          <p:nvPr/>
        </p:nvSpPr>
        <p:spPr>
          <a:xfrm>
            <a:off x="9579700" y="6394734"/>
            <a:ext cx="1128000" cy="369291"/>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800">
                <a:latin typeface="Google Sans"/>
                <a:ea typeface="Google Sans"/>
                <a:cs typeface="Google Sans"/>
                <a:sym typeface="Google Sans"/>
              </a:rPr>
              <a:t>with support from</a:t>
            </a:r>
            <a:endParaRPr sz="800">
              <a:latin typeface="Google Sans"/>
              <a:ea typeface="Google Sans"/>
              <a:cs typeface="Google Sans"/>
              <a:sym typeface="Google Sans"/>
            </a:endParaRPr>
          </a:p>
        </p:txBody>
      </p:sp>
      <p:pic>
        <p:nvPicPr>
          <p:cNvPr id="62" name="Google Shape;62;p13"/>
          <p:cNvPicPr preferRelativeResize="0"/>
          <p:nvPr/>
        </p:nvPicPr>
        <p:blipFill>
          <a:blip r:embed="rId7">
            <a:alphaModFix/>
          </a:blip>
          <a:stretch>
            <a:fillRect/>
          </a:stretch>
        </p:blipFill>
        <p:spPr>
          <a:xfrm>
            <a:off x="11480767" y="6460867"/>
            <a:ext cx="236933" cy="236933"/>
          </a:xfrm>
          <a:prstGeom prst="rect">
            <a:avLst/>
          </a:prstGeom>
          <a:noFill/>
          <a:ln>
            <a:noFill/>
          </a:ln>
        </p:spPr>
      </p:pic>
      <p:cxnSp>
        <p:nvCxnSpPr>
          <p:cNvPr id="63" name="Google Shape;63;p13"/>
          <p:cNvCxnSpPr/>
          <p:nvPr/>
        </p:nvCxnSpPr>
        <p:spPr>
          <a:xfrm>
            <a:off x="11394097" y="6495133"/>
            <a:ext cx="0" cy="168400"/>
          </a:xfrm>
          <a:prstGeom prst="straightConnector1">
            <a:avLst/>
          </a:prstGeom>
          <a:noFill/>
          <a:ln w="9525" cap="flat" cmpd="sng">
            <a:solidFill>
              <a:srgbClr val="999999"/>
            </a:solidFill>
            <a:prstDash val="solid"/>
            <a:round/>
            <a:headEnd type="none" w="sm" len="sm"/>
            <a:tailEnd type="none" w="sm" len="sm"/>
          </a:ln>
        </p:spPr>
      </p:cxnSp>
    </p:spTree>
    <p:extLst>
      <p:ext uri="{BB962C8B-B14F-4D97-AF65-F5344CB8AC3E}">
        <p14:creationId xmlns:p14="http://schemas.microsoft.com/office/powerpoint/2010/main" val="244585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235581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353525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329214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84747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929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364226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138256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13552011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65187656"/>
      </p:ext>
    </p:extLst>
  </p:cSld>
  <p:clrMap bg1="lt1" tx1="dk1" bg2="dk2" tx2="lt2" accent1="accent1" accent2="accent2" accent3="accent3" accent4="accent4" accent5="accent5" accent6="accent6" hlink="hlink" folHlink="folHlink"/>
  <p:sldLayoutIdLst>
    <p:sldLayoutId id="2147483712" r:id="rId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1680007323"/>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70522803"/>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96581104"/>
      </p:ext>
    </p:extLst>
  </p:cSld>
  <p:clrMap bg1="lt1" tx1="dk1" bg2="dk2" tx2="lt2" accent1="accent1" accent2="accent2" accent3="accent3" accent4="accent4" accent5="accent5" accent6="accent6" hlink="hlink" folHlink="folHlink"/>
  <p:sldLayoutIdLst>
    <p:sldLayoutId id="2147483731" r:id="rId1"/>
    <p:sldLayoutId id="214748373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www.google.com/business" TargetMode="External"/><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ads.google.com/hom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8.svg"/><Relationship Id="rId7"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emf"/><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ites.google.com/site/sites/" TargetMode="Externa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analytics.google.com/" TargetMode="External"/><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3">
            <a:alphaModFix/>
          </a:blip>
          <a:srcRect l="7663" t="5992" r="21444" b="23090"/>
          <a:stretch/>
        </p:blipFill>
        <p:spPr>
          <a:xfrm>
            <a:off x="1" y="1"/>
            <a:ext cx="12192004" cy="6860879"/>
          </a:xfrm>
          <a:prstGeom prst="rect">
            <a:avLst/>
          </a:prstGeom>
          <a:noFill/>
          <a:ln>
            <a:noFill/>
          </a:ln>
        </p:spPr>
      </p:pic>
      <p:sp>
        <p:nvSpPr>
          <p:cNvPr id="69" name="Google Shape;69;p14"/>
          <p:cNvSpPr/>
          <p:nvPr/>
        </p:nvSpPr>
        <p:spPr>
          <a:xfrm>
            <a:off x="-21200" y="-10667"/>
            <a:ext cx="12192000" cy="6866000"/>
          </a:xfrm>
          <a:prstGeom prst="rect">
            <a:avLst/>
          </a:prstGeom>
          <a:solidFill>
            <a:srgbClr val="000000">
              <a:alpha val="43820"/>
            </a:srgbClr>
          </a:solidFill>
          <a:ln>
            <a:noFill/>
          </a:ln>
        </p:spPr>
        <p:txBody>
          <a:bodyPr spcFirstLastPara="1" wrap="square" lIns="121900" tIns="121900" rIns="121900" bIns="121900" anchor="ctr" anchorCtr="0">
            <a:noAutofit/>
          </a:bodyPr>
          <a:lstStyle/>
          <a:p>
            <a:pPr defTabSz="1219170"/>
            <a:endParaRPr sz="1867"/>
          </a:p>
        </p:txBody>
      </p:sp>
      <p:sp>
        <p:nvSpPr>
          <p:cNvPr id="71" name="Google Shape;71;p14"/>
          <p:cNvSpPr/>
          <p:nvPr/>
        </p:nvSpPr>
        <p:spPr>
          <a:xfrm>
            <a:off x="-21200" y="6141133"/>
            <a:ext cx="12213200" cy="77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pic>
        <p:nvPicPr>
          <p:cNvPr id="72" name="Google Shape;72;p14"/>
          <p:cNvPicPr preferRelativeResize="0"/>
          <p:nvPr/>
        </p:nvPicPr>
        <p:blipFill>
          <a:blip r:embed="rId4">
            <a:alphaModFix/>
          </a:blip>
          <a:stretch>
            <a:fillRect/>
          </a:stretch>
        </p:blipFill>
        <p:spPr>
          <a:xfrm>
            <a:off x="11427667" y="6405200"/>
            <a:ext cx="299635" cy="299605"/>
          </a:xfrm>
          <a:prstGeom prst="rect">
            <a:avLst/>
          </a:prstGeom>
          <a:noFill/>
          <a:ln>
            <a:noFill/>
          </a:ln>
        </p:spPr>
      </p:pic>
      <p:pic>
        <p:nvPicPr>
          <p:cNvPr id="73" name="Google Shape;73;p14"/>
          <p:cNvPicPr preferRelativeResize="0"/>
          <p:nvPr/>
        </p:nvPicPr>
        <p:blipFill>
          <a:blip r:embed="rId5">
            <a:alphaModFix/>
          </a:blip>
          <a:stretch>
            <a:fillRect/>
          </a:stretch>
        </p:blipFill>
        <p:spPr>
          <a:xfrm>
            <a:off x="10305401" y="6485284"/>
            <a:ext cx="859801" cy="179433"/>
          </a:xfrm>
          <a:prstGeom prst="rect">
            <a:avLst/>
          </a:prstGeom>
          <a:noFill/>
          <a:ln>
            <a:noFill/>
          </a:ln>
        </p:spPr>
      </p:pic>
      <p:sp>
        <p:nvSpPr>
          <p:cNvPr id="74" name="Google Shape;74;p14"/>
          <p:cNvSpPr txBox="1"/>
          <p:nvPr/>
        </p:nvSpPr>
        <p:spPr>
          <a:xfrm>
            <a:off x="9017133" y="6357267"/>
            <a:ext cx="1518000" cy="410393"/>
          </a:xfrm>
          <a:prstGeom prst="rect">
            <a:avLst/>
          </a:prstGeom>
          <a:noFill/>
          <a:ln>
            <a:noFill/>
          </a:ln>
        </p:spPr>
        <p:txBody>
          <a:bodyPr spcFirstLastPara="1" wrap="square" lIns="121900" tIns="121900" rIns="121900" bIns="121900" anchor="t" anchorCtr="0">
            <a:spAutoFit/>
          </a:bodyPr>
          <a:lstStyle/>
          <a:p>
            <a:pPr defTabSz="1219170"/>
            <a:r>
              <a:rPr lang="en" sz="1067">
                <a:latin typeface="Roboto"/>
                <a:ea typeface="Roboto"/>
                <a:cs typeface="Roboto"/>
                <a:sym typeface="Roboto"/>
              </a:rPr>
              <a:t>with support from</a:t>
            </a:r>
            <a:endParaRPr sz="1067">
              <a:latin typeface="Roboto"/>
              <a:ea typeface="Roboto"/>
              <a:cs typeface="Roboto"/>
              <a:sym typeface="Roboto"/>
            </a:endParaRPr>
          </a:p>
        </p:txBody>
      </p:sp>
      <p:cxnSp>
        <p:nvCxnSpPr>
          <p:cNvPr id="75" name="Google Shape;75;p14"/>
          <p:cNvCxnSpPr/>
          <p:nvPr/>
        </p:nvCxnSpPr>
        <p:spPr>
          <a:xfrm flipH="1">
            <a:off x="11320167" y="6395767"/>
            <a:ext cx="9200" cy="368000"/>
          </a:xfrm>
          <a:prstGeom prst="straightConnector1">
            <a:avLst/>
          </a:prstGeom>
          <a:noFill/>
          <a:ln w="9525" cap="flat" cmpd="sng">
            <a:solidFill>
              <a:srgbClr val="BDC1C6"/>
            </a:solidFill>
            <a:prstDash val="solid"/>
            <a:round/>
            <a:headEnd type="none" w="med" len="med"/>
            <a:tailEnd type="none" w="med" len="med"/>
          </a:ln>
        </p:spPr>
      </p:cxnSp>
      <p:pic>
        <p:nvPicPr>
          <p:cNvPr id="76" name="Google Shape;76;p14"/>
          <p:cNvPicPr preferRelativeResize="0"/>
          <p:nvPr/>
        </p:nvPicPr>
        <p:blipFill rotWithShape="1">
          <a:blip r:embed="rId6">
            <a:alphaModFix/>
          </a:blip>
          <a:srcRect b="15124"/>
          <a:stretch/>
        </p:blipFill>
        <p:spPr>
          <a:xfrm>
            <a:off x="437800" y="2654767"/>
            <a:ext cx="4849200" cy="2193500"/>
          </a:xfrm>
          <a:prstGeom prst="rect">
            <a:avLst/>
          </a:prstGeom>
          <a:noFill/>
          <a:ln>
            <a:noFill/>
          </a:ln>
        </p:spPr>
      </p:pic>
      <p:sp>
        <p:nvSpPr>
          <p:cNvPr id="2" name="TextBox 1"/>
          <p:cNvSpPr txBox="1"/>
          <p:nvPr/>
        </p:nvSpPr>
        <p:spPr>
          <a:xfrm>
            <a:off x="667658" y="4925182"/>
            <a:ext cx="4619343" cy="830997"/>
          </a:xfrm>
          <a:prstGeom prst="rect">
            <a:avLst/>
          </a:prstGeom>
          <a:noFill/>
        </p:spPr>
        <p:txBody>
          <a:bodyPr wrap="square" lIns="91440" tIns="45720" rIns="91440" bIns="45720" rtlCol="0" anchor="t">
            <a:spAutoFit/>
          </a:bodyPr>
          <a:lstStyle/>
          <a:p>
            <a:pPr defTabSz="1219170"/>
            <a:r>
              <a:rPr lang="en-US" sz="2400">
                <a:solidFill>
                  <a:srgbClr val="FFFFFF"/>
                </a:solidFill>
                <a:latin typeface="Montserrat" panose="02000505000000020004" pitchFamily="2" charset="0"/>
              </a:rPr>
              <a:t>DIGITAL LITERACY</a:t>
            </a:r>
          </a:p>
          <a:p>
            <a:pPr defTabSz="1219170"/>
            <a:r>
              <a:rPr lang="en-US" sz="2400">
                <a:solidFill>
                  <a:srgbClr val="FFFFFF"/>
                </a:solidFill>
                <a:latin typeface="Montserrat"/>
              </a:rPr>
              <a:t>5. Website Basics</a:t>
            </a:r>
          </a:p>
        </p:txBody>
      </p:sp>
    </p:spTree>
    <p:extLst>
      <p:ext uri="{BB962C8B-B14F-4D97-AF65-F5344CB8AC3E}">
        <p14:creationId xmlns:p14="http://schemas.microsoft.com/office/powerpoint/2010/main" val="2517322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E455A08-BF2B-4FCE-BB0E-91CA948E8BBB}"/>
              </a:ext>
            </a:extLst>
          </p:cNvPr>
          <p:cNvSpPr/>
          <p:nvPr/>
        </p:nvSpPr>
        <p:spPr>
          <a:xfrm>
            <a:off x="801478" y="2757438"/>
            <a:ext cx="5033714" cy="2959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182880" rtlCol="0" anchor="t"/>
          <a:lstStyle/>
          <a:p>
            <a:pPr>
              <a:spcAft>
                <a:spcPts val="1200"/>
              </a:spcAft>
              <a:buClr>
                <a:schemeClr val="dk1"/>
              </a:buClr>
              <a:buSzPts val="1200"/>
            </a:pPr>
            <a:r>
              <a:rPr lang="en-US" sz="1600" i="0" u="none" strike="noStrike" cap="none">
                <a:solidFill>
                  <a:schemeClr val="dk1"/>
                </a:solidFill>
                <a:latin typeface="Montserrat"/>
                <a:ea typeface="Libre Franklin"/>
                <a:cs typeface="Libre Franklin"/>
                <a:sym typeface="Libre Franklin"/>
              </a:rPr>
              <a:t>A </a:t>
            </a:r>
            <a:r>
              <a:rPr lang="en-US" sz="1600" b="1" i="0" u="none" strike="noStrike" cap="none">
                <a:solidFill>
                  <a:srgbClr val="FF8364"/>
                </a:solidFill>
                <a:latin typeface="Montserrat"/>
                <a:ea typeface="Libre Franklin"/>
                <a:cs typeface="Libre Franklin"/>
                <a:sym typeface="Libre Franklin"/>
              </a:rPr>
              <a:t>Google My Business</a:t>
            </a:r>
            <a:r>
              <a:rPr lang="en-US" sz="1600" i="0" u="none" strike="noStrike" cap="none">
                <a:solidFill>
                  <a:srgbClr val="FF8364"/>
                </a:solidFill>
                <a:latin typeface="Montserrat"/>
                <a:ea typeface="Libre Franklin"/>
                <a:cs typeface="Libre Franklin"/>
                <a:sym typeface="Libre Franklin"/>
              </a:rPr>
              <a:t> </a:t>
            </a:r>
            <a:r>
              <a:rPr lang="en-US" sz="1600" i="0" u="none" strike="noStrike" cap="none">
                <a:solidFill>
                  <a:schemeClr val="dk1"/>
                </a:solidFill>
                <a:latin typeface="Montserrat"/>
                <a:ea typeface="Libre Franklin"/>
                <a:cs typeface="Libre Franklin"/>
                <a:sym typeface="Libre Franklin"/>
              </a:rPr>
              <a:t>account lets you show up directly in Google's search results:</a:t>
            </a:r>
            <a:endParaRPr lang="en-US" sz="1600" i="0" u="none" strike="noStrike" cap="none">
              <a:solidFill>
                <a:schemeClr val="dk1"/>
              </a:solidFill>
              <a:latin typeface="Montserrat" panose="00000500000000000000" pitchFamily="2" charset="0"/>
              <a:ea typeface="Libre Franklin"/>
              <a:cs typeface="Libre Franklin"/>
              <a:sym typeface="Libre Franklin"/>
            </a:endParaRPr>
          </a:p>
          <a:p>
            <a:pPr marL="171450" indent="-171450">
              <a:spcAft>
                <a:spcPts val="1200"/>
              </a:spcAft>
              <a:buClr>
                <a:schemeClr val="dk1"/>
              </a:buClr>
              <a:buSzPts val="1200"/>
              <a:buFont typeface="Arial" panose="020B0604020202020204" pitchFamily="34" charset="0"/>
              <a:buChar char="•"/>
            </a:pPr>
            <a:r>
              <a:rPr lang="en-US" sz="1600" i="0" u="none" strike="noStrike" cap="none">
                <a:solidFill>
                  <a:schemeClr val="dk1"/>
                </a:solidFill>
                <a:latin typeface="Montserrat"/>
                <a:ea typeface="Libre Franklin"/>
                <a:cs typeface="Libre Franklin"/>
                <a:sym typeface="Libre Franklin"/>
              </a:rPr>
              <a:t>Where your business is located</a:t>
            </a:r>
            <a:endParaRPr lang="en-US" sz="1600">
              <a:solidFill>
                <a:schemeClr val="dk1"/>
              </a:solidFill>
              <a:latin typeface="Montserrat"/>
              <a:ea typeface="Libre Franklin"/>
              <a:cs typeface="Libre Franklin"/>
              <a:sym typeface="Libre Franklin"/>
            </a:endParaRPr>
          </a:p>
          <a:p>
            <a:pPr marL="171450" indent="-171450">
              <a:spcAft>
                <a:spcPts val="1200"/>
              </a:spcAft>
              <a:buClr>
                <a:schemeClr val="dk1"/>
              </a:buClr>
              <a:buSzPts val="1200"/>
              <a:buFont typeface="Arial" panose="020B0604020202020204" pitchFamily="34" charset="0"/>
              <a:buChar char="•"/>
            </a:pPr>
            <a:r>
              <a:rPr lang="en-US" sz="1600" i="0" u="none" strike="noStrike" cap="none">
                <a:solidFill>
                  <a:schemeClr val="dk1"/>
                </a:solidFill>
                <a:latin typeface="Montserrat"/>
                <a:ea typeface="Libre Franklin"/>
                <a:cs typeface="Libre Franklin"/>
                <a:sym typeface="Libre Franklin"/>
              </a:rPr>
              <a:t>Accurate contact information</a:t>
            </a:r>
            <a:endParaRPr lang="en-US" sz="1600">
              <a:solidFill>
                <a:schemeClr val="dk1"/>
              </a:solidFill>
              <a:latin typeface="Montserrat"/>
              <a:ea typeface="Libre Franklin"/>
              <a:cs typeface="Libre Franklin"/>
              <a:sym typeface="Libre Franklin"/>
            </a:endParaRPr>
          </a:p>
          <a:p>
            <a:pPr marL="171450" indent="-171450">
              <a:spcAft>
                <a:spcPts val="1200"/>
              </a:spcAft>
              <a:buClr>
                <a:schemeClr val="dk1"/>
              </a:buClr>
              <a:buSzPts val="1200"/>
              <a:buFont typeface="Arial" panose="020B0604020202020204" pitchFamily="34" charset="0"/>
              <a:buChar char="•"/>
            </a:pPr>
            <a:r>
              <a:rPr lang="en-US" sz="1600" i="0" u="none" strike="noStrike" cap="none">
                <a:solidFill>
                  <a:schemeClr val="dk1"/>
                </a:solidFill>
                <a:latin typeface="Montserrat"/>
                <a:ea typeface="Libre Franklin"/>
                <a:cs typeface="Libre Franklin"/>
                <a:sym typeface="Libre Franklin"/>
              </a:rPr>
              <a:t>Business hours</a:t>
            </a:r>
          </a:p>
          <a:p>
            <a:pPr marL="171450" indent="-171450">
              <a:spcAft>
                <a:spcPts val="1200"/>
              </a:spcAft>
              <a:buClr>
                <a:schemeClr val="dk1"/>
              </a:buClr>
              <a:buSzPts val="1200"/>
              <a:buFont typeface="Arial" panose="020B0604020202020204" pitchFamily="34" charset="0"/>
              <a:buChar char="•"/>
            </a:pPr>
            <a:r>
              <a:rPr lang="en-US" sz="1600">
                <a:solidFill>
                  <a:schemeClr val="dk1"/>
                </a:solidFill>
                <a:latin typeface="Montserrat" panose="00000500000000000000" pitchFamily="2" charset="0"/>
                <a:ea typeface="Libre Franklin"/>
                <a:cs typeface="Libre Franklin"/>
                <a:sym typeface="Libre Franklin"/>
              </a:rPr>
              <a:t>Customers would be able to leave reviews, which also help build trust. </a:t>
            </a:r>
          </a:p>
        </p:txBody>
      </p:sp>
      <p:pic>
        <p:nvPicPr>
          <p:cNvPr id="2050" name="Picture 2">
            <a:extLst>
              <a:ext uri="{FF2B5EF4-FFF2-40B4-BE49-F238E27FC236}">
                <a16:creationId xmlns:a16="http://schemas.microsoft.com/office/drawing/2014/main" id="{7446FEED-F3AB-4D3B-B045-97E669E17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906" y="2715369"/>
            <a:ext cx="4075522" cy="2139648"/>
          </a:xfrm>
          <a:prstGeom prst="roundRect">
            <a:avLst/>
          </a:prstGeom>
          <a:noFill/>
          <a:effectLst>
            <a:outerShdw blurRad="190500" dist="1905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83A237F-FF4E-44E0-936A-8558BD219A01}"/>
              </a:ext>
            </a:extLst>
          </p:cNvPr>
          <p:cNvSpPr/>
          <p:nvPr/>
        </p:nvSpPr>
        <p:spPr>
          <a:xfrm>
            <a:off x="783116" y="1936543"/>
            <a:ext cx="6956290" cy="584775"/>
          </a:xfrm>
          <a:prstGeom prst="rect">
            <a:avLst/>
          </a:prstGeom>
        </p:spPr>
        <p:txBody>
          <a:bodyPr wrap="square">
            <a:spAutoFit/>
          </a:bodyPr>
          <a:lstStyle/>
          <a:p>
            <a:pPr lvl="0">
              <a:spcAft>
                <a:spcPts val="1200"/>
              </a:spcAft>
              <a:buClr>
                <a:schemeClr val="dk1"/>
              </a:buClr>
              <a:buSzPts val="1200"/>
            </a:pPr>
            <a:r>
              <a:rPr lang="en-US" sz="1600" i="1">
                <a:solidFill>
                  <a:schemeClr val="dk1"/>
                </a:solidFill>
                <a:latin typeface="Montserrat" panose="00000500000000000000" pitchFamily="2" charset="0"/>
                <a:ea typeface="Libre Franklin"/>
                <a:cs typeface="Libre Franklin"/>
                <a:sym typeface="Libre Franklin"/>
              </a:rPr>
              <a:t>Besides a website, you would want to establish a web presence by making yourself searchable where people are likely to find you. </a:t>
            </a:r>
          </a:p>
        </p:txBody>
      </p:sp>
      <p:grpSp>
        <p:nvGrpSpPr>
          <p:cNvPr id="19" name="Group 18">
            <a:extLst>
              <a:ext uri="{FF2B5EF4-FFF2-40B4-BE49-F238E27FC236}">
                <a16:creationId xmlns:a16="http://schemas.microsoft.com/office/drawing/2014/main" id="{5AD7D527-AFB3-44F1-BADD-FA0E4B15F7F7}"/>
              </a:ext>
            </a:extLst>
          </p:cNvPr>
          <p:cNvGrpSpPr/>
          <p:nvPr/>
        </p:nvGrpSpPr>
        <p:grpSpPr>
          <a:xfrm>
            <a:off x="685253" y="786318"/>
            <a:ext cx="3654457" cy="531037"/>
            <a:chOff x="612743" y="1020818"/>
            <a:chExt cx="3654457" cy="531037"/>
          </a:xfrm>
        </p:grpSpPr>
        <p:sp>
          <p:nvSpPr>
            <p:cNvPr id="20" name="Google Shape;506;p3">
              <a:extLst>
                <a:ext uri="{FF2B5EF4-FFF2-40B4-BE49-F238E27FC236}">
                  <a16:creationId xmlns:a16="http://schemas.microsoft.com/office/drawing/2014/main" id="{944FEAF1-4A33-4819-9AD9-70A06DA2EB37}"/>
                </a:ext>
              </a:extLst>
            </p:cNvPr>
            <p:cNvSpPr txBox="1">
              <a:spLocks/>
            </p:cNvSpPr>
            <p:nvPr/>
          </p:nvSpPr>
          <p:spPr>
            <a:xfrm>
              <a:off x="612743" y="1020818"/>
              <a:ext cx="3654457" cy="531037"/>
            </a:xfrm>
            <a:prstGeom prst="roundRect">
              <a:avLst>
                <a:gd name="adj" fmla="val 25920"/>
              </a:avLst>
            </a:prstGeom>
            <a:solidFill>
              <a:srgbClr val="FE8A57"/>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21" name="Google Shape;503;p3">
              <a:extLst>
                <a:ext uri="{FF2B5EF4-FFF2-40B4-BE49-F238E27FC236}">
                  <a16:creationId xmlns:a16="http://schemas.microsoft.com/office/drawing/2014/main" id="{A9747FD5-2551-4ED5-9651-8603C5F87A36}"/>
                </a:ext>
              </a:extLst>
            </p:cNvPr>
            <p:cNvSpPr txBox="1"/>
            <p:nvPr/>
          </p:nvSpPr>
          <p:spPr>
            <a:xfrm>
              <a:off x="612743" y="1097605"/>
              <a:ext cx="3654457" cy="400069"/>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MY" sz="2000" b="1" dirty="0">
                  <a:solidFill>
                    <a:schemeClr val="lt1"/>
                  </a:solidFill>
                  <a:latin typeface="Montserrat" panose="00000500000000000000" pitchFamily="2" charset="0"/>
                </a:rPr>
                <a:t>WEB PRESENCE</a:t>
              </a:r>
              <a:endParaRPr lang="en-MY" sz="2000" b="1" dirty="0">
                <a:latin typeface="Montserrat" panose="00000500000000000000" pitchFamily="2" charset="0"/>
              </a:endParaRPr>
            </a:p>
          </p:txBody>
        </p:sp>
      </p:grpSp>
    </p:spTree>
    <p:extLst>
      <p:ext uri="{BB962C8B-B14F-4D97-AF65-F5344CB8AC3E}">
        <p14:creationId xmlns:p14="http://schemas.microsoft.com/office/powerpoint/2010/main" val="3599353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238;p75">
            <a:extLst>
              <a:ext uri="{FF2B5EF4-FFF2-40B4-BE49-F238E27FC236}">
                <a16:creationId xmlns:a16="http://schemas.microsoft.com/office/drawing/2014/main" id="{293D9617-381C-47BD-A094-0E5078620742}"/>
              </a:ext>
            </a:extLst>
          </p:cNvPr>
          <p:cNvSpPr txBox="1">
            <a:spLocks/>
          </p:cNvSpPr>
          <p:nvPr/>
        </p:nvSpPr>
        <p:spPr>
          <a:xfrm>
            <a:off x="743376" y="3235509"/>
            <a:ext cx="4070086" cy="2178135"/>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rtl="0">
              <a:spcBef>
                <a:spcPts val="0"/>
              </a:spcBef>
              <a:spcAft>
                <a:spcPts val="0"/>
              </a:spcAft>
              <a:buClr>
                <a:schemeClr val="dk1"/>
              </a:buClr>
              <a:buSzPts val="2000"/>
            </a:pPr>
            <a:r>
              <a:rPr lang="en-US" sz="1800"/>
              <a:t>Go to </a:t>
            </a:r>
            <a:r>
              <a:rPr lang="en-US" sz="1800" u="sng">
                <a:solidFill>
                  <a:schemeClr val="hlink"/>
                </a:solidFill>
                <a:hlinkClick r:id="rId3"/>
              </a:rPr>
              <a:t>Google My Business</a:t>
            </a:r>
            <a:r>
              <a:rPr lang="en-US" sz="1800"/>
              <a:t> &gt; </a:t>
            </a:r>
            <a:r>
              <a:rPr lang="en-US" sz="1800">
                <a:solidFill>
                  <a:srgbClr val="05619C"/>
                </a:solidFill>
              </a:rPr>
              <a:t>sign in</a:t>
            </a:r>
            <a:endParaRPr lang="en-US" sz="1800"/>
          </a:p>
        </p:txBody>
      </p:sp>
      <p:grpSp>
        <p:nvGrpSpPr>
          <p:cNvPr id="2" name="Group 1">
            <a:extLst>
              <a:ext uri="{FF2B5EF4-FFF2-40B4-BE49-F238E27FC236}">
                <a16:creationId xmlns:a16="http://schemas.microsoft.com/office/drawing/2014/main" id="{171C91A6-D00F-489A-A054-83C0E20DDE55}"/>
              </a:ext>
            </a:extLst>
          </p:cNvPr>
          <p:cNvGrpSpPr/>
          <p:nvPr/>
        </p:nvGrpSpPr>
        <p:grpSpPr>
          <a:xfrm>
            <a:off x="5316652" y="2020528"/>
            <a:ext cx="6268888" cy="4837471"/>
            <a:chOff x="5316652" y="1915636"/>
            <a:chExt cx="6268888" cy="4942364"/>
          </a:xfrm>
        </p:grpSpPr>
        <p:pic>
          <p:nvPicPr>
            <p:cNvPr id="3" name="Picture 2">
              <a:extLst>
                <a:ext uri="{FF2B5EF4-FFF2-40B4-BE49-F238E27FC236}">
                  <a16:creationId xmlns:a16="http://schemas.microsoft.com/office/drawing/2014/main" id="{D925B631-F621-4859-82BE-2860103B3E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40000"/>
                      </a14:imgEffect>
                    </a14:imgLayer>
                  </a14:imgProps>
                </a:ext>
              </a:extLst>
            </a:blip>
            <a:stretch>
              <a:fillRect/>
            </a:stretch>
          </p:blipFill>
          <p:spPr>
            <a:xfrm>
              <a:off x="5316652" y="1915636"/>
              <a:ext cx="6268887" cy="4942364"/>
            </a:xfrm>
            <a:prstGeom prst="rect">
              <a:avLst/>
            </a:prstGeom>
            <a:effectLst>
              <a:outerShdw blurRad="190500" dist="190500" dir="2700000" algn="tl" rotWithShape="0">
                <a:prstClr val="black">
                  <a:alpha val="20000"/>
                </a:prstClr>
              </a:outerShdw>
            </a:effectLst>
          </p:spPr>
        </p:pic>
        <p:pic>
          <p:nvPicPr>
            <p:cNvPr id="25" name="Picture 24">
              <a:extLst>
                <a:ext uri="{FF2B5EF4-FFF2-40B4-BE49-F238E27FC236}">
                  <a16:creationId xmlns:a16="http://schemas.microsoft.com/office/drawing/2014/main" id="{7166F673-2981-4025-8293-BBAEE9A10F0E}"/>
                </a:ext>
              </a:extLst>
            </p:cNvPr>
            <p:cNvPicPr>
              <a:picLocks noChangeAspect="1"/>
            </p:cNvPicPr>
            <p:nvPr/>
          </p:nvPicPr>
          <p:blipFill rotWithShape="1">
            <a:blip r:embed="rId6"/>
            <a:srcRect b="92542"/>
            <a:stretch/>
          </p:blipFill>
          <p:spPr>
            <a:xfrm>
              <a:off x="5316652" y="1915636"/>
              <a:ext cx="6268888" cy="368649"/>
            </a:xfrm>
            <a:prstGeom prst="rect">
              <a:avLst/>
            </a:prstGeom>
            <a:effectLst>
              <a:outerShdw blurRad="50800" dist="38100" dir="2700000" algn="tl" rotWithShape="0">
                <a:prstClr val="black">
                  <a:alpha val="40000"/>
                </a:prstClr>
              </a:outerShdw>
            </a:effectLst>
          </p:spPr>
        </p:pic>
        <p:sp>
          <p:nvSpPr>
            <p:cNvPr id="16" name="Arrow: Right 15">
              <a:extLst>
                <a:ext uri="{FF2B5EF4-FFF2-40B4-BE49-F238E27FC236}">
                  <a16:creationId xmlns:a16="http://schemas.microsoft.com/office/drawing/2014/main" id="{F7420BF6-EBD3-4B70-AF6A-BE69306F2112}"/>
                </a:ext>
              </a:extLst>
            </p:cNvPr>
            <p:cNvSpPr/>
            <p:nvPr/>
          </p:nvSpPr>
          <p:spPr>
            <a:xfrm>
              <a:off x="9857890" y="1968915"/>
              <a:ext cx="357187" cy="262090"/>
            </a:xfrm>
            <a:prstGeom prst="rightArrow">
              <a:avLst/>
            </a:prstGeom>
            <a:solidFill>
              <a:srgbClr val="05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Google Shape;506;p3">
            <a:extLst>
              <a:ext uri="{FF2B5EF4-FFF2-40B4-BE49-F238E27FC236}">
                <a16:creationId xmlns:a16="http://schemas.microsoft.com/office/drawing/2014/main" id="{1B62BC02-990C-42A6-AF92-B5F69249E2A1}"/>
              </a:ext>
            </a:extLst>
          </p:cNvPr>
          <p:cNvSpPr txBox="1">
            <a:spLocks/>
          </p:cNvSpPr>
          <p:nvPr/>
        </p:nvSpPr>
        <p:spPr>
          <a:xfrm>
            <a:off x="743375" y="2436947"/>
            <a:ext cx="4573275" cy="531037"/>
          </a:xfrm>
          <a:prstGeom prst="roundRect">
            <a:avLst>
              <a:gd name="adj" fmla="val 0"/>
            </a:avLst>
          </a:prstGeom>
          <a:solidFill>
            <a:srgbClr val="FF8364"/>
          </a:solidFill>
          <a:ln w="19050">
            <a:noFill/>
          </a:ln>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400" b="0" i="0" u="none" strike="noStrike" kern="0" cap="none" spc="0" normalizeH="0" baseline="0" noProof="0">
              <a:ln>
                <a:noFill/>
              </a:ln>
              <a:solidFill>
                <a:srgbClr val="000000"/>
              </a:solidFill>
              <a:effectLst/>
              <a:uLnTx/>
              <a:uFillTx/>
              <a:latin typeface="Montserrat" panose="00000500000000000000" pitchFamily="2" charset="0"/>
              <a:cs typeface="Arial"/>
              <a:sym typeface="Arial"/>
            </a:endParaRPr>
          </a:p>
        </p:txBody>
      </p:sp>
      <p:sp>
        <p:nvSpPr>
          <p:cNvPr id="64" name="TextBox 63">
            <a:extLst>
              <a:ext uri="{FF2B5EF4-FFF2-40B4-BE49-F238E27FC236}">
                <a16:creationId xmlns:a16="http://schemas.microsoft.com/office/drawing/2014/main" id="{1BA5E7FC-71C8-4032-9DAC-CF930924C47B}"/>
              </a:ext>
            </a:extLst>
          </p:cNvPr>
          <p:cNvSpPr txBox="1"/>
          <p:nvPr/>
        </p:nvSpPr>
        <p:spPr>
          <a:xfrm>
            <a:off x="1043309" y="2569104"/>
            <a:ext cx="2261154"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a:ln>
                  <a:noFill/>
                </a:ln>
                <a:solidFill>
                  <a:srgbClr val="FFFFFF"/>
                </a:solidFill>
                <a:effectLst/>
                <a:uLnTx/>
                <a:uFillTx/>
                <a:latin typeface="Montserrat" panose="00000500000000000000" pitchFamily="2" charset="0"/>
                <a:ea typeface="Libre Franklin"/>
                <a:cs typeface="Libre Franklin"/>
                <a:sym typeface="Libre Franklin"/>
              </a:rPr>
              <a:t> Setting up</a:t>
            </a:r>
          </a:p>
        </p:txBody>
      </p:sp>
      <p:pic>
        <p:nvPicPr>
          <p:cNvPr id="22" name="Picture 2">
            <a:extLst>
              <a:ext uri="{FF2B5EF4-FFF2-40B4-BE49-F238E27FC236}">
                <a16:creationId xmlns:a16="http://schemas.microsoft.com/office/drawing/2014/main" id="{51CC6735-F8BE-42F9-A1A3-2146FD6FD8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401" t="14142" r="9401" b="14142"/>
          <a:stretch/>
        </p:blipFill>
        <p:spPr bwMode="auto">
          <a:xfrm>
            <a:off x="2606535" y="2464340"/>
            <a:ext cx="1027093" cy="476249"/>
          </a:xfrm>
          <a:prstGeom prst="roundRect">
            <a:avLst/>
          </a:prstGeom>
          <a:noFill/>
          <a:effectLst/>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A3F4FA45-90EE-4314-A417-3B7FBB50858A}"/>
              </a:ext>
            </a:extLst>
          </p:cNvPr>
          <p:cNvGrpSpPr/>
          <p:nvPr/>
        </p:nvGrpSpPr>
        <p:grpSpPr>
          <a:xfrm>
            <a:off x="8092843" y="817085"/>
            <a:ext cx="3492696" cy="550635"/>
            <a:chOff x="132465" y="686209"/>
            <a:chExt cx="3334635" cy="685391"/>
          </a:xfrm>
        </p:grpSpPr>
        <p:sp>
          <p:nvSpPr>
            <p:cNvPr id="36" name="Google Shape;572;p13">
              <a:hlinkClick r:id="rId8" action="ppaction://hlinksldjump"/>
              <a:extLst>
                <a:ext uri="{FF2B5EF4-FFF2-40B4-BE49-F238E27FC236}">
                  <a16:creationId xmlns:a16="http://schemas.microsoft.com/office/drawing/2014/main" id="{40A1E2AD-DEA7-41E3-B94D-3301481A5897}"/>
                </a:ext>
              </a:extLst>
            </p:cNvPr>
            <p:cNvSpPr/>
            <p:nvPr/>
          </p:nvSpPr>
          <p:spPr>
            <a:xfrm>
              <a:off x="132465" y="686209"/>
              <a:ext cx="3334635"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a:latin typeface="Montserrat" pitchFamily="2" charset="77"/>
              </a:endParaRPr>
            </a:p>
          </p:txBody>
        </p:sp>
        <p:sp>
          <p:nvSpPr>
            <p:cNvPr id="37" name="Google Shape;503;p3">
              <a:extLst>
                <a:ext uri="{FF2B5EF4-FFF2-40B4-BE49-F238E27FC236}">
                  <a16:creationId xmlns:a16="http://schemas.microsoft.com/office/drawing/2014/main" id="{74052737-F483-4DE0-AE43-1182B84B6725}"/>
                </a:ext>
              </a:extLst>
            </p:cNvPr>
            <p:cNvSpPr txBox="1"/>
            <p:nvPr/>
          </p:nvSpPr>
          <p:spPr>
            <a:xfrm>
              <a:off x="132465" y="812431"/>
              <a:ext cx="3334635" cy="4596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MY" sz="1800">
                  <a:solidFill>
                    <a:schemeClr val="lt1"/>
                  </a:solidFill>
                  <a:latin typeface="Montserrat" pitchFamily="2" charset="77"/>
                  <a:ea typeface="Libre Franklin"/>
                  <a:cs typeface="Libre Franklin"/>
                  <a:sym typeface="Libre Franklin"/>
                </a:rPr>
                <a:t>LET’S PRACTICE!</a:t>
              </a:r>
            </a:p>
          </p:txBody>
        </p:sp>
      </p:grpSp>
      <p:grpSp>
        <p:nvGrpSpPr>
          <p:cNvPr id="7" name="Group 18">
            <a:extLst>
              <a:ext uri="{FF2B5EF4-FFF2-40B4-BE49-F238E27FC236}">
                <a16:creationId xmlns:a16="http://schemas.microsoft.com/office/drawing/2014/main" id="{A613BB12-2E32-74B2-710B-41FCBD675955}"/>
              </a:ext>
            </a:extLst>
          </p:cNvPr>
          <p:cNvGrpSpPr/>
          <p:nvPr/>
        </p:nvGrpSpPr>
        <p:grpSpPr>
          <a:xfrm>
            <a:off x="685253" y="786318"/>
            <a:ext cx="3654457" cy="531037"/>
            <a:chOff x="612743" y="1020818"/>
            <a:chExt cx="3654457" cy="531037"/>
          </a:xfrm>
        </p:grpSpPr>
        <p:sp>
          <p:nvSpPr>
            <p:cNvPr id="5" name="Google Shape;506;p3">
              <a:extLst>
                <a:ext uri="{FF2B5EF4-FFF2-40B4-BE49-F238E27FC236}">
                  <a16:creationId xmlns:a16="http://schemas.microsoft.com/office/drawing/2014/main" id="{D58931EC-F704-4885-FBA2-6A6CF458EAC8}"/>
                </a:ext>
              </a:extLst>
            </p:cNvPr>
            <p:cNvSpPr txBox="1">
              <a:spLocks/>
            </p:cNvSpPr>
            <p:nvPr/>
          </p:nvSpPr>
          <p:spPr>
            <a:xfrm>
              <a:off x="612743" y="1020818"/>
              <a:ext cx="3654457" cy="531037"/>
            </a:xfrm>
            <a:prstGeom prst="roundRect">
              <a:avLst>
                <a:gd name="adj" fmla="val 25920"/>
              </a:avLst>
            </a:prstGeom>
            <a:solidFill>
              <a:srgbClr val="FE8A57"/>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6" name="Google Shape;503;p3">
              <a:extLst>
                <a:ext uri="{FF2B5EF4-FFF2-40B4-BE49-F238E27FC236}">
                  <a16:creationId xmlns:a16="http://schemas.microsoft.com/office/drawing/2014/main" id="{EA79F152-F6B4-6D48-01D0-306ED5CF2019}"/>
                </a:ext>
              </a:extLst>
            </p:cNvPr>
            <p:cNvSpPr txBox="1"/>
            <p:nvPr/>
          </p:nvSpPr>
          <p:spPr>
            <a:xfrm>
              <a:off x="612743" y="1097605"/>
              <a:ext cx="3654457" cy="400069"/>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MY" sz="2000" b="1" dirty="0">
                  <a:solidFill>
                    <a:schemeClr val="lt1"/>
                  </a:solidFill>
                  <a:latin typeface="Montserrat" panose="00000500000000000000" pitchFamily="2" charset="0"/>
                </a:rPr>
                <a:t>WEB PRESENCE</a:t>
              </a:r>
              <a:endParaRPr lang="en-MY" sz="2000" b="1" dirty="0">
                <a:latin typeface="Montserrat" panose="00000500000000000000" pitchFamily="2" charset="0"/>
              </a:endParaRPr>
            </a:p>
          </p:txBody>
        </p:sp>
      </p:grpSp>
    </p:spTree>
    <p:extLst>
      <p:ext uri="{BB962C8B-B14F-4D97-AF65-F5344CB8AC3E}">
        <p14:creationId xmlns:p14="http://schemas.microsoft.com/office/powerpoint/2010/main" val="261735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E455A08-BF2B-4FCE-BB0E-91CA948E8BBB}"/>
              </a:ext>
            </a:extLst>
          </p:cNvPr>
          <p:cNvSpPr/>
          <p:nvPr/>
        </p:nvSpPr>
        <p:spPr>
          <a:xfrm>
            <a:off x="687558" y="1836880"/>
            <a:ext cx="7089508" cy="707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182880" rtlCol="0" anchor="t"/>
          <a:lstStyle/>
          <a:p>
            <a:pPr marR="0" lvl="0" algn="just" rtl="0">
              <a:lnSpc>
                <a:spcPct val="100000"/>
              </a:lnSpc>
              <a:spcBef>
                <a:spcPts val="0"/>
              </a:spcBef>
              <a:spcAft>
                <a:spcPts val="1200"/>
              </a:spcAft>
              <a:buClr>
                <a:schemeClr val="dk1"/>
              </a:buClr>
              <a:buSzPts val="1200"/>
            </a:pPr>
            <a:r>
              <a:rPr lang="en-US" sz="1600" i="1" u="none" strike="noStrike" cap="none">
                <a:solidFill>
                  <a:schemeClr val="dk1"/>
                </a:solidFill>
                <a:latin typeface="Montserrat" panose="00000500000000000000" pitchFamily="2" charset="0"/>
                <a:ea typeface="Libre Franklin"/>
                <a:cs typeface="Libre Franklin"/>
                <a:sym typeface="Libre Franklin"/>
              </a:rPr>
              <a:t>Search engine marketing is the process of </a:t>
            </a:r>
            <a:r>
              <a:rPr lang="en-US" sz="1600" i="1" u="none" strike="noStrike" cap="none">
                <a:solidFill>
                  <a:srgbClr val="FF8364"/>
                </a:solidFill>
                <a:latin typeface="Montserrat" panose="00000500000000000000" pitchFamily="2" charset="0"/>
                <a:ea typeface="Libre Franklin"/>
                <a:cs typeface="Libre Franklin"/>
                <a:sym typeface="Libre Franklin"/>
              </a:rPr>
              <a:t>improving the prospects of your customers discovering your website via search engines.</a:t>
            </a:r>
          </a:p>
        </p:txBody>
      </p:sp>
      <p:sp>
        <p:nvSpPr>
          <p:cNvPr id="19" name="Rectangle 18">
            <a:extLst>
              <a:ext uri="{FF2B5EF4-FFF2-40B4-BE49-F238E27FC236}">
                <a16:creationId xmlns:a16="http://schemas.microsoft.com/office/drawing/2014/main" id="{8A76F0EC-20A5-424B-92DF-E98D4B1690BD}"/>
              </a:ext>
            </a:extLst>
          </p:cNvPr>
          <p:cNvSpPr/>
          <p:nvPr/>
        </p:nvSpPr>
        <p:spPr>
          <a:xfrm>
            <a:off x="6383198" y="5377627"/>
            <a:ext cx="5208566" cy="707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182880" rtlCol="0" anchor="t"/>
          <a:lstStyle/>
          <a:p>
            <a:pPr marL="342900" marR="0" lvl="0" indent="-342900" algn="just" rtl="0">
              <a:lnSpc>
                <a:spcPct val="100000"/>
              </a:lnSpc>
              <a:spcBef>
                <a:spcPts val="0"/>
              </a:spcBef>
              <a:spcAft>
                <a:spcPts val="1200"/>
              </a:spcAft>
              <a:buClr>
                <a:srgbClr val="FF8364"/>
              </a:buClr>
              <a:buSzPct val="100000"/>
              <a:buFont typeface="+mj-lt"/>
              <a:buAutoNum type="arabicPeriod" startAt="2"/>
            </a:pPr>
            <a:r>
              <a:rPr lang="en-US" sz="1600" b="1" i="0" u="none" strike="noStrike" cap="none">
                <a:solidFill>
                  <a:srgbClr val="FF8364"/>
                </a:solidFill>
                <a:latin typeface="Montserrat" panose="00000500000000000000" pitchFamily="2" charset="0"/>
                <a:ea typeface="Libre Franklin"/>
                <a:cs typeface="Libre Franklin"/>
                <a:sym typeface="Libre Franklin"/>
              </a:rPr>
              <a:t>Paid Listing </a:t>
            </a:r>
            <a:r>
              <a:rPr lang="en-US" sz="1600" i="0" u="none" strike="noStrike" cap="none">
                <a:solidFill>
                  <a:schemeClr val="dk1"/>
                </a:solidFill>
                <a:latin typeface="Montserrat" panose="00000500000000000000" pitchFamily="2" charset="0"/>
                <a:ea typeface="Libre Franklin"/>
                <a:cs typeface="Libre Franklin"/>
                <a:sym typeface="Libre Franklin"/>
              </a:rPr>
              <a:t>– Search engine marketing (SEM): paid search strategy – paid adverts</a:t>
            </a:r>
          </a:p>
        </p:txBody>
      </p:sp>
      <p:pic>
        <p:nvPicPr>
          <p:cNvPr id="1028" name="Picture 4" descr="Seo - Free computer icons">
            <a:extLst>
              <a:ext uri="{FF2B5EF4-FFF2-40B4-BE49-F238E27FC236}">
                <a16:creationId xmlns:a16="http://schemas.microsoft.com/office/drawing/2014/main" id="{29522A7C-165C-49B9-9B07-771C67A5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538" y="2631194"/>
            <a:ext cx="2659966" cy="26599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2DBFE28-5F65-47A6-BE19-91AB3E8E6EE2}"/>
              </a:ext>
            </a:extLst>
          </p:cNvPr>
          <p:cNvSpPr/>
          <p:nvPr/>
        </p:nvSpPr>
        <p:spPr>
          <a:xfrm>
            <a:off x="600237" y="5377627"/>
            <a:ext cx="5208568" cy="830997"/>
          </a:xfrm>
          <a:prstGeom prst="rect">
            <a:avLst/>
          </a:prstGeom>
        </p:spPr>
        <p:txBody>
          <a:bodyPr wrap="square">
            <a:spAutoFit/>
          </a:bodyPr>
          <a:lstStyle/>
          <a:p>
            <a:pPr marL="342900" lvl="0" indent="-342900" algn="just">
              <a:spcAft>
                <a:spcPts val="1200"/>
              </a:spcAft>
              <a:buClr>
                <a:srgbClr val="FF8364"/>
              </a:buClr>
              <a:buSzPct val="100000"/>
              <a:buFont typeface="+mj-lt"/>
              <a:buAutoNum type="arabicPeriod"/>
            </a:pPr>
            <a:r>
              <a:rPr lang="en-US" sz="1600" b="1">
                <a:solidFill>
                  <a:srgbClr val="FF8364"/>
                </a:solidFill>
                <a:latin typeface="Montserrat" panose="00000500000000000000" pitchFamily="2" charset="0"/>
                <a:ea typeface="Libre Franklin"/>
                <a:cs typeface="Libre Franklin"/>
                <a:sym typeface="Libre Franklin"/>
              </a:rPr>
              <a:t>Organic Listing </a:t>
            </a:r>
            <a:r>
              <a:rPr lang="en-US" sz="1600">
                <a:solidFill>
                  <a:schemeClr val="dk1"/>
                </a:solidFill>
                <a:latin typeface="Montserrat" panose="00000500000000000000" pitchFamily="2" charset="0"/>
                <a:ea typeface="Libre Franklin"/>
                <a:cs typeface="Libre Franklin"/>
                <a:sym typeface="Libre Franklin"/>
              </a:rPr>
              <a:t>– Search engine optimization (SEO): organic search strategy, free but take time to generate organic traffic </a:t>
            </a:r>
          </a:p>
        </p:txBody>
      </p:sp>
      <p:pic>
        <p:nvPicPr>
          <p:cNvPr id="1032" name="Picture 8" descr="Sem - Free seo and web icons">
            <a:extLst>
              <a:ext uri="{FF2B5EF4-FFF2-40B4-BE49-F238E27FC236}">
                <a16:creationId xmlns:a16="http://schemas.microsoft.com/office/drawing/2014/main" id="{9B02158B-87BF-4CA2-9EAA-A9C1F7A46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370" y="2687066"/>
            <a:ext cx="2548222" cy="25482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8">
            <a:extLst>
              <a:ext uri="{FF2B5EF4-FFF2-40B4-BE49-F238E27FC236}">
                <a16:creationId xmlns:a16="http://schemas.microsoft.com/office/drawing/2014/main" id="{F944CBA7-2636-D9A0-D803-C310CDD1C73F}"/>
              </a:ext>
            </a:extLst>
          </p:cNvPr>
          <p:cNvGrpSpPr/>
          <p:nvPr/>
        </p:nvGrpSpPr>
        <p:grpSpPr>
          <a:xfrm>
            <a:off x="685253" y="786318"/>
            <a:ext cx="4748965" cy="531037"/>
            <a:chOff x="612743" y="1020818"/>
            <a:chExt cx="3654457" cy="531037"/>
          </a:xfrm>
        </p:grpSpPr>
        <p:sp>
          <p:nvSpPr>
            <p:cNvPr id="3" name="Google Shape;506;p3">
              <a:extLst>
                <a:ext uri="{FF2B5EF4-FFF2-40B4-BE49-F238E27FC236}">
                  <a16:creationId xmlns:a16="http://schemas.microsoft.com/office/drawing/2014/main" id="{98C2ECF0-5E7B-C795-58A0-A55FC588CDB8}"/>
                </a:ext>
              </a:extLst>
            </p:cNvPr>
            <p:cNvSpPr txBox="1">
              <a:spLocks/>
            </p:cNvSpPr>
            <p:nvPr/>
          </p:nvSpPr>
          <p:spPr>
            <a:xfrm>
              <a:off x="612743" y="1020818"/>
              <a:ext cx="3654457" cy="531037"/>
            </a:xfrm>
            <a:prstGeom prst="roundRect">
              <a:avLst>
                <a:gd name="adj" fmla="val 25920"/>
              </a:avLst>
            </a:prstGeom>
            <a:solidFill>
              <a:srgbClr val="FF481D"/>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4" name="Google Shape;503;p3">
              <a:extLst>
                <a:ext uri="{FF2B5EF4-FFF2-40B4-BE49-F238E27FC236}">
                  <a16:creationId xmlns:a16="http://schemas.microsoft.com/office/drawing/2014/main" id="{3482020E-1EE9-A7E2-55E5-930ED545ABB9}"/>
                </a:ext>
              </a:extLst>
            </p:cNvPr>
            <p:cNvSpPr txBox="1"/>
            <p:nvPr/>
          </p:nvSpPr>
          <p:spPr>
            <a:xfrm>
              <a:off x="612743" y="1097605"/>
              <a:ext cx="3554883" cy="400069"/>
            </a:xfrm>
            <a:prstGeom prst="rect">
              <a:avLst/>
            </a:prstGeom>
            <a:noFill/>
            <a:ln>
              <a:noFill/>
            </a:ln>
          </p:spPr>
          <p:txBody>
            <a:bodyPr spcFirstLastPara="1" wrap="square" lIns="91425" tIns="45700" rIns="91425" bIns="45700" anchor="t" anchorCtr="0">
              <a:spAutoFit/>
            </a:bodyPr>
            <a:lstStyle/>
            <a:p>
              <a:pPr algn="ctr"/>
              <a:r>
                <a:rPr lang="en-MY" sz="2000" b="1" dirty="0">
                  <a:solidFill>
                    <a:schemeClr val="lt1"/>
                  </a:solidFill>
                  <a:latin typeface="Montserrat"/>
                </a:rPr>
                <a:t>SEARCH ENGINE MARKETING</a:t>
              </a:r>
              <a:endParaRPr lang="en-MY" sz="2000" dirty="0">
                <a:solidFill>
                  <a:schemeClr val="lt1"/>
                </a:solidFill>
                <a:latin typeface="Montserrat"/>
              </a:endParaRPr>
            </a:p>
          </p:txBody>
        </p:sp>
      </p:grpSp>
    </p:spTree>
    <p:extLst>
      <p:ext uri="{BB962C8B-B14F-4D97-AF65-F5344CB8AC3E}">
        <p14:creationId xmlns:p14="http://schemas.microsoft.com/office/powerpoint/2010/main" val="2302633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238;p75">
            <a:extLst>
              <a:ext uri="{FF2B5EF4-FFF2-40B4-BE49-F238E27FC236}">
                <a16:creationId xmlns:a16="http://schemas.microsoft.com/office/drawing/2014/main" id="{293D9617-381C-47BD-A094-0E5078620742}"/>
              </a:ext>
            </a:extLst>
          </p:cNvPr>
          <p:cNvSpPr txBox="1">
            <a:spLocks/>
          </p:cNvSpPr>
          <p:nvPr/>
        </p:nvSpPr>
        <p:spPr>
          <a:xfrm>
            <a:off x="737921" y="2869771"/>
            <a:ext cx="4295478" cy="91439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8364"/>
                </a:solidFill>
                <a:latin typeface="Montserrat" panose="00000500000000000000" pitchFamily="2" charset="0"/>
                <a:ea typeface="Libre Franklin"/>
                <a:cs typeface="Libre Franklin"/>
                <a:sym typeface="Libre Franklin"/>
              </a:rPr>
              <a:t>Google AdWords </a:t>
            </a:r>
            <a:r>
              <a:rPr lang="en-US" sz="1800" b="0" i="0" u="none" strike="noStrike" cap="none">
                <a:solidFill>
                  <a:schemeClr val="dk1"/>
                </a:solidFill>
                <a:latin typeface="Montserrat" panose="00000500000000000000" pitchFamily="2" charset="0"/>
                <a:ea typeface="Libre Franklin"/>
                <a:cs typeface="Libre Franklin"/>
                <a:sym typeface="Libre Franklin"/>
              </a:rPr>
              <a:t>is an ad platform that you can use to use Search Engine Marketing on Google Search</a:t>
            </a:r>
            <a:endParaRPr lang="en-US" b="0" i="0" u="none" strike="noStrike" cap="none">
              <a:solidFill>
                <a:srgbClr val="000000"/>
              </a:solidFill>
              <a:latin typeface="Montserrat" panose="00000500000000000000" pitchFamily="2" charset="0"/>
              <a:sym typeface="Arial"/>
            </a:endParaRPr>
          </a:p>
        </p:txBody>
      </p:sp>
      <p:sp>
        <p:nvSpPr>
          <p:cNvPr id="23" name="Google Shape;1432;g11032d87102_0_665">
            <a:extLst>
              <a:ext uri="{FF2B5EF4-FFF2-40B4-BE49-F238E27FC236}">
                <a16:creationId xmlns:a16="http://schemas.microsoft.com/office/drawing/2014/main" id="{E6DD41E4-1F92-4D3A-B778-9FF265EBC088}"/>
              </a:ext>
            </a:extLst>
          </p:cNvPr>
          <p:cNvSpPr txBox="1"/>
          <p:nvPr/>
        </p:nvSpPr>
        <p:spPr>
          <a:xfrm>
            <a:off x="737921" y="3922762"/>
            <a:ext cx="4433914" cy="276999"/>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1800"/>
            </a:pPr>
            <a:r>
              <a:rPr lang="en-MY" sz="1800" b="0" i="0" u="none" strike="noStrike" cap="none">
                <a:solidFill>
                  <a:schemeClr val="dk1"/>
                </a:solidFill>
                <a:latin typeface="Montserrat" panose="00000500000000000000" pitchFamily="2" charset="0"/>
                <a:ea typeface="Libre Franklin"/>
                <a:cs typeface="Libre Franklin"/>
                <a:sym typeface="Libre Franklin"/>
              </a:rPr>
              <a:t>Go </a:t>
            </a:r>
            <a:r>
              <a:rPr lang="en-MY" sz="1800" b="0" i="0" u="sng" strike="noStrike" cap="none">
                <a:solidFill>
                  <a:schemeClr val="hlink"/>
                </a:solidFill>
                <a:latin typeface="Montserrat" panose="00000500000000000000" pitchFamily="2" charset="0"/>
                <a:ea typeface="Libre Franklin"/>
                <a:cs typeface="Libre Franklin"/>
                <a:sym typeface="Libre Franklin"/>
                <a:hlinkClick r:id="rId3"/>
              </a:rPr>
              <a:t>https://ads.google.com/home/</a:t>
            </a:r>
            <a:endParaRPr b="0" i="0" u="none" strike="noStrike" cap="none">
              <a:solidFill>
                <a:srgbClr val="000000"/>
              </a:solidFill>
              <a:latin typeface="Montserrat" panose="00000500000000000000" pitchFamily="2" charset="0"/>
              <a:sym typeface="Arial"/>
            </a:endParaRPr>
          </a:p>
        </p:txBody>
      </p:sp>
      <p:pic>
        <p:nvPicPr>
          <p:cNvPr id="14" name="Picture 13">
            <a:extLst>
              <a:ext uri="{FF2B5EF4-FFF2-40B4-BE49-F238E27FC236}">
                <a16:creationId xmlns:a16="http://schemas.microsoft.com/office/drawing/2014/main" id="{F6095D03-8CC7-4A41-9824-1526743AB46D}"/>
              </a:ext>
            </a:extLst>
          </p:cNvPr>
          <p:cNvPicPr>
            <a:picLocks noChangeAspect="1"/>
          </p:cNvPicPr>
          <p:nvPr/>
        </p:nvPicPr>
        <p:blipFill>
          <a:blip r:embed="rId4"/>
          <a:stretch>
            <a:fillRect/>
          </a:stretch>
        </p:blipFill>
        <p:spPr>
          <a:xfrm>
            <a:off x="5179709" y="1917052"/>
            <a:ext cx="6591912" cy="4730496"/>
          </a:xfrm>
          <a:prstGeom prst="rect">
            <a:avLst/>
          </a:prstGeom>
          <a:effectLst>
            <a:outerShdw blurRad="254000" dist="254000" dir="2700000" algn="tl" rotWithShape="0">
              <a:prstClr val="black">
                <a:alpha val="20000"/>
              </a:prstClr>
            </a:outerShdw>
          </a:effectLst>
        </p:spPr>
      </p:pic>
      <p:sp>
        <p:nvSpPr>
          <p:cNvPr id="60" name="Google Shape;506;p3">
            <a:extLst>
              <a:ext uri="{FF2B5EF4-FFF2-40B4-BE49-F238E27FC236}">
                <a16:creationId xmlns:a16="http://schemas.microsoft.com/office/drawing/2014/main" id="{1B62BC02-990C-42A6-AF92-B5F69249E2A1}"/>
              </a:ext>
            </a:extLst>
          </p:cNvPr>
          <p:cNvSpPr txBox="1">
            <a:spLocks/>
          </p:cNvSpPr>
          <p:nvPr/>
        </p:nvSpPr>
        <p:spPr>
          <a:xfrm>
            <a:off x="745795" y="2045024"/>
            <a:ext cx="3055939" cy="531037"/>
          </a:xfrm>
          <a:prstGeom prst="roundRect">
            <a:avLst>
              <a:gd name="adj" fmla="val 0"/>
            </a:avLst>
          </a:prstGeom>
          <a:solidFill>
            <a:srgbClr val="FF8364"/>
          </a:solidFill>
          <a:ln w="19050">
            <a:noFill/>
          </a:ln>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400" b="0" i="0" u="none" strike="noStrike" kern="0" cap="none" spc="0" normalizeH="0" baseline="0" noProof="0">
              <a:ln>
                <a:noFill/>
              </a:ln>
              <a:solidFill>
                <a:srgbClr val="000000"/>
              </a:solidFill>
              <a:effectLst/>
              <a:uLnTx/>
              <a:uFillTx/>
              <a:latin typeface="Montserrat" panose="00000500000000000000" pitchFamily="2" charset="0"/>
              <a:cs typeface="Arial"/>
              <a:sym typeface="Arial"/>
            </a:endParaRPr>
          </a:p>
        </p:txBody>
      </p:sp>
      <p:sp>
        <p:nvSpPr>
          <p:cNvPr id="64" name="TextBox 63">
            <a:extLst>
              <a:ext uri="{FF2B5EF4-FFF2-40B4-BE49-F238E27FC236}">
                <a16:creationId xmlns:a16="http://schemas.microsoft.com/office/drawing/2014/main" id="{1BA5E7FC-71C8-4032-9DAC-CF930924C47B}"/>
              </a:ext>
            </a:extLst>
          </p:cNvPr>
          <p:cNvSpPr txBox="1"/>
          <p:nvPr/>
        </p:nvSpPr>
        <p:spPr>
          <a:xfrm>
            <a:off x="970368" y="2177181"/>
            <a:ext cx="2831366"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a:ln>
                  <a:noFill/>
                </a:ln>
                <a:solidFill>
                  <a:srgbClr val="FFFFFF"/>
                </a:solidFill>
                <a:effectLst/>
                <a:uLnTx/>
                <a:uFillTx/>
                <a:latin typeface="Montserrat" panose="00000500000000000000" pitchFamily="2" charset="0"/>
                <a:ea typeface="Libre Franklin"/>
                <a:cs typeface="Libre Franklin"/>
                <a:sym typeface="Libre Franklin"/>
              </a:rPr>
              <a:t>Set Up with AdWords</a:t>
            </a:r>
          </a:p>
        </p:txBody>
      </p:sp>
      <p:grpSp>
        <p:nvGrpSpPr>
          <p:cNvPr id="30" name="Group 29">
            <a:extLst>
              <a:ext uri="{FF2B5EF4-FFF2-40B4-BE49-F238E27FC236}">
                <a16:creationId xmlns:a16="http://schemas.microsoft.com/office/drawing/2014/main" id="{FBC70354-01DF-498A-8558-6DF1C5C3F1C9}"/>
              </a:ext>
            </a:extLst>
          </p:cNvPr>
          <p:cNvGrpSpPr/>
          <p:nvPr/>
        </p:nvGrpSpPr>
        <p:grpSpPr>
          <a:xfrm>
            <a:off x="8092843" y="817085"/>
            <a:ext cx="3492696" cy="550635"/>
            <a:chOff x="132465" y="686209"/>
            <a:chExt cx="3334635" cy="685391"/>
          </a:xfrm>
        </p:grpSpPr>
        <p:sp>
          <p:nvSpPr>
            <p:cNvPr id="31" name="Google Shape;572;p13">
              <a:hlinkClick r:id="rId5" action="ppaction://hlinksldjump"/>
              <a:extLst>
                <a:ext uri="{FF2B5EF4-FFF2-40B4-BE49-F238E27FC236}">
                  <a16:creationId xmlns:a16="http://schemas.microsoft.com/office/drawing/2014/main" id="{B4764568-888E-4388-9148-2D8D5D0B89E9}"/>
                </a:ext>
              </a:extLst>
            </p:cNvPr>
            <p:cNvSpPr/>
            <p:nvPr/>
          </p:nvSpPr>
          <p:spPr>
            <a:xfrm>
              <a:off x="132465" y="686209"/>
              <a:ext cx="3334635"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a:latin typeface="Montserrat" pitchFamily="2" charset="77"/>
              </a:endParaRPr>
            </a:p>
          </p:txBody>
        </p:sp>
        <p:sp>
          <p:nvSpPr>
            <p:cNvPr id="32" name="Google Shape;503;p3">
              <a:extLst>
                <a:ext uri="{FF2B5EF4-FFF2-40B4-BE49-F238E27FC236}">
                  <a16:creationId xmlns:a16="http://schemas.microsoft.com/office/drawing/2014/main" id="{D5067798-774B-4D70-AAAA-A58E68887C60}"/>
                </a:ext>
              </a:extLst>
            </p:cNvPr>
            <p:cNvSpPr txBox="1"/>
            <p:nvPr/>
          </p:nvSpPr>
          <p:spPr>
            <a:xfrm>
              <a:off x="132465" y="812431"/>
              <a:ext cx="3334635" cy="4596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MY" sz="1800">
                  <a:solidFill>
                    <a:schemeClr val="lt1"/>
                  </a:solidFill>
                  <a:latin typeface="Montserrat" pitchFamily="2" charset="77"/>
                  <a:ea typeface="Libre Franklin"/>
                  <a:cs typeface="Libre Franklin"/>
                  <a:sym typeface="Libre Franklin"/>
                </a:rPr>
                <a:t>LET’S PRACTICE!</a:t>
              </a:r>
            </a:p>
          </p:txBody>
        </p:sp>
      </p:grpSp>
      <p:grpSp>
        <p:nvGrpSpPr>
          <p:cNvPr id="5" name="Group 18">
            <a:extLst>
              <a:ext uri="{FF2B5EF4-FFF2-40B4-BE49-F238E27FC236}">
                <a16:creationId xmlns:a16="http://schemas.microsoft.com/office/drawing/2014/main" id="{3F170D81-5268-367B-1117-59115806FE05}"/>
              </a:ext>
            </a:extLst>
          </p:cNvPr>
          <p:cNvGrpSpPr/>
          <p:nvPr/>
        </p:nvGrpSpPr>
        <p:grpSpPr>
          <a:xfrm>
            <a:off x="685253" y="786318"/>
            <a:ext cx="4748965" cy="531037"/>
            <a:chOff x="612743" y="1020818"/>
            <a:chExt cx="3654457" cy="531037"/>
          </a:xfrm>
        </p:grpSpPr>
        <p:sp>
          <p:nvSpPr>
            <p:cNvPr id="3" name="Google Shape;506;p3">
              <a:extLst>
                <a:ext uri="{FF2B5EF4-FFF2-40B4-BE49-F238E27FC236}">
                  <a16:creationId xmlns:a16="http://schemas.microsoft.com/office/drawing/2014/main" id="{A6A006E9-86EB-02F3-0EEA-A02F69CF6299}"/>
                </a:ext>
              </a:extLst>
            </p:cNvPr>
            <p:cNvSpPr txBox="1">
              <a:spLocks/>
            </p:cNvSpPr>
            <p:nvPr/>
          </p:nvSpPr>
          <p:spPr>
            <a:xfrm>
              <a:off x="612743" y="1020818"/>
              <a:ext cx="3654457" cy="531037"/>
            </a:xfrm>
            <a:prstGeom prst="roundRect">
              <a:avLst>
                <a:gd name="adj" fmla="val 25920"/>
              </a:avLst>
            </a:prstGeom>
            <a:solidFill>
              <a:srgbClr val="FF481D"/>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4" name="Google Shape;503;p3">
              <a:extLst>
                <a:ext uri="{FF2B5EF4-FFF2-40B4-BE49-F238E27FC236}">
                  <a16:creationId xmlns:a16="http://schemas.microsoft.com/office/drawing/2014/main" id="{EEEDB376-6361-3F0F-0A6B-5D23F30B3CB9}"/>
                </a:ext>
              </a:extLst>
            </p:cNvPr>
            <p:cNvSpPr txBox="1"/>
            <p:nvPr/>
          </p:nvSpPr>
          <p:spPr>
            <a:xfrm>
              <a:off x="612743" y="1097605"/>
              <a:ext cx="3599139" cy="400069"/>
            </a:xfrm>
            <a:prstGeom prst="rect">
              <a:avLst/>
            </a:prstGeom>
            <a:noFill/>
            <a:ln>
              <a:noFill/>
            </a:ln>
          </p:spPr>
          <p:txBody>
            <a:bodyPr spcFirstLastPara="1" wrap="square" lIns="91425" tIns="45700" rIns="91425" bIns="45700" anchor="t" anchorCtr="0">
              <a:spAutoFit/>
            </a:bodyPr>
            <a:lstStyle/>
            <a:p>
              <a:pPr algn="ctr"/>
              <a:r>
                <a:rPr lang="en-MY" sz="2000" b="1" dirty="0">
                  <a:solidFill>
                    <a:schemeClr val="lt1"/>
                  </a:solidFill>
                  <a:latin typeface="Montserrat"/>
                </a:rPr>
                <a:t>SEARCH ENGINE MARKETING</a:t>
              </a:r>
              <a:endParaRPr lang="en-MY" sz="2000" dirty="0">
                <a:solidFill>
                  <a:schemeClr val="lt1"/>
                </a:solidFill>
                <a:latin typeface="Montserrat"/>
              </a:endParaRPr>
            </a:p>
          </p:txBody>
        </p:sp>
      </p:grpSp>
    </p:spTree>
    <p:extLst>
      <p:ext uri="{BB962C8B-B14F-4D97-AF65-F5344CB8AC3E}">
        <p14:creationId xmlns:p14="http://schemas.microsoft.com/office/powerpoint/2010/main" val="203272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470;g20f896503c2_0_0">
            <a:extLst>
              <a:ext uri="{FF2B5EF4-FFF2-40B4-BE49-F238E27FC236}">
                <a16:creationId xmlns:a16="http://schemas.microsoft.com/office/drawing/2014/main" id="{E09A0ABB-4DC3-4733-A45E-50FC67B257D6}"/>
              </a:ext>
            </a:extLst>
          </p:cNvPr>
          <p:cNvPicPr preferRelativeResize="0"/>
          <p:nvPr/>
        </p:nvPicPr>
        <p:blipFill>
          <a:blip r:embed="rId2">
            <a:alphaModFix/>
          </a:blip>
          <a:stretch>
            <a:fillRect/>
          </a:stretch>
        </p:blipFill>
        <p:spPr>
          <a:xfrm>
            <a:off x="426530" y="1799171"/>
            <a:ext cx="5336096" cy="3800569"/>
          </a:xfrm>
          <a:prstGeom prst="rect">
            <a:avLst/>
          </a:prstGeom>
          <a:noFill/>
          <a:ln>
            <a:noFill/>
          </a:ln>
        </p:spPr>
      </p:pic>
      <p:grpSp>
        <p:nvGrpSpPr>
          <p:cNvPr id="18" name="Group 17">
            <a:extLst>
              <a:ext uri="{FF2B5EF4-FFF2-40B4-BE49-F238E27FC236}">
                <a16:creationId xmlns:a16="http://schemas.microsoft.com/office/drawing/2014/main" id="{3952D69E-AB1D-4FD1-8657-E6FE207B6B38}"/>
              </a:ext>
            </a:extLst>
          </p:cNvPr>
          <p:cNvGrpSpPr/>
          <p:nvPr/>
        </p:nvGrpSpPr>
        <p:grpSpPr>
          <a:xfrm>
            <a:off x="445594" y="5488751"/>
            <a:ext cx="5415213" cy="719117"/>
            <a:chOff x="612743" y="1020818"/>
            <a:chExt cx="3654457" cy="954530"/>
          </a:xfrm>
        </p:grpSpPr>
        <p:sp>
          <p:nvSpPr>
            <p:cNvPr id="12" name="Google Shape;506;p3">
              <a:extLst>
                <a:ext uri="{FF2B5EF4-FFF2-40B4-BE49-F238E27FC236}">
                  <a16:creationId xmlns:a16="http://schemas.microsoft.com/office/drawing/2014/main" id="{F2C5AC1C-59DD-451C-9675-C3A384604153}"/>
                </a:ext>
              </a:extLst>
            </p:cNvPr>
            <p:cNvSpPr txBox="1">
              <a:spLocks/>
            </p:cNvSpPr>
            <p:nvPr/>
          </p:nvSpPr>
          <p:spPr>
            <a:xfrm>
              <a:off x="612743" y="1020818"/>
              <a:ext cx="3654457" cy="954530"/>
            </a:xfrm>
            <a:prstGeom prst="roundRect">
              <a:avLst>
                <a:gd name="adj" fmla="val 25920"/>
              </a:avLst>
            </a:prstGeom>
            <a:solidFill>
              <a:srgbClr val="FF481D"/>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13" name="Google Shape;503;p3">
              <a:extLst>
                <a:ext uri="{FF2B5EF4-FFF2-40B4-BE49-F238E27FC236}">
                  <a16:creationId xmlns:a16="http://schemas.microsoft.com/office/drawing/2014/main" id="{043B95D1-A5ED-4BB1-AFB5-CC149912F3E8}"/>
                </a:ext>
              </a:extLst>
            </p:cNvPr>
            <p:cNvSpPr txBox="1"/>
            <p:nvPr/>
          </p:nvSpPr>
          <p:spPr>
            <a:xfrm>
              <a:off x="966953" y="1069151"/>
              <a:ext cx="3111195" cy="857862"/>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US" sz="1800" b="1" dirty="0">
                  <a:solidFill>
                    <a:schemeClr val="lt1"/>
                  </a:solidFill>
                  <a:latin typeface="Montserrat" panose="00000500000000000000" pitchFamily="2" charset="0"/>
                </a:rPr>
                <a:t>BUILD ORGANIC TRAFFIC WITH KEYWORD PLANNER </a:t>
              </a:r>
              <a:endParaRPr lang="en-MY" sz="1800" b="1" dirty="0">
                <a:latin typeface="Montserrat" panose="00000500000000000000" pitchFamily="2" charset="0"/>
              </a:endParaRPr>
            </a:p>
          </p:txBody>
        </p:sp>
      </p:grpSp>
      <p:sp>
        <p:nvSpPr>
          <p:cNvPr id="24" name="TextBox 23">
            <a:extLst>
              <a:ext uri="{FF2B5EF4-FFF2-40B4-BE49-F238E27FC236}">
                <a16:creationId xmlns:a16="http://schemas.microsoft.com/office/drawing/2014/main" id="{343DDE0A-1513-463E-A7A9-598F4FAA852A}"/>
              </a:ext>
            </a:extLst>
          </p:cNvPr>
          <p:cNvSpPr txBox="1"/>
          <p:nvPr/>
        </p:nvSpPr>
        <p:spPr>
          <a:xfrm>
            <a:off x="6096000" y="2406793"/>
            <a:ext cx="5279875" cy="2585323"/>
          </a:xfrm>
          <a:prstGeom prst="rect">
            <a:avLst/>
          </a:prstGeom>
          <a:noFill/>
        </p:spPr>
        <p:txBody>
          <a:bodyPr wrap="square">
            <a:spAutoFit/>
          </a:bodyPr>
          <a:lstStyle/>
          <a:p>
            <a:pPr lvl="0">
              <a:spcAft>
                <a:spcPts val="1200"/>
              </a:spcAft>
              <a:buClr>
                <a:srgbClr val="FF0000"/>
              </a:buClr>
            </a:pPr>
            <a:r>
              <a:rPr lang="en-US" sz="1800" b="1" dirty="0">
                <a:solidFill>
                  <a:srgbClr val="FF8364"/>
                </a:solidFill>
                <a:latin typeface="Montserrat" pitchFamily="2" charset="77"/>
              </a:rPr>
              <a:t>PROBLEM</a:t>
            </a:r>
            <a:endParaRPr lang="en-US" sz="1800" b="0" dirty="0">
              <a:solidFill>
                <a:srgbClr val="FF8364"/>
              </a:solidFill>
              <a:latin typeface="Montserrat" pitchFamily="2" charset="77"/>
            </a:endParaRPr>
          </a:p>
          <a:p>
            <a:pPr marL="285750" lvl="0" indent="-285750">
              <a:spcAft>
                <a:spcPts val="1200"/>
              </a:spcAft>
              <a:buClrTx/>
              <a:buFont typeface="Arial" panose="020B0604020202020204" pitchFamily="34" charset="0"/>
              <a:buChar char="•"/>
            </a:pPr>
            <a:r>
              <a:rPr lang="en-US" sz="1600" dirty="0">
                <a:solidFill>
                  <a:schemeClr val="tx1"/>
                </a:solidFill>
                <a:latin typeface="Montserrat" pitchFamily="2" charset="77"/>
              </a:rPr>
              <a:t>Mr. X </a:t>
            </a:r>
            <a:r>
              <a:rPr lang="en-US" sz="1600" dirty="0" err="1">
                <a:solidFill>
                  <a:schemeClr val="tx1"/>
                </a:solidFill>
                <a:latin typeface="Montserrat" pitchFamily="2" charset="77"/>
              </a:rPr>
              <a:t>realised</a:t>
            </a:r>
            <a:r>
              <a:rPr lang="en-US" sz="1600" dirty="0">
                <a:solidFill>
                  <a:schemeClr val="tx1"/>
                </a:solidFill>
                <a:latin typeface="Montserrat" pitchFamily="2" charset="77"/>
              </a:rPr>
              <a:t> that customers would google “where to find food for Hamster” rather than go to any general store</a:t>
            </a:r>
          </a:p>
          <a:p>
            <a:pPr lvl="0">
              <a:spcAft>
                <a:spcPts val="1200"/>
              </a:spcAft>
              <a:buClr>
                <a:srgbClr val="FF0000"/>
              </a:buClr>
            </a:pPr>
            <a:r>
              <a:rPr lang="en-US" sz="1800" b="1" dirty="0">
                <a:solidFill>
                  <a:srgbClr val="FF8364"/>
                </a:solidFill>
                <a:latin typeface="Montserrat" pitchFamily="2" charset="77"/>
              </a:rPr>
              <a:t>CHALLENGES</a:t>
            </a:r>
            <a:endParaRPr lang="en-US" sz="1800" dirty="0">
              <a:solidFill>
                <a:srgbClr val="FF8364"/>
              </a:solidFill>
              <a:latin typeface="Montserrat" pitchFamily="2" charset="77"/>
            </a:endParaRPr>
          </a:p>
          <a:p>
            <a:pPr marL="312738" lvl="1" indent="-312738">
              <a:spcAft>
                <a:spcPts val="1200"/>
              </a:spcAft>
              <a:buClrTx/>
              <a:buFont typeface="Arial" panose="020B0604020202020204" pitchFamily="34" charset="0"/>
              <a:buChar char="•"/>
              <a:tabLst/>
            </a:pPr>
            <a:r>
              <a:rPr lang="en-US" sz="1600" dirty="0">
                <a:solidFill>
                  <a:schemeClr val="tx1"/>
                </a:solidFill>
                <a:latin typeface="Montserrat" pitchFamily="2" charset="77"/>
              </a:rPr>
              <a:t>Attracting these potential customers to his website by leveraging Google's search engine, thus increasing organic traffic and sales</a:t>
            </a:r>
          </a:p>
        </p:txBody>
      </p:sp>
      <p:grpSp>
        <p:nvGrpSpPr>
          <p:cNvPr id="10" name="Group 9">
            <a:extLst>
              <a:ext uri="{FF2B5EF4-FFF2-40B4-BE49-F238E27FC236}">
                <a16:creationId xmlns:a16="http://schemas.microsoft.com/office/drawing/2014/main" id="{FFF55A18-E7E7-4D04-9069-2766048AE00B}"/>
              </a:ext>
            </a:extLst>
          </p:cNvPr>
          <p:cNvGrpSpPr/>
          <p:nvPr/>
        </p:nvGrpSpPr>
        <p:grpSpPr>
          <a:xfrm>
            <a:off x="801479" y="686209"/>
            <a:ext cx="3475246" cy="685391"/>
            <a:chOff x="801479" y="686209"/>
            <a:chExt cx="2665621" cy="685391"/>
          </a:xfrm>
        </p:grpSpPr>
        <p:sp>
          <p:nvSpPr>
            <p:cNvPr id="11" name="Google Shape;572;p13">
              <a:hlinkClick r:id="rId3" action="ppaction://hlinksldjump"/>
              <a:extLst>
                <a:ext uri="{FF2B5EF4-FFF2-40B4-BE49-F238E27FC236}">
                  <a16:creationId xmlns:a16="http://schemas.microsoft.com/office/drawing/2014/main" id="{D86099F1-CE33-48B0-915A-5F48CA5A6AF5}"/>
                </a:ext>
              </a:extLst>
            </p:cNvPr>
            <p:cNvSpPr/>
            <p:nvPr/>
          </p:nvSpPr>
          <p:spPr>
            <a:xfrm>
              <a:off x="801479" y="686209"/>
              <a:ext cx="2665621"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14" name="Google Shape;572;p13">
              <a:hlinkClick r:id="rId3" action="ppaction://hlinksldjump"/>
              <a:extLst>
                <a:ext uri="{FF2B5EF4-FFF2-40B4-BE49-F238E27FC236}">
                  <a16:creationId xmlns:a16="http://schemas.microsoft.com/office/drawing/2014/main" id="{3E2530F1-2BE0-47E6-B7CD-D716C1271CFA}"/>
                </a:ext>
              </a:extLst>
            </p:cNvPr>
            <p:cNvSpPr/>
            <p:nvPr/>
          </p:nvSpPr>
          <p:spPr>
            <a:xfrm>
              <a:off x="850685" y="741525"/>
              <a:ext cx="2567208" cy="574759"/>
            </a:xfrm>
            <a:prstGeom prst="roundRect">
              <a:avLst>
                <a:gd name="adj" fmla="val 28267"/>
              </a:avLst>
            </a:prstGeom>
            <a:gradFill flip="none" rotWithShape="1">
              <a:gsLst>
                <a:gs pos="0">
                  <a:srgbClr val="FF481D"/>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15" name="Google Shape;503;p3">
              <a:extLst>
                <a:ext uri="{FF2B5EF4-FFF2-40B4-BE49-F238E27FC236}">
                  <a16:creationId xmlns:a16="http://schemas.microsoft.com/office/drawing/2014/main" id="{DED66B54-EBA2-4BE6-AEAC-9D911FAFFAE7}"/>
                </a:ext>
              </a:extLst>
            </p:cNvPr>
            <p:cNvSpPr txBox="1"/>
            <p:nvPr/>
          </p:nvSpPr>
          <p:spPr>
            <a:xfrm>
              <a:off x="850684" y="842230"/>
              <a:ext cx="2567209"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MY" sz="2000" b="1" i="0" u="none" strike="noStrike" cap="none" dirty="0">
                  <a:solidFill>
                    <a:schemeClr val="lt1"/>
                  </a:solidFill>
                  <a:latin typeface="Montserrat" panose="00000500000000000000" pitchFamily="2" charset="0"/>
                  <a:ea typeface="Montserrat Medium"/>
                  <a:cs typeface="Montserrat Medium"/>
                  <a:sym typeface="Montserrat Medium"/>
                </a:rPr>
                <a:t>CASE STUDY</a:t>
              </a:r>
            </a:p>
          </p:txBody>
        </p:sp>
      </p:grpSp>
    </p:spTree>
    <p:extLst>
      <p:ext uri="{BB962C8B-B14F-4D97-AF65-F5344CB8AC3E}">
        <p14:creationId xmlns:p14="http://schemas.microsoft.com/office/powerpoint/2010/main" val="3117122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470;g20f896503c2_0_0">
            <a:extLst>
              <a:ext uri="{FF2B5EF4-FFF2-40B4-BE49-F238E27FC236}">
                <a16:creationId xmlns:a16="http://schemas.microsoft.com/office/drawing/2014/main" id="{E09A0ABB-4DC3-4733-A45E-50FC67B257D6}"/>
              </a:ext>
            </a:extLst>
          </p:cNvPr>
          <p:cNvPicPr preferRelativeResize="0"/>
          <p:nvPr/>
        </p:nvPicPr>
        <p:blipFill>
          <a:blip r:embed="rId2">
            <a:alphaModFix/>
          </a:blip>
          <a:stretch>
            <a:fillRect/>
          </a:stretch>
        </p:blipFill>
        <p:spPr>
          <a:xfrm>
            <a:off x="426530" y="1799171"/>
            <a:ext cx="5336096" cy="3800569"/>
          </a:xfrm>
          <a:prstGeom prst="rect">
            <a:avLst/>
          </a:prstGeom>
          <a:noFill/>
          <a:ln>
            <a:noFill/>
          </a:ln>
        </p:spPr>
      </p:pic>
      <p:sp>
        <p:nvSpPr>
          <p:cNvPr id="24" name="TextBox 23">
            <a:extLst>
              <a:ext uri="{FF2B5EF4-FFF2-40B4-BE49-F238E27FC236}">
                <a16:creationId xmlns:a16="http://schemas.microsoft.com/office/drawing/2014/main" id="{343DDE0A-1513-463E-A7A9-598F4FAA852A}"/>
              </a:ext>
            </a:extLst>
          </p:cNvPr>
          <p:cNvSpPr txBox="1"/>
          <p:nvPr/>
        </p:nvSpPr>
        <p:spPr>
          <a:xfrm>
            <a:off x="6096000" y="2060310"/>
            <a:ext cx="5816381" cy="3539430"/>
          </a:xfrm>
          <a:prstGeom prst="rect">
            <a:avLst/>
          </a:prstGeom>
          <a:noFill/>
        </p:spPr>
        <p:txBody>
          <a:bodyPr wrap="square">
            <a:spAutoFit/>
          </a:bodyPr>
          <a:lstStyle/>
          <a:p>
            <a:pPr lvl="0">
              <a:spcAft>
                <a:spcPts val="1200"/>
              </a:spcAft>
              <a:buClr>
                <a:srgbClr val="FF0000"/>
              </a:buClr>
            </a:pPr>
            <a:r>
              <a:rPr lang="en-US" sz="1800" b="1">
                <a:solidFill>
                  <a:srgbClr val="FF8364"/>
                </a:solidFill>
                <a:latin typeface="Montserrat" pitchFamily="2" charset="77"/>
              </a:rPr>
              <a:t>SOLUTION</a:t>
            </a:r>
            <a:endParaRPr lang="en-US" sz="1800">
              <a:solidFill>
                <a:srgbClr val="FF8364"/>
              </a:solidFill>
              <a:latin typeface="Montserrat" pitchFamily="2" charset="77"/>
            </a:endParaRPr>
          </a:p>
          <a:p>
            <a:pPr marL="285750" lvl="0" indent="-285750">
              <a:spcAft>
                <a:spcPts val="1200"/>
              </a:spcAft>
              <a:buClrTx/>
              <a:buFont typeface="Arial" panose="020B0604020202020204" pitchFamily="34" charset="0"/>
              <a:buChar char="•"/>
            </a:pPr>
            <a:r>
              <a:rPr lang="en-US" sz="1600">
                <a:solidFill>
                  <a:schemeClr val="tx1"/>
                </a:solidFill>
                <a:latin typeface="Montserrat" pitchFamily="2" charset="77"/>
              </a:rPr>
              <a:t>Utilizing </a:t>
            </a:r>
            <a:r>
              <a:rPr lang="en-US" sz="1600">
                <a:solidFill>
                  <a:srgbClr val="05619C"/>
                </a:solidFill>
                <a:latin typeface="Montserrat" pitchFamily="2" charset="77"/>
              </a:rPr>
              <a:t>Google's Keyword Planner </a:t>
            </a:r>
            <a:r>
              <a:rPr lang="en-US" sz="1600">
                <a:solidFill>
                  <a:schemeClr val="tx1"/>
                </a:solidFill>
                <a:latin typeface="Montserrat" pitchFamily="2" charset="77"/>
              </a:rPr>
              <a:t>to identify keywords related to hamster food, taking into account search volume, ranking probability, and cost-per-click (CPC)</a:t>
            </a:r>
          </a:p>
          <a:p>
            <a:pPr marL="285750" indent="-285750">
              <a:spcAft>
                <a:spcPts val="1200"/>
              </a:spcAft>
              <a:buClrTx/>
              <a:buFont typeface="Arial" panose="020B0604020202020204" pitchFamily="34" charset="0"/>
              <a:buChar char="•"/>
            </a:pPr>
            <a:r>
              <a:rPr lang="en-US" sz="1600">
                <a:solidFill>
                  <a:schemeClr val="tx1"/>
                </a:solidFill>
                <a:latin typeface="Montserrat" pitchFamily="2" charset="77"/>
              </a:rPr>
              <a:t>Creating informative blog posts on his website using these keywords, such as "Do Guinea Pigs eat strawberries?" or “Should we let Guinea Pigs eat strawberry?”</a:t>
            </a:r>
          </a:p>
          <a:p>
            <a:pPr marL="285750" lvl="0" indent="-285750">
              <a:spcAft>
                <a:spcPts val="1200"/>
              </a:spcAft>
              <a:buClrTx/>
              <a:buFont typeface="Arial" panose="020B0604020202020204" pitchFamily="34" charset="0"/>
              <a:buChar char="•"/>
            </a:pPr>
            <a:r>
              <a:rPr lang="en-US" sz="1600">
                <a:solidFill>
                  <a:schemeClr val="tx1"/>
                </a:solidFill>
                <a:latin typeface="Montserrat" pitchFamily="2" charset="77"/>
              </a:rPr>
              <a:t>Participating in online forums, discussion boards, and Q&amp;A platforms to find similar question and start to answer them leading backlink to his website </a:t>
            </a:r>
          </a:p>
        </p:txBody>
      </p:sp>
      <p:grpSp>
        <p:nvGrpSpPr>
          <p:cNvPr id="10" name="Group 9">
            <a:extLst>
              <a:ext uri="{FF2B5EF4-FFF2-40B4-BE49-F238E27FC236}">
                <a16:creationId xmlns:a16="http://schemas.microsoft.com/office/drawing/2014/main" id="{27534251-55F1-4E56-B05A-5218E372C67E}"/>
              </a:ext>
            </a:extLst>
          </p:cNvPr>
          <p:cNvGrpSpPr/>
          <p:nvPr/>
        </p:nvGrpSpPr>
        <p:grpSpPr>
          <a:xfrm>
            <a:off x="801479" y="686209"/>
            <a:ext cx="3475246" cy="685391"/>
            <a:chOff x="801479" y="686209"/>
            <a:chExt cx="2665621" cy="685391"/>
          </a:xfrm>
        </p:grpSpPr>
        <p:sp>
          <p:nvSpPr>
            <p:cNvPr id="11" name="Google Shape;572;p13">
              <a:hlinkClick r:id="rId3" action="ppaction://hlinksldjump"/>
              <a:extLst>
                <a:ext uri="{FF2B5EF4-FFF2-40B4-BE49-F238E27FC236}">
                  <a16:creationId xmlns:a16="http://schemas.microsoft.com/office/drawing/2014/main" id="{1E5C0BA5-B40D-490F-81AF-68A2DF53F41E}"/>
                </a:ext>
              </a:extLst>
            </p:cNvPr>
            <p:cNvSpPr/>
            <p:nvPr/>
          </p:nvSpPr>
          <p:spPr>
            <a:xfrm>
              <a:off x="801479" y="686209"/>
              <a:ext cx="2665621"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14" name="Google Shape;572;p13">
              <a:hlinkClick r:id="rId3" action="ppaction://hlinksldjump"/>
              <a:extLst>
                <a:ext uri="{FF2B5EF4-FFF2-40B4-BE49-F238E27FC236}">
                  <a16:creationId xmlns:a16="http://schemas.microsoft.com/office/drawing/2014/main" id="{106CE7A4-B86E-48C4-84D8-2369838312A1}"/>
                </a:ext>
              </a:extLst>
            </p:cNvPr>
            <p:cNvSpPr/>
            <p:nvPr/>
          </p:nvSpPr>
          <p:spPr>
            <a:xfrm>
              <a:off x="850685" y="741525"/>
              <a:ext cx="2567208" cy="574759"/>
            </a:xfrm>
            <a:prstGeom prst="roundRect">
              <a:avLst>
                <a:gd name="adj" fmla="val 28267"/>
              </a:avLst>
            </a:prstGeom>
            <a:gradFill flip="none" rotWithShape="1">
              <a:gsLst>
                <a:gs pos="0">
                  <a:srgbClr val="FF481D"/>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20" name="Google Shape;503;p3">
              <a:extLst>
                <a:ext uri="{FF2B5EF4-FFF2-40B4-BE49-F238E27FC236}">
                  <a16:creationId xmlns:a16="http://schemas.microsoft.com/office/drawing/2014/main" id="{4D43D2DA-0A01-441B-AB4D-E6DF70D63E61}"/>
                </a:ext>
              </a:extLst>
            </p:cNvPr>
            <p:cNvSpPr txBox="1"/>
            <p:nvPr/>
          </p:nvSpPr>
          <p:spPr>
            <a:xfrm>
              <a:off x="850684" y="842230"/>
              <a:ext cx="2567209"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MY" sz="2000" b="1" i="0" u="none" strike="noStrike" cap="none">
                  <a:solidFill>
                    <a:schemeClr val="lt1"/>
                  </a:solidFill>
                  <a:latin typeface="Montserrat" panose="00000500000000000000" pitchFamily="2" charset="0"/>
                  <a:ea typeface="Montserrat Medium"/>
                  <a:cs typeface="Montserrat Medium"/>
                  <a:sym typeface="Montserrat Medium"/>
                </a:rPr>
                <a:t>CASE STUDY</a:t>
              </a:r>
            </a:p>
          </p:txBody>
        </p:sp>
      </p:grpSp>
      <p:grpSp>
        <p:nvGrpSpPr>
          <p:cNvPr id="21" name="Group 20">
            <a:extLst>
              <a:ext uri="{FF2B5EF4-FFF2-40B4-BE49-F238E27FC236}">
                <a16:creationId xmlns:a16="http://schemas.microsoft.com/office/drawing/2014/main" id="{7174BB85-AD7F-400A-B00B-9DDFEA22BEF2}"/>
              </a:ext>
            </a:extLst>
          </p:cNvPr>
          <p:cNvGrpSpPr/>
          <p:nvPr/>
        </p:nvGrpSpPr>
        <p:grpSpPr>
          <a:xfrm>
            <a:off x="445594" y="5488751"/>
            <a:ext cx="5415213" cy="719117"/>
            <a:chOff x="612743" y="1020818"/>
            <a:chExt cx="3654457" cy="954530"/>
          </a:xfrm>
        </p:grpSpPr>
        <p:sp>
          <p:nvSpPr>
            <p:cNvPr id="22" name="Google Shape;506;p3">
              <a:extLst>
                <a:ext uri="{FF2B5EF4-FFF2-40B4-BE49-F238E27FC236}">
                  <a16:creationId xmlns:a16="http://schemas.microsoft.com/office/drawing/2014/main" id="{CC04672E-02FB-4021-AE55-E2207554D072}"/>
                </a:ext>
              </a:extLst>
            </p:cNvPr>
            <p:cNvSpPr txBox="1">
              <a:spLocks/>
            </p:cNvSpPr>
            <p:nvPr/>
          </p:nvSpPr>
          <p:spPr>
            <a:xfrm>
              <a:off x="612743" y="1020818"/>
              <a:ext cx="3654457" cy="954530"/>
            </a:xfrm>
            <a:prstGeom prst="roundRect">
              <a:avLst>
                <a:gd name="adj" fmla="val 25920"/>
              </a:avLst>
            </a:prstGeom>
            <a:solidFill>
              <a:srgbClr val="FF481D"/>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23" name="Google Shape;503;p3">
              <a:extLst>
                <a:ext uri="{FF2B5EF4-FFF2-40B4-BE49-F238E27FC236}">
                  <a16:creationId xmlns:a16="http://schemas.microsoft.com/office/drawing/2014/main" id="{A3D2FB70-ADDD-4D16-B3E7-4AA70858945A}"/>
                </a:ext>
              </a:extLst>
            </p:cNvPr>
            <p:cNvSpPr txBox="1"/>
            <p:nvPr/>
          </p:nvSpPr>
          <p:spPr>
            <a:xfrm>
              <a:off x="966953" y="1069151"/>
              <a:ext cx="3111195" cy="857862"/>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US" sz="1800" b="1">
                  <a:solidFill>
                    <a:schemeClr val="lt1"/>
                  </a:solidFill>
                  <a:latin typeface="Montserrat" panose="00000500000000000000" pitchFamily="2" charset="0"/>
                </a:rPr>
                <a:t>BUILD ORGANIC TRAFFIC WITH KEYWORD PLANNER </a:t>
              </a:r>
              <a:endParaRPr lang="en-MY" sz="1800" b="1">
                <a:latin typeface="Montserrat" panose="00000500000000000000" pitchFamily="2" charset="0"/>
              </a:endParaRPr>
            </a:p>
          </p:txBody>
        </p:sp>
      </p:grpSp>
    </p:spTree>
    <p:extLst>
      <p:ext uri="{BB962C8B-B14F-4D97-AF65-F5344CB8AC3E}">
        <p14:creationId xmlns:p14="http://schemas.microsoft.com/office/powerpoint/2010/main" val="3010312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43DDE0A-1513-463E-A7A9-598F4FAA852A}"/>
              </a:ext>
            </a:extLst>
          </p:cNvPr>
          <p:cNvSpPr txBox="1"/>
          <p:nvPr/>
        </p:nvSpPr>
        <p:spPr>
          <a:xfrm>
            <a:off x="6096000" y="1997283"/>
            <a:ext cx="5518117" cy="4031873"/>
          </a:xfrm>
          <a:prstGeom prst="rect">
            <a:avLst/>
          </a:prstGeom>
          <a:noFill/>
        </p:spPr>
        <p:txBody>
          <a:bodyPr wrap="square">
            <a:spAutoFit/>
          </a:bodyPr>
          <a:lstStyle/>
          <a:p>
            <a:pPr lvl="0">
              <a:spcAft>
                <a:spcPts val="1200"/>
              </a:spcAft>
              <a:buClr>
                <a:srgbClr val="FF0000"/>
              </a:buClr>
            </a:pPr>
            <a:r>
              <a:rPr lang="en-US" sz="1800" b="1">
                <a:solidFill>
                  <a:srgbClr val="FF8364"/>
                </a:solidFill>
                <a:latin typeface="Montserrat" pitchFamily="2" charset="77"/>
              </a:rPr>
              <a:t>RESULT</a:t>
            </a:r>
            <a:endParaRPr lang="en-US" sz="1800" b="0">
              <a:solidFill>
                <a:srgbClr val="FF8364"/>
              </a:solidFill>
              <a:latin typeface="Montserrat" pitchFamily="2" charset="77"/>
            </a:endParaRPr>
          </a:p>
          <a:p>
            <a:pPr marL="285750" lvl="0" indent="-285750">
              <a:spcAft>
                <a:spcPts val="1200"/>
              </a:spcAft>
              <a:buClrTx/>
              <a:buFont typeface="Arial" panose="020B0604020202020204" pitchFamily="34" charset="0"/>
              <a:buChar char="•"/>
            </a:pPr>
            <a:r>
              <a:rPr lang="en-US" sz="1600">
                <a:solidFill>
                  <a:schemeClr val="tx1"/>
                </a:solidFill>
                <a:latin typeface="Montserrat" pitchFamily="2" charset="77"/>
              </a:rPr>
              <a:t>After 3 weeks, Mr. X’s original article jumped to top page in Google search</a:t>
            </a:r>
          </a:p>
          <a:p>
            <a:pPr marL="285750" lvl="0" indent="-285750">
              <a:spcAft>
                <a:spcPts val="1200"/>
              </a:spcAft>
              <a:buClrTx/>
              <a:buFont typeface="Arial" panose="020B0604020202020204" pitchFamily="34" charset="0"/>
              <a:buChar char="•"/>
            </a:pPr>
            <a:r>
              <a:rPr lang="en-US" sz="1600">
                <a:solidFill>
                  <a:schemeClr val="tx1"/>
                </a:solidFill>
                <a:latin typeface="Montserrat" pitchFamily="2" charset="77"/>
              </a:rPr>
              <a:t>Over the next 6 months, his website traffic increased six-fold and sales quadrupled</a:t>
            </a:r>
          </a:p>
          <a:p>
            <a:pPr marL="280988" lvl="0">
              <a:spcAft>
                <a:spcPts val="1200"/>
              </a:spcAft>
              <a:buClrTx/>
            </a:pPr>
            <a:r>
              <a:rPr lang="en-US" sz="1600">
                <a:solidFill>
                  <a:schemeClr val="tx1"/>
                </a:solidFill>
                <a:latin typeface="Montserrat" pitchFamily="2" charset="77"/>
              </a:rPr>
              <a:t>=&gt; Further establishing his expertise in pet care</a:t>
            </a:r>
          </a:p>
          <a:p>
            <a:pPr lvl="0">
              <a:spcAft>
                <a:spcPts val="1200"/>
              </a:spcAft>
              <a:buClr>
                <a:srgbClr val="FF0000"/>
              </a:buClr>
            </a:pPr>
            <a:r>
              <a:rPr lang="en-US" sz="1800" b="1">
                <a:solidFill>
                  <a:srgbClr val="FF8364"/>
                </a:solidFill>
                <a:latin typeface="Montserrat" pitchFamily="2" charset="77"/>
              </a:rPr>
              <a:t>LESSON LEARNED</a:t>
            </a:r>
            <a:endParaRPr lang="en-US" sz="1800">
              <a:solidFill>
                <a:srgbClr val="FF8364"/>
              </a:solidFill>
              <a:latin typeface="Montserrat" pitchFamily="2" charset="77"/>
            </a:endParaRPr>
          </a:p>
          <a:p>
            <a:pPr marL="312738" lvl="1" indent="-312738">
              <a:spcAft>
                <a:spcPts val="1200"/>
              </a:spcAft>
              <a:buClrTx/>
              <a:buFont typeface="Arial" panose="020B0604020202020204" pitchFamily="34" charset="0"/>
              <a:buChar char="•"/>
              <a:tabLst/>
            </a:pPr>
            <a:r>
              <a:rPr lang="en-US" sz="1600">
                <a:solidFill>
                  <a:schemeClr val="tx1"/>
                </a:solidFill>
                <a:latin typeface="Montserrat" pitchFamily="2" charset="77"/>
              </a:rPr>
              <a:t>Demonstrating the power of effective SEO practices and content marketing in driving organic traffic and increasing sales</a:t>
            </a:r>
          </a:p>
          <a:p>
            <a:pPr marL="312738" lvl="1" indent="-312738">
              <a:spcAft>
                <a:spcPts val="1200"/>
              </a:spcAft>
              <a:buClrTx/>
              <a:buFont typeface="Arial" panose="020B0604020202020204" pitchFamily="34" charset="0"/>
              <a:buChar char="•"/>
              <a:tabLst/>
            </a:pPr>
            <a:r>
              <a:rPr lang="en-US" sz="1600">
                <a:solidFill>
                  <a:schemeClr val="tx1"/>
                </a:solidFill>
                <a:latin typeface="Montserrat" pitchFamily="2" charset="77"/>
              </a:rPr>
              <a:t>Engaging in online communities helps to build credibility and authority in a specific field</a:t>
            </a:r>
          </a:p>
        </p:txBody>
      </p:sp>
      <p:pic>
        <p:nvPicPr>
          <p:cNvPr id="25" name="Google Shape;1479;g20f896503c2_0_9">
            <a:extLst>
              <a:ext uri="{FF2B5EF4-FFF2-40B4-BE49-F238E27FC236}">
                <a16:creationId xmlns:a16="http://schemas.microsoft.com/office/drawing/2014/main" id="{7077D0F3-726E-4FBB-B139-231E0DA71899}"/>
              </a:ext>
            </a:extLst>
          </p:cNvPr>
          <p:cNvPicPr preferRelativeResize="0"/>
          <p:nvPr/>
        </p:nvPicPr>
        <p:blipFill>
          <a:blip r:embed="rId2">
            <a:alphaModFix/>
          </a:blip>
          <a:stretch>
            <a:fillRect/>
          </a:stretch>
        </p:blipFill>
        <p:spPr>
          <a:xfrm>
            <a:off x="372209" y="1997283"/>
            <a:ext cx="5518117" cy="3218902"/>
          </a:xfrm>
          <a:prstGeom prst="rect">
            <a:avLst/>
          </a:prstGeom>
          <a:noFill/>
          <a:ln>
            <a:noFill/>
          </a:ln>
        </p:spPr>
      </p:pic>
      <p:grpSp>
        <p:nvGrpSpPr>
          <p:cNvPr id="12" name="Group 11">
            <a:extLst>
              <a:ext uri="{FF2B5EF4-FFF2-40B4-BE49-F238E27FC236}">
                <a16:creationId xmlns:a16="http://schemas.microsoft.com/office/drawing/2014/main" id="{1CADAB24-CC6E-434C-8C69-500274AA66F9}"/>
              </a:ext>
            </a:extLst>
          </p:cNvPr>
          <p:cNvGrpSpPr/>
          <p:nvPr/>
        </p:nvGrpSpPr>
        <p:grpSpPr>
          <a:xfrm>
            <a:off x="801479" y="686209"/>
            <a:ext cx="3475246" cy="685391"/>
            <a:chOff x="801479" y="686209"/>
            <a:chExt cx="2665621" cy="685391"/>
          </a:xfrm>
        </p:grpSpPr>
        <p:sp>
          <p:nvSpPr>
            <p:cNvPr id="13" name="Google Shape;572;p13">
              <a:hlinkClick r:id="rId3" action="ppaction://hlinksldjump"/>
              <a:extLst>
                <a:ext uri="{FF2B5EF4-FFF2-40B4-BE49-F238E27FC236}">
                  <a16:creationId xmlns:a16="http://schemas.microsoft.com/office/drawing/2014/main" id="{35619B86-886B-41B5-AC23-E3B7AE862EA9}"/>
                </a:ext>
              </a:extLst>
            </p:cNvPr>
            <p:cNvSpPr/>
            <p:nvPr/>
          </p:nvSpPr>
          <p:spPr>
            <a:xfrm>
              <a:off x="801479" y="686209"/>
              <a:ext cx="2665621"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14" name="Google Shape;572;p13">
              <a:hlinkClick r:id="rId3" action="ppaction://hlinksldjump"/>
              <a:extLst>
                <a:ext uri="{FF2B5EF4-FFF2-40B4-BE49-F238E27FC236}">
                  <a16:creationId xmlns:a16="http://schemas.microsoft.com/office/drawing/2014/main" id="{5F2DF562-1183-4369-88E6-E8EE9E1BA4CC}"/>
                </a:ext>
              </a:extLst>
            </p:cNvPr>
            <p:cNvSpPr/>
            <p:nvPr/>
          </p:nvSpPr>
          <p:spPr>
            <a:xfrm>
              <a:off x="850685" y="741525"/>
              <a:ext cx="2567208" cy="574759"/>
            </a:xfrm>
            <a:prstGeom prst="roundRect">
              <a:avLst>
                <a:gd name="adj" fmla="val 28267"/>
              </a:avLst>
            </a:prstGeom>
            <a:gradFill flip="none" rotWithShape="1">
              <a:gsLst>
                <a:gs pos="0">
                  <a:srgbClr val="FF481D"/>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15" name="Google Shape;503;p3">
              <a:extLst>
                <a:ext uri="{FF2B5EF4-FFF2-40B4-BE49-F238E27FC236}">
                  <a16:creationId xmlns:a16="http://schemas.microsoft.com/office/drawing/2014/main" id="{BA5F4B22-E471-4657-8134-4CFE7890A74F}"/>
                </a:ext>
              </a:extLst>
            </p:cNvPr>
            <p:cNvSpPr txBox="1"/>
            <p:nvPr/>
          </p:nvSpPr>
          <p:spPr>
            <a:xfrm>
              <a:off x="850684" y="842230"/>
              <a:ext cx="2567209"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MY" sz="2000" b="1" i="0" u="none" strike="noStrike" cap="none">
                  <a:solidFill>
                    <a:schemeClr val="lt1"/>
                  </a:solidFill>
                  <a:latin typeface="Montserrat" panose="00000500000000000000" pitchFamily="2" charset="0"/>
                  <a:ea typeface="Montserrat Medium"/>
                  <a:cs typeface="Montserrat Medium"/>
                  <a:sym typeface="Montserrat Medium"/>
                </a:rPr>
                <a:t>CASE STUDY</a:t>
              </a:r>
            </a:p>
          </p:txBody>
        </p:sp>
      </p:grpSp>
      <p:grpSp>
        <p:nvGrpSpPr>
          <p:cNvPr id="16" name="Group 15">
            <a:extLst>
              <a:ext uri="{FF2B5EF4-FFF2-40B4-BE49-F238E27FC236}">
                <a16:creationId xmlns:a16="http://schemas.microsoft.com/office/drawing/2014/main" id="{D954D6F0-5031-4BBD-B98F-5A7A117D7DDC}"/>
              </a:ext>
            </a:extLst>
          </p:cNvPr>
          <p:cNvGrpSpPr/>
          <p:nvPr/>
        </p:nvGrpSpPr>
        <p:grpSpPr>
          <a:xfrm>
            <a:off x="445594" y="5488751"/>
            <a:ext cx="5415213" cy="719117"/>
            <a:chOff x="612743" y="1020818"/>
            <a:chExt cx="3654457" cy="954530"/>
          </a:xfrm>
        </p:grpSpPr>
        <p:sp>
          <p:nvSpPr>
            <p:cNvPr id="17" name="Google Shape;506;p3">
              <a:extLst>
                <a:ext uri="{FF2B5EF4-FFF2-40B4-BE49-F238E27FC236}">
                  <a16:creationId xmlns:a16="http://schemas.microsoft.com/office/drawing/2014/main" id="{EBE96F0A-D942-40C6-889E-471AF7E1BD5C}"/>
                </a:ext>
              </a:extLst>
            </p:cNvPr>
            <p:cNvSpPr txBox="1">
              <a:spLocks/>
            </p:cNvSpPr>
            <p:nvPr/>
          </p:nvSpPr>
          <p:spPr>
            <a:xfrm>
              <a:off x="612743" y="1020818"/>
              <a:ext cx="3654457" cy="954530"/>
            </a:xfrm>
            <a:prstGeom prst="roundRect">
              <a:avLst>
                <a:gd name="adj" fmla="val 25920"/>
              </a:avLst>
            </a:prstGeom>
            <a:solidFill>
              <a:srgbClr val="FF481D"/>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18" name="Google Shape;503;p3">
              <a:extLst>
                <a:ext uri="{FF2B5EF4-FFF2-40B4-BE49-F238E27FC236}">
                  <a16:creationId xmlns:a16="http://schemas.microsoft.com/office/drawing/2014/main" id="{27A4C553-B854-452A-90C8-39AC66C3582C}"/>
                </a:ext>
              </a:extLst>
            </p:cNvPr>
            <p:cNvSpPr txBox="1"/>
            <p:nvPr/>
          </p:nvSpPr>
          <p:spPr>
            <a:xfrm>
              <a:off x="966953" y="1069151"/>
              <a:ext cx="3111195" cy="857862"/>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US" sz="1800" b="1">
                  <a:solidFill>
                    <a:schemeClr val="lt1"/>
                  </a:solidFill>
                  <a:latin typeface="Montserrat" panose="00000500000000000000" pitchFamily="2" charset="0"/>
                </a:rPr>
                <a:t>BUILD ORGANIC TRAFFIC WITH KEYWORD PLANNER </a:t>
              </a:r>
              <a:endParaRPr lang="en-MY" sz="1800" b="1">
                <a:latin typeface="Montserrat" panose="00000500000000000000" pitchFamily="2" charset="0"/>
              </a:endParaRPr>
            </a:p>
          </p:txBody>
        </p:sp>
      </p:grpSp>
    </p:spTree>
    <p:extLst>
      <p:ext uri="{BB962C8B-B14F-4D97-AF65-F5344CB8AC3E}">
        <p14:creationId xmlns:p14="http://schemas.microsoft.com/office/powerpoint/2010/main" val="280945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EBF5"/>
        </a:solidFill>
        <a:effectLst/>
      </p:bgPr>
    </p:bg>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CBA21FDA-ED08-4C33-8C24-A019A32015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0604" y="3262739"/>
            <a:ext cx="4701397" cy="3595261"/>
          </a:xfrm>
          <a:prstGeom prst="rect">
            <a:avLst/>
          </a:prstGeom>
        </p:spPr>
      </p:pic>
      <p:sp>
        <p:nvSpPr>
          <p:cNvPr id="32" name="Google Shape;1860;g1129832f61f_2_0">
            <a:extLst>
              <a:ext uri="{FF2B5EF4-FFF2-40B4-BE49-F238E27FC236}">
                <a16:creationId xmlns:a16="http://schemas.microsoft.com/office/drawing/2014/main" id="{F621676F-6999-4314-A796-4D6447DE64F7}"/>
              </a:ext>
            </a:extLst>
          </p:cNvPr>
          <p:cNvSpPr txBox="1">
            <a:spLocks/>
          </p:cNvSpPr>
          <p:nvPr/>
        </p:nvSpPr>
        <p:spPr>
          <a:xfrm>
            <a:off x="695937" y="1517825"/>
            <a:ext cx="5882907" cy="140885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7030A0"/>
                </a:solidFill>
                <a:effectLst/>
                <a:uLnTx/>
                <a:uFillTx/>
                <a:latin typeface="Montserrat"/>
                <a:cs typeface="Arial"/>
                <a:sym typeface="Arial"/>
              </a:rPr>
              <a:t>Congratulations! Now you have an idea of website basics, how about trying to build your first website for your business</a:t>
            </a:r>
            <a:r>
              <a:rPr lang="en-US" sz="2000" b="1">
                <a:solidFill>
                  <a:srgbClr val="7030A0"/>
                </a:solidFill>
                <a:latin typeface="Montserrat"/>
              </a:rPr>
              <a:t>:</a:t>
            </a:r>
            <a:endParaRPr kumimoji="0" lang="en-US" sz="2000" b="1" i="0" u="none" strike="noStrike" kern="0" cap="none" spc="0" normalizeH="0" baseline="0" noProof="0">
              <a:ln>
                <a:noFill/>
              </a:ln>
              <a:solidFill>
                <a:srgbClr val="7030A0"/>
              </a:solidFill>
              <a:effectLst/>
              <a:uLnTx/>
              <a:uFillTx/>
              <a:latin typeface="Montserrat"/>
              <a:cs typeface="Arial"/>
              <a:sym typeface="Arial"/>
            </a:endParaRPr>
          </a:p>
        </p:txBody>
      </p:sp>
      <p:pic>
        <p:nvPicPr>
          <p:cNvPr id="30" name="Picture 25">
            <a:extLst>
              <a:ext uri="{FF2B5EF4-FFF2-40B4-BE49-F238E27FC236}">
                <a16:creationId xmlns:a16="http://schemas.microsoft.com/office/drawing/2014/main" id="{A0E4BC2C-BE6B-750C-FC72-4A8E46D7720B}"/>
              </a:ext>
            </a:extLst>
          </p:cNvPr>
          <p:cNvPicPr>
            <a:picLocks noChangeAspect="1"/>
          </p:cNvPicPr>
          <p:nvPr/>
        </p:nvPicPr>
        <p:blipFill>
          <a:blip r:embed="rId4"/>
          <a:stretch>
            <a:fillRect/>
          </a:stretch>
        </p:blipFill>
        <p:spPr>
          <a:xfrm>
            <a:off x="1101706" y="3218744"/>
            <a:ext cx="732268" cy="819090"/>
          </a:xfrm>
          <a:prstGeom prst="rect">
            <a:avLst/>
          </a:prstGeom>
        </p:spPr>
      </p:pic>
      <p:sp>
        <p:nvSpPr>
          <p:cNvPr id="31" name="Rectangle 29">
            <a:extLst>
              <a:ext uri="{FF2B5EF4-FFF2-40B4-BE49-F238E27FC236}">
                <a16:creationId xmlns:a16="http://schemas.microsoft.com/office/drawing/2014/main" id="{4C942A0F-D184-6A0B-04B6-73CAA1466453}"/>
              </a:ext>
            </a:extLst>
          </p:cNvPr>
          <p:cNvSpPr/>
          <p:nvPr/>
        </p:nvSpPr>
        <p:spPr>
          <a:xfrm>
            <a:off x="625595" y="4203769"/>
            <a:ext cx="1580790" cy="546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buClr>
                <a:schemeClr val="dk1"/>
              </a:buClr>
              <a:buSzPts val="1200"/>
            </a:pPr>
            <a:r>
              <a:rPr lang="en-US" sz="1600" b="1">
                <a:solidFill>
                  <a:schemeClr val="dk1"/>
                </a:solidFill>
                <a:latin typeface="Montserrat"/>
                <a:ea typeface="Libre Franklin"/>
                <a:cs typeface="Libre Franklin"/>
                <a:sym typeface="Libre Franklin"/>
              </a:rPr>
              <a:t>Build a basic website </a:t>
            </a:r>
            <a:endParaRPr lang="en-US" sz="1600" b="1" i="0" u="none" strike="noStrike" cap="none">
              <a:solidFill>
                <a:schemeClr val="dk1"/>
              </a:solidFill>
              <a:latin typeface="Montserrat" panose="00000500000000000000" pitchFamily="2" charset="0"/>
              <a:ea typeface="Libre Franklin"/>
              <a:cs typeface="Libre Franklin"/>
            </a:endParaRPr>
          </a:p>
        </p:txBody>
      </p:sp>
      <p:pic>
        <p:nvPicPr>
          <p:cNvPr id="36" name="Picture 27">
            <a:extLst>
              <a:ext uri="{FF2B5EF4-FFF2-40B4-BE49-F238E27FC236}">
                <a16:creationId xmlns:a16="http://schemas.microsoft.com/office/drawing/2014/main" id="{2270FEDD-805C-A3D3-243D-A721B00A40E7}"/>
              </a:ext>
            </a:extLst>
          </p:cNvPr>
          <p:cNvPicPr>
            <a:picLocks noChangeAspect="1"/>
          </p:cNvPicPr>
          <p:nvPr/>
        </p:nvPicPr>
        <p:blipFill>
          <a:blip r:embed="rId5"/>
          <a:stretch>
            <a:fillRect/>
          </a:stretch>
        </p:blipFill>
        <p:spPr>
          <a:xfrm>
            <a:off x="2819729" y="3282663"/>
            <a:ext cx="691252" cy="691252"/>
          </a:xfrm>
          <a:prstGeom prst="rect">
            <a:avLst/>
          </a:prstGeom>
        </p:spPr>
      </p:pic>
      <p:sp>
        <p:nvSpPr>
          <p:cNvPr id="37" name="Rectangle 30">
            <a:extLst>
              <a:ext uri="{FF2B5EF4-FFF2-40B4-BE49-F238E27FC236}">
                <a16:creationId xmlns:a16="http://schemas.microsoft.com/office/drawing/2014/main" id="{CD2EF74A-DAB3-1CFE-EFCA-D48C71BBB88D}"/>
              </a:ext>
            </a:extLst>
          </p:cNvPr>
          <p:cNvSpPr/>
          <p:nvPr/>
        </p:nvSpPr>
        <p:spPr>
          <a:xfrm>
            <a:off x="2346205" y="4203769"/>
            <a:ext cx="1638300" cy="54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pPr>
            <a:r>
              <a:rPr lang="en-US" sz="1600" b="1">
                <a:solidFill>
                  <a:schemeClr val="dk1"/>
                </a:solidFill>
                <a:latin typeface="Montserrat"/>
                <a:ea typeface="Libre Franklin"/>
                <a:cs typeface="Libre Franklin"/>
                <a:sym typeface="Libre Franklin"/>
              </a:rPr>
              <a:t>Study site metrics</a:t>
            </a:r>
            <a:endParaRPr lang="en-US" sz="1600" b="1" i="0" u="none" strike="noStrike" cap="none">
              <a:solidFill>
                <a:schemeClr val="dk1"/>
              </a:solidFill>
              <a:latin typeface="Montserrat" panose="00000500000000000000" pitchFamily="2" charset="0"/>
              <a:ea typeface="Libre Franklin"/>
              <a:cs typeface="Libre Franklin"/>
            </a:endParaRPr>
          </a:p>
        </p:txBody>
      </p:sp>
      <p:pic>
        <p:nvPicPr>
          <p:cNvPr id="41" name="Picture 26">
            <a:extLst>
              <a:ext uri="{FF2B5EF4-FFF2-40B4-BE49-F238E27FC236}">
                <a16:creationId xmlns:a16="http://schemas.microsoft.com/office/drawing/2014/main" id="{628E889A-A7D6-FA2C-9FBD-0351E96EE87F}"/>
              </a:ext>
            </a:extLst>
          </p:cNvPr>
          <p:cNvPicPr>
            <a:picLocks noChangeAspect="1"/>
          </p:cNvPicPr>
          <p:nvPr/>
        </p:nvPicPr>
        <p:blipFill>
          <a:blip r:embed="rId6"/>
          <a:stretch>
            <a:fillRect/>
          </a:stretch>
        </p:blipFill>
        <p:spPr>
          <a:xfrm>
            <a:off x="4593278" y="3263715"/>
            <a:ext cx="729148" cy="729148"/>
          </a:xfrm>
          <a:prstGeom prst="rect">
            <a:avLst/>
          </a:prstGeom>
        </p:spPr>
      </p:pic>
      <p:sp>
        <p:nvSpPr>
          <p:cNvPr id="42" name="Rectangle 31">
            <a:extLst>
              <a:ext uri="{FF2B5EF4-FFF2-40B4-BE49-F238E27FC236}">
                <a16:creationId xmlns:a16="http://schemas.microsoft.com/office/drawing/2014/main" id="{30CCE68D-599F-7E59-EF70-273E3571909D}"/>
              </a:ext>
            </a:extLst>
          </p:cNvPr>
          <p:cNvSpPr/>
          <p:nvPr/>
        </p:nvSpPr>
        <p:spPr>
          <a:xfrm>
            <a:off x="3910102" y="4203769"/>
            <a:ext cx="2095500" cy="54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pPr>
            <a:r>
              <a:rPr lang="en-US" sz="1600" b="1">
                <a:solidFill>
                  <a:schemeClr val="dk1"/>
                </a:solidFill>
                <a:latin typeface="Montserrat"/>
                <a:ea typeface="Libre Franklin"/>
                <a:cs typeface="Libre Franklin"/>
                <a:sym typeface="Libre Franklin"/>
              </a:rPr>
              <a:t>Establish a web presence</a:t>
            </a:r>
            <a:endParaRPr lang="en-US" sz="1600" b="1" i="0" u="none" strike="noStrike" cap="none">
              <a:solidFill>
                <a:schemeClr val="dk1"/>
              </a:solidFill>
              <a:latin typeface="Montserrat" panose="00000500000000000000" pitchFamily="2" charset="0"/>
              <a:ea typeface="Libre Franklin"/>
              <a:cs typeface="Libre Franklin"/>
            </a:endParaRPr>
          </a:p>
        </p:txBody>
      </p:sp>
      <p:pic>
        <p:nvPicPr>
          <p:cNvPr id="46" name="Picture 28">
            <a:extLst>
              <a:ext uri="{FF2B5EF4-FFF2-40B4-BE49-F238E27FC236}">
                <a16:creationId xmlns:a16="http://schemas.microsoft.com/office/drawing/2014/main" id="{EC9731C1-80AC-3494-6A26-BEF23092F066}"/>
              </a:ext>
            </a:extLst>
          </p:cNvPr>
          <p:cNvPicPr>
            <a:picLocks noChangeAspect="1"/>
          </p:cNvPicPr>
          <p:nvPr/>
        </p:nvPicPr>
        <p:blipFill>
          <a:blip r:embed="rId7"/>
          <a:stretch>
            <a:fillRect/>
          </a:stretch>
        </p:blipFill>
        <p:spPr>
          <a:xfrm>
            <a:off x="6458035" y="3249711"/>
            <a:ext cx="757157" cy="757157"/>
          </a:xfrm>
          <a:prstGeom prst="rect">
            <a:avLst/>
          </a:prstGeom>
        </p:spPr>
      </p:pic>
      <p:sp>
        <p:nvSpPr>
          <p:cNvPr id="47" name="Rectangle 32">
            <a:extLst>
              <a:ext uri="{FF2B5EF4-FFF2-40B4-BE49-F238E27FC236}">
                <a16:creationId xmlns:a16="http://schemas.microsoft.com/office/drawing/2014/main" id="{949C158F-32A5-C9C8-47CA-A670B529CDDA}"/>
              </a:ext>
            </a:extLst>
          </p:cNvPr>
          <p:cNvSpPr/>
          <p:nvPr/>
        </p:nvSpPr>
        <p:spPr>
          <a:xfrm>
            <a:off x="6067752" y="4203769"/>
            <a:ext cx="1643374" cy="54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buClr>
                <a:schemeClr val="dk1"/>
              </a:buClr>
              <a:buSzPts val="1200"/>
            </a:pPr>
            <a:r>
              <a:rPr lang="en-US" sz="1600" b="1">
                <a:solidFill>
                  <a:schemeClr val="dk1"/>
                </a:solidFill>
                <a:latin typeface="Montserrat"/>
                <a:ea typeface="Libre Franklin"/>
                <a:cs typeface="Libre Franklin"/>
                <a:sym typeface="Libre Franklin"/>
              </a:rPr>
              <a:t>Use search engine marketing</a:t>
            </a:r>
            <a:endParaRPr lang="en-US" sz="1600" b="1" i="0" u="none" strike="noStrike" cap="none">
              <a:solidFill>
                <a:schemeClr val="dk1"/>
              </a:solidFill>
              <a:latin typeface="Montserrat" panose="00000500000000000000" pitchFamily="2" charset="0"/>
              <a:ea typeface="Libre Franklin"/>
              <a:cs typeface="Libre Franklin"/>
              <a:sym typeface="Libre Franklin"/>
            </a:endParaRPr>
          </a:p>
        </p:txBody>
      </p:sp>
      <p:grpSp>
        <p:nvGrpSpPr>
          <p:cNvPr id="19" name="Group 18">
            <a:extLst>
              <a:ext uri="{FF2B5EF4-FFF2-40B4-BE49-F238E27FC236}">
                <a16:creationId xmlns:a16="http://schemas.microsoft.com/office/drawing/2014/main" id="{3C000F49-75CD-481E-85CC-FE77D12B169C}"/>
              </a:ext>
            </a:extLst>
          </p:cNvPr>
          <p:cNvGrpSpPr/>
          <p:nvPr/>
        </p:nvGrpSpPr>
        <p:grpSpPr>
          <a:xfrm>
            <a:off x="631782" y="569746"/>
            <a:ext cx="3475250" cy="685391"/>
            <a:chOff x="801476" y="686209"/>
            <a:chExt cx="2665624" cy="685391"/>
          </a:xfrm>
        </p:grpSpPr>
        <p:sp>
          <p:nvSpPr>
            <p:cNvPr id="20" name="Google Shape;572;p13">
              <a:hlinkClick r:id="rId8" action="ppaction://hlinksldjump"/>
              <a:extLst>
                <a:ext uri="{FF2B5EF4-FFF2-40B4-BE49-F238E27FC236}">
                  <a16:creationId xmlns:a16="http://schemas.microsoft.com/office/drawing/2014/main" id="{D302232B-50DF-4660-9176-B919AD37F176}"/>
                </a:ext>
              </a:extLst>
            </p:cNvPr>
            <p:cNvSpPr/>
            <p:nvPr/>
          </p:nvSpPr>
          <p:spPr>
            <a:xfrm>
              <a:off x="801479" y="686209"/>
              <a:ext cx="2665621" cy="685391"/>
            </a:xfrm>
            <a:prstGeom prst="roundRect">
              <a:avLst>
                <a:gd name="adj" fmla="val 31259"/>
              </a:avLst>
            </a:prstGeom>
            <a:solidFill>
              <a:srgbClr val="7030A0"/>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21" name="Google Shape;572;p13">
              <a:hlinkClick r:id="rId8" action="ppaction://hlinksldjump"/>
              <a:extLst>
                <a:ext uri="{FF2B5EF4-FFF2-40B4-BE49-F238E27FC236}">
                  <a16:creationId xmlns:a16="http://schemas.microsoft.com/office/drawing/2014/main" id="{5E2EC2EB-9668-4D59-BB76-D7DEA25D8FAA}"/>
                </a:ext>
              </a:extLst>
            </p:cNvPr>
            <p:cNvSpPr/>
            <p:nvPr/>
          </p:nvSpPr>
          <p:spPr>
            <a:xfrm>
              <a:off x="850685" y="741525"/>
              <a:ext cx="2567208" cy="574759"/>
            </a:xfrm>
            <a:prstGeom prst="roundRect">
              <a:avLst>
                <a:gd name="adj" fmla="val 28267"/>
              </a:avLst>
            </a:prstGeom>
            <a:gradFill flip="none" rotWithShape="1">
              <a:gsLst>
                <a:gs pos="0">
                  <a:srgbClr val="7030A0"/>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23" name="Google Shape;503;p3">
              <a:extLst>
                <a:ext uri="{FF2B5EF4-FFF2-40B4-BE49-F238E27FC236}">
                  <a16:creationId xmlns:a16="http://schemas.microsoft.com/office/drawing/2014/main" id="{CE6847A2-2069-4395-8BCA-326E445026CB}"/>
                </a:ext>
              </a:extLst>
            </p:cNvPr>
            <p:cNvSpPr txBox="1"/>
            <p:nvPr/>
          </p:nvSpPr>
          <p:spPr>
            <a:xfrm>
              <a:off x="801476" y="842230"/>
              <a:ext cx="2665624" cy="400069"/>
            </a:xfrm>
            <a:prstGeom prst="rect">
              <a:avLst/>
            </a:prstGeom>
            <a:noFill/>
            <a:ln>
              <a:noFill/>
            </a:ln>
          </p:spPr>
          <p:txBody>
            <a:bodyPr spcFirstLastPara="1" wrap="square" lIns="91425" tIns="45700" rIns="91425" bIns="45700" anchor="ctr" anchorCtr="0">
              <a:spAutoFit/>
            </a:bodyPr>
            <a:lstStyle/>
            <a:p>
              <a:pPr algn="ctr">
                <a:buClr>
                  <a:schemeClr val="lt1"/>
                </a:buClr>
                <a:buSzPts val="2400"/>
                <a:buFont typeface="Libre Franklin Medium"/>
                <a:buNone/>
              </a:pPr>
              <a:r>
                <a:rPr lang="en-MY" sz="2000" b="1">
                  <a:solidFill>
                    <a:schemeClr val="bg1"/>
                  </a:solidFill>
                  <a:latin typeface="Montserrat" pitchFamily="2" charset="77"/>
                </a:rPr>
                <a:t>KEY MESSAGES</a:t>
              </a:r>
            </a:p>
          </p:txBody>
        </p:sp>
      </p:grpSp>
    </p:spTree>
    <p:extLst>
      <p:ext uri="{BB962C8B-B14F-4D97-AF65-F5344CB8AC3E}">
        <p14:creationId xmlns:p14="http://schemas.microsoft.com/office/powerpoint/2010/main" val="19365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180;g110637138b0_1_0">
            <a:extLst>
              <a:ext uri="{FF2B5EF4-FFF2-40B4-BE49-F238E27FC236}">
                <a16:creationId xmlns:a16="http://schemas.microsoft.com/office/drawing/2014/main" id="{CB1D1885-966D-42F7-A638-88A7407A4D9F}"/>
              </a:ext>
            </a:extLst>
          </p:cNvPr>
          <p:cNvSpPr/>
          <p:nvPr/>
        </p:nvSpPr>
        <p:spPr>
          <a:xfrm>
            <a:off x="612742" y="1716704"/>
            <a:ext cx="2093132" cy="4486436"/>
          </a:xfrm>
          <a:prstGeom prst="roundRect">
            <a:avLst>
              <a:gd name="adj" fmla="val 6028"/>
            </a:avLst>
          </a:prstGeom>
          <a:solidFill>
            <a:srgbClr val="FE546E"/>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22" name="Google Shape;1183;g110637138b0_1_0">
            <a:extLst>
              <a:ext uri="{FF2B5EF4-FFF2-40B4-BE49-F238E27FC236}">
                <a16:creationId xmlns:a16="http://schemas.microsoft.com/office/drawing/2014/main" id="{7257465E-D6F8-4009-8F58-A9CB4206C2BF}"/>
              </a:ext>
            </a:extLst>
          </p:cNvPr>
          <p:cNvSpPr/>
          <p:nvPr/>
        </p:nvSpPr>
        <p:spPr>
          <a:xfrm>
            <a:off x="2832659" y="1716703"/>
            <a:ext cx="2093132" cy="4486435"/>
          </a:xfrm>
          <a:prstGeom prst="roundRect">
            <a:avLst>
              <a:gd name="adj" fmla="val 6028"/>
            </a:avLst>
          </a:prstGeom>
          <a:solidFill>
            <a:srgbClr val="EED054"/>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23" name="Google Shape;1185;g110637138b0_1_0">
            <a:extLst>
              <a:ext uri="{FF2B5EF4-FFF2-40B4-BE49-F238E27FC236}">
                <a16:creationId xmlns:a16="http://schemas.microsoft.com/office/drawing/2014/main" id="{CDE06A64-1007-4BA2-978C-B237A220DDD3}"/>
              </a:ext>
            </a:extLst>
          </p:cNvPr>
          <p:cNvSpPr/>
          <p:nvPr/>
        </p:nvSpPr>
        <p:spPr>
          <a:xfrm>
            <a:off x="5052577" y="1716704"/>
            <a:ext cx="2093132" cy="4486436"/>
          </a:xfrm>
          <a:prstGeom prst="roundRect">
            <a:avLst>
              <a:gd name="adj" fmla="val 6028"/>
            </a:avLst>
          </a:prstGeom>
          <a:solidFill>
            <a:srgbClr val="FE8A57"/>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24" name="Google Shape;1187;g110637138b0_1_0">
            <a:extLst>
              <a:ext uri="{FF2B5EF4-FFF2-40B4-BE49-F238E27FC236}">
                <a16:creationId xmlns:a16="http://schemas.microsoft.com/office/drawing/2014/main" id="{B74AFDAD-2FB6-4531-B479-25AB8A5F94A5}"/>
              </a:ext>
            </a:extLst>
          </p:cNvPr>
          <p:cNvSpPr/>
          <p:nvPr/>
        </p:nvSpPr>
        <p:spPr>
          <a:xfrm>
            <a:off x="7272494" y="1716704"/>
            <a:ext cx="2093132" cy="4486434"/>
          </a:xfrm>
          <a:prstGeom prst="roundRect">
            <a:avLst>
              <a:gd name="adj" fmla="val 6028"/>
            </a:avLst>
          </a:prstGeom>
          <a:solidFill>
            <a:srgbClr val="02C9C2"/>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25" name="Google Shape;1189;g110637138b0_1_0">
            <a:extLst>
              <a:ext uri="{FF2B5EF4-FFF2-40B4-BE49-F238E27FC236}">
                <a16:creationId xmlns:a16="http://schemas.microsoft.com/office/drawing/2014/main" id="{6369E3F7-7B7B-4A53-85A4-675E72B5D595}"/>
              </a:ext>
            </a:extLst>
          </p:cNvPr>
          <p:cNvSpPr/>
          <p:nvPr/>
        </p:nvSpPr>
        <p:spPr>
          <a:xfrm>
            <a:off x="9492410" y="1716704"/>
            <a:ext cx="2093132" cy="4486434"/>
          </a:xfrm>
          <a:prstGeom prst="roundRect">
            <a:avLst>
              <a:gd name="adj" fmla="val 6028"/>
            </a:avLst>
          </a:prstGeom>
          <a:solidFill>
            <a:srgbClr val="9FD55B"/>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27" name="Google Shape;1180;g110637138b0_1_0">
            <a:extLst>
              <a:ext uri="{FF2B5EF4-FFF2-40B4-BE49-F238E27FC236}">
                <a16:creationId xmlns:a16="http://schemas.microsoft.com/office/drawing/2014/main" id="{8CF8B819-D4B5-4C39-9A6F-3B27DEF05D8C}"/>
              </a:ext>
            </a:extLst>
          </p:cNvPr>
          <p:cNvSpPr/>
          <p:nvPr/>
        </p:nvSpPr>
        <p:spPr>
          <a:xfrm>
            <a:off x="612742" y="1716705"/>
            <a:ext cx="2093132" cy="668282"/>
          </a:xfrm>
          <a:prstGeom prst="roundRect">
            <a:avLst>
              <a:gd name="adj" fmla="val 15530"/>
            </a:avLst>
          </a:prstGeom>
          <a:solidFill>
            <a:srgbClr val="FE546E"/>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28" name="Google Shape;503;p3">
            <a:extLst>
              <a:ext uri="{FF2B5EF4-FFF2-40B4-BE49-F238E27FC236}">
                <a16:creationId xmlns:a16="http://schemas.microsoft.com/office/drawing/2014/main" id="{71E59F89-958D-47A9-9CC3-9B233A6CDFE2}"/>
              </a:ext>
            </a:extLst>
          </p:cNvPr>
          <p:cNvSpPr txBox="1"/>
          <p:nvPr/>
        </p:nvSpPr>
        <p:spPr>
          <a:xfrm>
            <a:off x="612742" y="1881589"/>
            <a:ext cx="2093131" cy="338514"/>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MY" sz="1600" b="1">
                <a:solidFill>
                  <a:schemeClr val="lt1"/>
                </a:solidFill>
                <a:latin typeface="Montserrat" panose="00000500000000000000" pitchFamily="2" charset="0"/>
              </a:rPr>
              <a:t>Acquisition</a:t>
            </a:r>
          </a:p>
        </p:txBody>
      </p:sp>
      <p:sp>
        <p:nvSpPr>
          <p:cNvPr id="29" name="Google Shape;1180;g110637138b0_1_0">
            <a:extLst>
              <a:ext uri="{FF2B5EF4-FFF2-40B4-BE49-F238E27FC236}">
                <a16:creationId xmlns:a16="http://schemas.microsoft.com/office/drawing/2014/main" id="{90A1CB22-1A1F-4F8B-8600-991DD88A16AE}"/>
              </a:ext>
            </a:extLst>
          </p:cNvPr>
          <p:cNvSpPr/>
          <p:nvPr/>
        </p:nvSpPr>
        <p:spPr>
          <a:xfrm>
            <a:off x="2832659" y="1716705"/>
            <a:ext cx="2093132" cy="668282"/>
          </a:xfrm>
          <a:prstGeom prst="roundRect">
            <a:avLst>
              <a:gd name="adj" fmla="val 15530"/>
            </a:avLst>
          </a:prstGeom>
          <a:solidFill>
            <a:srgbClr val="EED054"/>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30" name="Google Shape;503;p3">
            <a:extLst>
              <a:ext uri="{FF2B5EF4-FFF2-40B4-BE49-F238E27FC236}">
                <a16:creationId xmlns:a16="http://schemas.microsoft.com/office/drawing/2014/main" id="{434B034F-EEBA-45F7-986D-8E36155F4DA8}"/>
              </a:ext>
            </a:extLst>
          </p:cNvPr>
          <p:cNvSpPr txBox="1"/>
          <p:nvPr/>
        </p:nvSpPr>
        <p:spPr>
          <a:xfrm>
            <a:off x="2832659" y="1881589"/>
            <a:ext cx="2093131" cy="338514"/>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MY" sz="1600" b="1">
                <a:solidFill>
                  <a:schemeClr val="lt1"/>
                </a:solidFill>
                <a:latin typeface="Montserrat"/>
              </a:rPr>
              <a:t>Activation</a:t>
            </a:r>
          </a:p>
        </p:txBody>
      </p:sp>
      <p:sp>
        <p:nvSpPr>
          <p:cNvPr id="31" name="Google Shape;1180;g110637138b0_1_0">
            <a:extLst>
              <a:ext uri="{FF2B5EF4-FFF2-40B4-BE49-F238E27FC236}">
                <a16:creationId xmlns:a16="http://schemas.microsoft.com/office/drawing/2014/main" id="{128869B1-8D48-4D59-9F9B-19CCA50B6FC5}"/>
              </a:ext>
            </a:extLst>
          </p:cNvPr>
          <p:cNvSpPr/>
          <p:nvPr/>
        </p:nvSpPr>
        <p:spPr>
          <a:xfrm>
            <a:off x="5052577" y="1716705"/>
            <a:ext cx="2093132" cy="668282"/>
          </a:xfrm>
          <a:prstGeom prst="roundRect">
            <a:avLst>
              <a:gd name="adj" fmla="val 15530"/>
            </a:avLst>
          </a:prstGeom>
          <a:solidFill>
            <a:srgbClr val="FE8A57"/>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32" name="Google Shape;503;p3">
            <a:extLst>
              <a:ext uri="{FF2B5EF4-FFF2-40B4-BE49-F238E27FC236}">
                <a16:creationId xmlns:a16="http://schemas.microsoft.com/office/drawing/2014/main" id="{8C3616E0-E43F-4530-BFE3-A907023A1E4A}"/>
              </a:ext>
            </a:extLst>
          </p:cNvPr>
          <p:cNvSpPr txBox="1"/>
          <p:nvPr/>
        </p:nvSpPr>
        <p:spPr>
          <a:xfrm>
            <a:off x="5052577" y="1881589"/>
            <a:ext cx="20931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MY" sz="1600" b="1" i="0" u="none" strike="noStrike" cap="none">
                <a:solidFill>
                  <a:schemeClr val="lt1"/>
                </a:solidFill>
                <a:latin typeface="Montserrat"/>
                <a:ea typeface="Libre Franklin"/>
                <a:cs typeface="Libre Franklin"/>
                <a:sym typeface="Libre Franklin"/>
              </a:rPr>
              <a:t>Retention</a:t>
            </a:r>
            <a:endParaRPr lang="en-MY" sz="1200" i="0" u="none" strike="noStrike" cap="none">
              <a:solidFill>
                <a:schemeClr val="lt1"/>
              </a:solidFill>
              <a:latin typeface="Montserrat" panose="00000500000000000000" pitchFamily="2" charset="0"/>
            </a:endParaRPr>
          </a:p>
        </p:txBody>
      </p:sp>
      <p:sp>
        <p:nvSpPr>
          <p:cNvPr id="33" name="Google Shape;1180;g110637138b0_1_0">
            <a:extLst>
              <a:ext uri="{FF2B5EF4-FFF2-40B4-BE49-F238E27FC236}">
                <a16:creationId xmlns:a16="http://schemas.microsoft.com/office/drawing/2014/main" id="{00B1486D-22FF-4457-AFFA-FE2C625EBE4B}"/>
              </a:ext>
            </a:extLst>
          </p:cNvPr>
          <p:cNvSpPr/>
          <p:nvPr/>
        </p:nvSpPr>
        <p:spPr>
          <a:xfrm>
            <a:off x="7272495" y="1716705"/>
            <a:ext cx="2093132" cy="668282"/>
          </a:xfrm>
          <a:prstGeom prst="roundRect">
            <a:avLst>
              <a:gd name="adj" fmla="val 15530"/>
            </a:avLst>
          </a:prstGeom>
          <a:solidFill>
            <a:srgbClr val="02C9C2"/>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34" name="Google Shape;503;p3">
            <a:extLst>
              <a:ext uri="{FF2B5EF4-FFF2-40B4-BE49-F238E27FC236}">
                <a16:creationId xmlns:a16="http://schemas.microsoft.com/office/drawing/2014/main" id="{55599657-ABE0-4B9F-BB11-5333079733FE}"/>
              </a:ext>
            </a:extLst>
          </p:cNvPr>
          <p:cNvSpPr txBox="1"/>
          <p:nvPr/>
        </p:nvSpPr>
        <p:spPr>
          <a:xfrm>
            <a:off x="7272495" y="1881589"/>
            <a:ext cx="20931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MY" sz="1600" b="1" i="0" u="none" strike="noStrike" cap="none">
                <a:solidFill>
                  <a:schemeClr val="lt1"/>
                </a:solidFill>
                <a:latin typeface="Montserrat"/>
                <a:ea typeface="Libre Franklin"/>
                <a:cs typeface="Libre Franklin"/>
                <a:sym typeface="Libre Franklin"/>
              </a:rPr>
              <a:t>Revenue</a:t>
            </a:r>
            <a:endParaRPr lang="en-MY" sz="1200" i="0" u="none" strike="noStrike" cap="none">
              <a:solidFill>
                <a:schemeClr val="lt1"/>
              </a:solidFill>
              <a:latin typeface="Montserrat" panose="00000500000000000000" pitchFamily="2" charset="0"/>
            </a:endParaRPr>
          </a:p>
        </p:txBody>
      </p:sp>
      <p:sp>
        <p:nvSpPr>
          <p:cNvPr id="35" name="Google Shape;1180;g110637138b0_1_0">
            <a:extLst>
              <a:ext uri="{FF2B5EF4-FFF2-40B4-BE49-F238E27FC236}">
                <a16:creationId xmlns:a16="http://schemas.microsoft.com/office/drawing/2014/main" id="{BB7085A2-2C77-4440-8E98-AF8A8DB462E8}"/>
              </a:ext>
            </a:extLst>
          </p:cNvPr>
          <p:cNvSpPr/>
          <p:nvPr/>
        </p:nvSpPr>
        <p:spPr>
          <a:xfrm>
            <a:off x="9492413" y="1716705"/>
            <a:ext cx="2093132" cy="668282"/>
          </a:xfrm>
          <a:prstGeom prst="roundRect">
            <a:avLst>
              <a:gd name="adj" fmla="val 15530"/>
            </a:avLst>
          </a:prstGeom>
          <a:solidFill>
            <a:srgbClr val="9FD55B"/>
          </a:solidFill>
          <a:ln w="15875">
            <a:solidFill>
              <a:schemeClr val="bg1"/>
            </a:solidFill>
          </a:ln>
          <a:effectLst>
            <a:outerShdw blurRad="190500" dist="1905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panose="00000500000000000000" pitchFamily="2" charset="0"/>
              <a:ea typeface="Libre Franklin"/>
              <a:cs typeface="Libre Franklin"/>
              <a:sym typeface="Libre Franklin"/>
            </a:endParaRPr>
          </a:p>
        </p:txBody>
      </p:sp>
      <p:sp>
        <p:nvSpPr>
          <p:cNvPr id="36" name="Google Shape;503;p3">
            <a:extLst>
              <a:ext uri="{FF2B5EF4-FFF2-40B4-BE49-F238E27FC236}">
                <a16:creationId xmlns:a16="http://schemas.microsoft.com/office/drawing/2014/main" id="{1CD42D82-0D14-4F51-BB33-6E1B2FE6124F}"/>
              </a:ext>
            </a:extLst>
          </p:cNvPr>
          <p:cNvSpPr txBox="1"/>
          <p:nvPr/>
        </p:nvSpPr>
        <p:spPr>
          <a:xfrm>
            <a:off x="9492413" y="1881589"/>
            <a:ext cx="20931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MY" sz="1600" b="1" i="0" u="none" strike="noStrike" cap="none">
                <a:solidFill>
                  <a:schemeClr val="lt1"/>
                </a:solidFill>
                <a:latin typeface="Montserrat"/>
                <a:ea typeface="Libre Franklin"/>
                <a:cs typeface="Libre Franklin"/>
                <a:sym typeface="Libre Franklin"/>
              </a:rPr>
              <a:t>Referral</a:t>
            </a:r>
            <a:endParaRPr lang="en-MY" sz="1200" b="1" i="0" u="none" strike="noStrike" cap="none">
              <a:solidFill>
                <a:schemeClr val="lt1"/>
              </a:solidFill>
              <a:latin typeface="Montserrat"/>
              <a:sym typeface="Arial"/>
            </a:endParaRPr>
          </a:p>
        </p:txBody>
      </p:sp>
      <p:sp>
        <p:nvSpPr>
          <p:cNvPr id="39" name="Google Shape;1182;g110637138b0_1_0">
            <a:extLst>
              <a:ext uri="{FF2B5EF4-FFF2-40B4-BE49-F238E27FC236}">
                <a16:creationId xmlns:a16="http://schemas.microsoft.com/office/drawing/2014/main" id="{952916E9-5DC2-4998-A7D6-7095FC1E8483}"/>
              </a:ext>
            </a:extLst>
          </p:cNvPr>
          <p:cNvSpPr txBox="1"/>
          <p:nvPr/>
        </p:nvSpPr>
        <p:spPr>
          <a:xfrm>
            <a:off x="606457" y="2521914"/>
            <a:ext cx="209313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200" b="1" i="0" u="none" strike="noStrike" cap="none">
                <a:solidFill>
                  <a:schemeClr val="tx1"/>
                </a:solidFill>
                <a:latin typeface="Montserrat"/>
                <a:ea typeface="Libre Franklin"/>
                <a:cs typeface="Libre Franklin"/>
                <a:sym typeface="Libre Franklin"/>
              </a:rPr>
              <a:t>Where is the traffic to the website coming from?</a:t>
            </a:r>
            <a:endParaRPr lang="en-US" sz="1200" b="1" i="0" u="none" strike="noStrike" cap="none">
              <a:solidFill>
                <a:schemeClr val="tx1"/>
              </a:solidFill>
              <a:latin typeface="Montserrat"/>
            </a:endParaRPr>
          </a:p>
        </p:txBody>
      </p:sp>
      <p:sp>
        <p:nvSpPr>
          <p:cNvPr id="40" name="Google Shape;1191;g110637138b0_1_0">
            <a:extLst>
              <a:ext uri="{FF2B5EF4-FFF2-40B4-BE49-F238E27FC236}">
                <a16:creationId xmlns:a16="http://schemas.microsoft.com/office/drawing/2014/main" id="{C8DDFDB2-1BD7-4493-B03B-95CA1B4AFEE4}"/>
              </a:ext>
            </a:extLst>
          </p:cNvPr>
          <p:cNvSpPr txBox="1"/>
          <p:nvPr/>
        </p:nvSpPr>
        <p:spPr>
          <a:xfrm>
            <a:off x="2832659" y="2506139"/>
            <a:ext cx="20805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200" b="1" i="0" u="none" strike="noStrike" cap="none">
                <a:solidFill>
                  <a:schemeClr val="tx1"/>
                </a:solidFill>
                <a:latin typeface="Montserrat"/>
                <a:ea typeface="Libre Franklin"/>
                <a:cs typeface="Libre Franklin"/>
                <a:sym typeface="Libre Franklin"/>
              </a:rPr>
              <a:t>What do your users do once they get to the website?</a:t>
            </a:r>
            <a:endParaRPr lang="en-US" sz="1200" b="1" i="0" u="none" strike="noStrike" cap="none">
              <a:solidFill>
                <a:schemeClr val="tx1"/>
              </a:solidFill>
              <a:latin typeface="Montserrat"/>
            </a:endParaRPr>
          </a:p>
        </p:txBody>
      </p:sp>
      <p:sp>
        <p:nvSpPr>
          <p:cNvPr id="41" name="Google Shape;1192;g110637138b0_1_0">
            <a:extLst>
              <a:ext uri="{FF2B5EF4-FFF2-40B4-BE49-F238E27FC236}">
                <a16:creationId xmlns:a16="http://schemas.microsoft.com/office/drawing/2014/main" id="{7880664E-0859-4D93-B67A-3F4314F0D0A1}"/>
              </a:ext>
            </a:extLst>
          </p:cNvPr>
          <p:cNvSpPr txBox="1"/>
          <p:nvPr/>
        </p:nvSpPr>
        <p:spPr>
          <a:xfrm>
            <a:off x="5052574" y="2506139"/>
            <a:ext cx="209313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200" b="1" i="0" u="none" strike="noStrike" cap="none">
                <a:solidFill>
                  <a:schemeClr val="tx1"/>
                </a:solidFill>
                <a:latin typeface="Montserrat"/>
                <a:ea typeface="Libre Franklin"/>
                <a:cs typeface="Libre Franklin"/>
                <a:sym typeface="Libre Franklin"/>
              </a:rPr>
              <a:t>How often are users coming back to your website?</a:t>
            </a:r>
            <a:endParaRPr lang="en-US" sz="1200" b="1" i="0" u="none" strike="noStrike" cap="none">
              <a:solidFill>
                <a:schemeClr val="tx1"/>
              </a:solidFill>
              <a:latin typeface="Montserrat"/>
            </a:endParaRPr>
          </a:p>
        </p:txBody>
      </p:sp>
      <p:sp>
        <p:nvSpPr>
          <p:cNvPr id="42" name="Google Shape;1193;g110637138b0_1_0">
            <a:extLst>
              <a:ext uri="{FF2B5EF4-FFF2-40B4-BE49-F238E27FC236}">
                <a16:creationId xmlns:a16="http://schemas.microsoft.com/office/drawing/2014/main" id="{ECC09A0C-77D5-48FB-B96F-BFD484E885E3}"/>
              </a:ext>
            </a:extLst>
          </p:cNvPr>
          <p:cNvSpPr txBox="1"/>
          <p:nvPr/>
        </p:nvSpPr>
        <p:spPr>
          <a:xfrm>
            <a:off x="7272491" y="2506139"/>
            <a:ext cx="208685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200" b="1" i="0" u="none" strike="noStrike" cap="none">
                <a:solidFill>
                  <a:schemeClr val="tx1"/>
                </a:solidFill>
                <a:latin typeface="Montserrat"/>
                <a:ea typeface="Libre Franklin"/>
                <a:cs typeface="Libre Franklin"/>
                <a:sym typeface="Libre Franklin"/>
              </a:rPr>
              <a:t>How do you make money?</a:t>
            </a:r>
            <a:endParaRPr lang="en-US" sz="1200" b="1" i="0" u="none" strike="noStrike" cap="none">
              <a:solidFill>
                <a:schemeClr val="tx1"/>
              </a:solidFill>
              <a:latin typeface="Montserrat"/>
            </a:endParaRPr>
          </a:p>
        </p:txBody>
      </p:sp>
      <p:sp>
        <p:nvSpPr>
          <p:cNvPr id="43" name="Google Shape;1194;g110637138b0_1_0">
            <a:extLst>
              <a:ext uri="{FF2B5EF4-FFF2-40B4-BE49-F238E27FC236}">
                <a16:creationId xmlns:a16="http://schemas.microsoft.com/office/drawing/2014/main" id="{7A90A280-6204-4719-9EF3-F8E1381F0C44}"/>
              </a:ext>
            </a:extLst>
          </p:cNvPr>
          <p:cNvSpPr txBox="1"/>
          <p:nvPr/>
        </p:nvSpPr>
        <p:spPr>
          <a:xfrm>
            <a:off x="9473547" y="2506139"/>
            <a:ext cx="211828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200" b="1" i="0" u="none" strike="noStrike" cap="none">
                <a:solidFill>
                  <a:schemeClr val="tx1"/>
                </a:solidFill>
                <a:latin typeface="Montserrat"/>
                <a:ea typeface="Libre Franklin"/>
                <a:cs typeface="Libre Franklin"/>
                <a:sym typeface="Libre Franklin"/>
              </a:rPr>
              <a:t>How many people are sharing your website?</a:t>
            </a:r>
            <a:endParaRPr lang="en-US" sz="1200" b="1" i="0" u="none" strike="noStrike" cap="none">
              <a:solidFill>
                <a:schemeClr val="tx1"/>
              </a:solidFill>
              <a:latin typeface="Montserrat"/>
            </a:endParaRPr>
          </a:p>
        </p:txBody>
      </p:sp>
      <p:sp>
        <p:nvSpPr>
          <p:cNvPr id="44" name="Google Shape;1227;g110637138b0_1_0">
            <a:extLst>
              <a:ext uri="{FF2B5EF4-FFF2-40B4-BE49-F238E27FC236}">
                <a16:creationId xmlns:a16="http://schemas.microsoft.com/office/drawing/2014/main" id="{29CB3778-2BB8-46C5-A961-5531F7E335C0}"/>
              </a:ext>
            </a:extLst>
          </p:cNvPr>
          <p:cNvSpPr txBox="1"/>
          <p:nvPr/>
        </p:nvSpPr>
        <p:spPr>
          <a:xfrm>
            <a:off x="759922" y="3453338"/>
            <a:ext cx="1786200" cy="22928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MY" sz="1100" i="0" u="none" strike="noStrike" cap="none">
                <a:solidFill>
                  <a:schemeClr val="tx1"/>
                </a:solidFill>
                <a:latin typeface="Montserrat" panose="00000500000000000000" pitchFamily="2" charset="0"/>
                <a:sym typeface="Arial"/>
              </a:rPr>
              <a:t>If you notice that 60% of the web traffic is coming from one article on a major food blog, you know their target audience is the same as yours. You can then try to reach out to that food blog to try and collaborate so that you can get more exposure to your target audience.</a:t>
            </a:r>
            <a:endParaRPr sz="1200" i="0" u="none" strike="noStrike" cap="none">
              <a:solidFill>
                <a:schemeClr val="tx1"/>
              </a:solidFill>
              <a:latin typeface="Montserrat" panose="00000500000000000000" pitchFamily="2" charset="0"/>
              <a:sym typeface="Arial"/>
            </a:endParaRPr>
          </a:p>
        </p:txBody>
      </p:sp>
      <p:sp>
        <p:nvSpPr>
          <p:cNvPr id="49" name="Google Shape;1227;g110637138b0_1_0">
            <a:extLst>
              <a:ext uri="{FF2B5EF4-FFF2-40B4-BE49-F238E27FC236}">
                <a16:creationId xmlns:a16="http://schemas.microsoft.com/office/drawing/2014/main" id="{F09384F0-F86D-4ED8-A842-FE9C4EF81395}"/>
              </a:ext>
            </a:extLst>
          </p:cNvPr>
          <p:cNvSpPr txBox="1"/>
          <p:nvPr/>
        </p:nvSpPr>
        <p:spPr>
          <a:xfrm>
            <a:off x="2979839" y="3453338"/>
            <a:ext cx="1786200" cy="26314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i="0" u="none" strike="noStrike" cap="none">
                <a:solidFill>
                  <a:schemeClr val="tx1"/>
                </a:solidFill>
                <a:latin typeface="Montserrat" panose="00000500000000000000" pitchFamily="2" charset="0"/>
                <a:sym typeface="Arial"/>
              </a:rPr>
              <a:t>If you notice that many visitors are leaving without clicking on any links (bounce rate is high), maybe people aren’t scrolling down to read the rest of the landing page. You can try changing the copy of the headline and the wording in the sales page to grab the attention of the reader.</a:t>
            </a:r>
          </a:p>
        </p:txBody>
      </p:sp>
      <p:sp>
        <p:nvSpPr>
          <p:cNvPr id="50" name="Google Shape;1227;g110637138b0_1_0">
            <a:extLst>
              <a:ext uri="{FF2B5EF4-FFF2-40B4-BE49-F238E27FC236}">
                <a16:creationId xmlns:a16="http://schemas.microsoft.com/office/drawing/2014/main" id="{1A75F3AA-F0E1-4FE9-B445-65AD81EFF620}"/>
              </a:ext>
            </a:extLst>
          </p:cNvPr>
          <p:cNvSpPr txBox="1"/>
          <p:nvPr/>
        </p:nvSpPr>
        <p:spPr>
          <a:xfrm>
            <a:off x="5046292" y="3453338"/>
            <a:ext cx="2099416" cy="16157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i="0" u="none" strike="noStrike" cap="none">
                <a:solidFill>
                  <a:schemeClr val="tx1"/>
                </a:solidFill>
                <a:latin typeface="Montserrat"/>
                <a:sym typeface="Arial"/>
              </a:rPr>
              <a:t>If you notice that on average, it takes a paying customer 3 re-visits before purchasing your book, you could use search engine marketing to retarget your customer by showing ads to users who already visited your website.</a:t>
            </a:r>
          </a:p>
        </p:txBody>
      </p:sp>
      <p:sp>
        <p:nvSpPr>
          <p:cNvPr id="51" name="Google Shape;1227;g110637138b0_1_0">
            <a:extLst>
              <a:ext uri="{FF2B5EF4-FFF2-40B4-BE49-F238E27FC236}">
                <a16:creationId xmlns:a16="http://schemas.microsoft.com/office/drawing/2014/main" id="{F31356E1-2CB1-4D19-A91B-603D0D85501F}"/>
              </a:ext>
            </a:extLst>
          </p:cNvPr>
          <p:cNvSpPr txBox="1"/>
          <p:nvPr/>
        </p:nvSpPr>
        <p:spPr>
          <a:xfrm>
            <a:off x="7355713" y="3453338"/>
            <a:ext cx="1920410"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i="0" u="none" strike="noStrike" cap="none">
                <a:solidFill>
                  <a:schemeClr val="tx1"/>
                </a:solidFill>
                <a:latin typeface="Montserrat" panose="00000500000000000000" pitchFamily="2" charset="0"/>
                <a:sym typeface="Arial"/>
              </a:rPr>
              <a:t>You might notice that your most popular blog post is a recipe for chicken curry. Based on this information, you could interview customers and find out how many of them would also buy a curry recipe book.</a:t>
            </a:r>
          </a:p>
        </p:txBody>
      </p:sp>
      <p:sp>
        <p:nvSpPr>
          <p:cNvPr id="52" name="Google Shape;1227;g110637138b0_1_0">
            <a:extLst>
              <a:ext uri="{FF2B5EF4-FFF2-40B4-BE49-F238E27FC236}">
                <a16:creationId xmlns:a16="http://schemas.microsoft.com/office/drawing/2014/main" id="{F41265B9-E94C-4ABE-B370-99BE3616CC44}"/>
              </a:ext>
            </a:extLst>
          </p:cNvPr>
          <p:cNvSpPr txBox="1"/>
          <p:nvPr/>
        </p:nvSpPr>
        <p:spPr>
          <a:xfrm>
            <a:off x="9503737" y="3453338"/>
            <a:ext cx="2075516" cy="19543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i="0" u="none" strike="noStrike" cap="none">
                <a:solidFill>
                  <a:schemeClr val="tx1"/>
                </a:solidFill>
                <a:latin typeface="Montserrat" panose="00000500000000000000" pitchFamily="2" charset="0"/>
                <a:sym typeface="Arial"/>
              </a:rPr>
              <a:t>You might notice referrals from social media have a higher conversion rate, and most people are sharing pictures of meals from your recipe. You create a photo sharing contest encouraging customers to share photos of their chicken curry and to tag your website.</a:t>
            </a:r>
          </a:p>
        </p:txBody>
      </p:sp>
      <p:cxnSp>
        <p:nvCxnSpPr>
          <p:cNvPr id="56" name="Straight Connector 55">
            <a:extLst>
              <a:ext uri="{FF2B5EF4-FFF2-40B4-BE49-F238E27FC236}">
                <a16:creationId xmlns:a16="http://schemas.microsoft.com/office/drawing/2014/main" id="{67E80F78-CDC9-42CE-B235-F2210D889B29}"/>
              </a:ext>
            </a:extLst>
          </p:cNvPr>
          <p:cNvCxnSpPr>
            <a:cxnSpLocks/>
          </p:cNvCxnSpPr>
          <p:nvPr/>
        </p:nvCxnSpPr>
        <p:spPr>
          <a:xfrm>
            <a:off x="1329370" y="3327212"/>
            <a:ext cx="6598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4362BEC-4F96-4741-8257-F151FD7762FD}"/>
              </a:ext>
            </a:extLst>
          </p:cNvPr>
          <p:cNvCxnSpPr>
            <a:cxnSpLocks/>
          </p:cNvCxnSpPr>
          <p:nvPr/>
        </p:nvCxnSpPr>
        <p:spPr>
          <a:xfrm>
            <a:off x="3549287" y="3327212"/>
            <a:ext cx="6598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73B369D-DCD1-4EDA-B196-24071E58F780}"/>
              </a:ext>
            </a:extLst>
          </p:cNvPr>
          <p:cNvCxnSpPr>
            <a:cxnSpLocks/>
          </p:cNvCxnSpPr>
          <p:nvPr/>
        </p:nvCxnSpPr>
        <p:spPr>
          <a:xfrm>
            <a:off x="5769205" y="3327212"/>
            <a:ext cx="6598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19138C7-DCB9-46D3-BB2C-12D4BAD09694}"/>
              </a:ext>
            </a:extLst>
          </p:cNvPr>
          <p:cNvCxnSpPr>
            <a:cxnSpLocks/>
          </p:cNvCxnSpPr>
          <p:nvPr/>
        </p:nvCxnSpPr>
        <p:spPr>
          <a:xfrm>
            <a:off x="7989122" y="3327212"/>
            <a:ext cx="6598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93B7C0-D1B2-4267-A26E-D642189AB38C}"/>
              </a:ext>
            </a:extLst>
          </p:cNvPr>
          <p:cNvCxnSpPr>
            <a:cxnSpLocks/>
          </p:cNvCxnSpPr>
          <p:nvPr/>
        </p:nvCxnSpPr>
        <p:spPr>
          <a:xfrm>
            <a:off x="10209038" y="3327212"/>
            <a:ext cx="6598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8476BEC-3820-4AF0-8A7B-AD346A2CEA26}"/>
              </a:ext>
            </a:extLst>
          </p:cNvPr>
          <p:cNvGrpSpPr/>
          <p:nvPr/>
        </p:nvGrpSpPr>
        <p:grpSpPr>
          <a:xfrm>
            <a:off x="654334" y="654862"/>
            <a:ext cx="3475246" cy="685391"/>
            <a:chOff x="801479" y="686209"/>
            <a:chExt cx="2665621" cy="685391"/>
          </a:xfrm>
        </p:grpSpPr>
        <p:sp>
          <p:nvSpPr>
            <p:cNvPr id="38" name="Google Shape;572;p13">
              <a:hlinkClick r:id="rId2" action="ppaction://hlinksldjump"/>
              <a:extLst>
                <a:ext uri="{FF2B5EF4-FFF2-40B4-BE49-F238E27FC236}">
                  <a16:creationId xmlns:a16="http://schemas.microsoft.com/office/drawing/2014/main" id="{4D80FB10-8EC7-4430-BEBF-12348DF72D1B}"/>
                </a:ext>
              </a:extLst>
            </p:cNvPr>
            <p:cNvSpPr/>
            <p:nvPr/>
          </p:nvSpPr>
          <p:spPr>
            <a:xfrm>
              <a:off x="801479" y="686209"/>
              <a:ext cx="2665621" cy="685391"/>
            </a:xfrm>
            <a:prstGeom prst="roundRect">
              <a:avLst>
                <a:gd name="adj" fmla="val 31259"/>
              </a:avLst>
            </a:prstGeom>
            <a:solidFill>
              <a:srgbClr val="0070C0"/>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45" name="Google Shape;572;p13">
              <a:hlinkClick r:id="rId2" action="ppaction://hlinksldjump"/>
              <a:extLst>
                <a:ext uri="{FF2B5EF4-FFF2-40B4-BE49-F238E27FC236}">
                  <a16:creationId xmlns:a16="http://schemas.microsoft.com/office/drawing/2014/main" id="{5020440C-08AB-459B-8F19-F9D94FF9B64C}"/>
                </a:ext>
              </a:extLst>
            </p:cNvPr>
            <p:cNvSpPr/>
            <p:nvPr/>
          </p:nvSpPr>
          <p:spPr>
            <a:xfrm>
              <a:off x="850685" y="741525"/>
              <a:ext cx="2567208" cy="574759"/>
            </a:xfrm>
            <a:prstGeom prst="roundRect">
              <a:avLst>
                <a:gd name="adj" fmla="val 28267"/>
              </a:avLst>
            </a:prstGeom>
            <a:gradFill flip="none" rotWithShape="1">
              <a:gsLst>
                <a:gs pos="0">
                  <a:srgbClr val="1DA875">
                    <a:alpha val="0"/>
                  </a:srgbClr>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a:latin typeface="Montserrat" pitchFamily="2" charset="77"/>
              </a:endParaRPr>
            </a:p>
          </p:txBody>
        </p:sp>
        <p:sp>
          <p:nvSpPr>
            <p:cNvPr id="46" name="Google Shape;503;p3">
              <a:extLst>
                <a:ext uri="{FF2B5EF4-FFF2-40B4-BE49-F238E27FC236}">
                  <a16:creationId xmlns:a16="http://schemas.microsoft.com/office/drawing/2014/main" id="{DBCF8599-1DF2-46A3-98F7-C9A11B2E2BF5}"/>
                </a:ext>
              </a:extLst>
            </p:cNvPr>
            <p:cNvSpPr txBox="1"/>
            <p:nvPr/>
          </p:nvSpPr>
          <p:spPr>
            <a:xfrm>
              <a:off x="850684" y="842230"/>
              <a:ext cx="2567209"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Arial"/>
                <a:buNone/>
              </a:pPr>
              <a:r>
                <a:rPr lang="en-MY" sz="2000" b="1">
                  <a:solidFill>
                    <a:schemeClr val="lt1"/>
                  </a:solidFill>
                  <a:latin typeface="Montserrat" panose="00000500000000000000" pitchFamily="2" charset="0"/>
                  <a:sym typeface="Montserrat Medium"/>
                </a:rPr>
                <a:t>APPENDIX</a:t>
              </a:r>
            </a:p>
          </p:txBody>
        </p:sp>
      </p:grpSp>
    </p:spTree>
    <p:extLst>
      <p:ext uri="{BB962C8B-B14F-4D97-AF65-F5344CB8AC3E}">
        <p14:creationId xmlns:p14="http://schemas.microsoft.com/office/powerpoint/2010/main" val="977145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3265">
            <a:alpha val="10000"/>
          </a:srgb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EB7899-21FD-4D8C-8CC1-DDBDE4BBF0A5}"/>
              </a:ext>
            </a:extLst>
          </p:cNvPr>
          <p:cNvPicPr>
            <a:picLocks noChangeAspect="1"/>
          </p:cNvPicPr>
          <p:nvPr/>
        </p:nvPicPr>
        <p:blipFill>
          <a:blip r:embed="rId2"/>
          <a:stretch>
            <a:fillRect/>
          </a:stretch>
        </p:blipFill>
        <p:spPr>
          <a:xfrm>
            <a:off x="3712142" y="1311197"/>
            <a:ext cx="4517458" cy="4235606"/>
          </a:xfrm>
          <a:prstGeom prst="rect">
            <a:avLst/>
          </a:prstGeom>
        </p:spPr>
      </p:pic>
      <p:sp>
        <p:nvSpPr>
          <p:cNvPr id="3" name="Google Shape;71;p14">
            <a:extLst>
              <a:ext uri="{FF2B5EF4-FFF2-40B4-BE49-F238E27FC236}">
                <a16:creationId xmlns:a16="http://schemas.microsoft.com/office/drawing/2014/main" id="{53D0DBC7-274A-4376-A570-4637339E3CAB}"/>
              </a:ext>
            </a:extLst>
          </p:cNvPr>
          <p:cNvSpPr/>
          <p:nvPr/>
        </p:nvSpPr>
        <p:spPr>
          <a:xfrm>
            <a:off x="0" y="6080800"/>
            <a:ext cx="12192000" cy="77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Google Shape;72;p14">
            <a:extLst>
              <a:ext uri="{FF2B5EF4-FFF2-40B4-BE49-F238E27FC236}">
                <a16:creationId xmlns:a16="http://schemas.microsoft.com/office/drawing/2014/main" id="{75FD130E-F77C-4C81-8FF9-C81046F6A208}"/>
              </a:ext>
            </a:extLst>
          </p:cNvPr>
          <p:cNvPicPr preferRelativeResize="0"/>
          <p:nvPr/>
        </p:nvPicPr>
        <p:blipFill>
          <a:blip r:embed="rId3">
            <a:alphaModFix/>
          </a:blip>
          <a:stretch>
            <a:fillRect/>
          </a:stretch>
        </p:blipFill>
        <p:spPr>
          <a:xfrm>
            <a:off x="11427667" y="6405200"/>
            <a:ext cx="299635" cy="299605"/>
          </a:xfrm>
          <a:prstGeom prst="rect">
            <a:avLst/>
          </a:prstGeom>
          <a:noFill/>
          <a:ln>
            <a:noFill/>
          </a:ln>
        </p:spPr>
      </p:pic>
      <p:pic>
        <p:nvPicPr>
          <p:cNvPr id="5" name="Google Shape;73;p14">
            <a:extLst>
              <a:ext uri="{FF2B5EF4-FFF2-40B4-BE49-F238E27FC236}">
                <a16:creationId xmlns:a16="http://schemas.microsoft.com/office/drawing/2014/main" id="{136EB109-BEA6-43E9-B273-26C9D033C7A2}"/>
              </a:ext>
            </a:extLst>
          </p:cNvPr>
          <p:cNvPicPr preferRelativeResize="0"/>
          <p:nvPr/>
        </p:nvPicPr>
        <p:blipFill>
          <a:blip r:embed="rId4">
            <a:alphaModFix/>
          </a:blip>
          <a:stretch>
            <a:fillRect/>
          </a:stretch>
        </p:blipFill>
        <p:spPr>
          <a:xfrm>
            <a:off x="10305401" y="6485284"/>
            <a:ext cx="859801" cy="179433"/>
          </a:xfrm>
          <a:prstGeom prst="rect">
            <a:avLst/>
          </a:prstGeom>
          <a:noFill/>
          <a:ln>
            <a:noFill/>
          </a:ln>
        </p:spPr>
      </p:pic>
      <p:sp>
        <p:nvSpPr>
          <p:cNvPr id="6" name="Google Shape;74;p14">
            <a:extLst>
              <a:ext uri="{FF2B5EF4-FFF2-40B4-BE49-F238E27FC236}">
                <a16:creationId xmlns:a16="http://schemas.microsoft.com/office/drawing/2014/main" id="{4AA61120-03BC-4975-8319-56B1F136616D}"/>
              </a:ext>
            </a:extLst>
          </p:cNvPr>
          <p:cNvSpPr txBox="1"/>
          <p:nvPr/>
        </p:nvSpPr>
        <p:spPr>
          <a:xfrm>
            <a:off x="9017133" y="6357267"/>
            <a:ext cx="1518000" cy="41039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Roboto"/>
                <a:ea typeface="Roboto"/>
                <a:cs typeface="Roboto"/>
                <a:sym typeface="Roboto"/>
              </a:rPr>
              <a:t>with support from</a:t>
            </a:r>
            <a:endParaRPr kumimoji="0" sz="1067" b="0" i="0" u="none" strike="noStrike" kern="0" cap="none" spc="0" normalizeH="0" baseline="0" noProof="0">
              <a:ln>
                <a:noFill/>
              </a:ln>
              <a:solidFill>
                <a:srgbClr val="000000"/>
              </a:solidFill>
              <a:effectLst/>
              <a:uLnTx/>
              <a:uFillTx/>
              <a:latin typeface="Roboto"/>
              <a:ea typeface="Roboto"/>
              <a:cs typeface="Roboto"/>
              <a:sym typeface="Roboto"/>
            </a:endParaRPr>
          </a:p>
        </p:txBody>
      </p:sp>
      <p:cxnSp>
        <p:nvCxnSpPr>
          <p:cNvPr id="7" name="Google Shape;75;p14">
            <a:extLst>
              <a:ext uri="{FF2B5EF4-FFF2-40B4-BE49-F238E27FC236}">
                <a16:creationId xmlns:a16="http://schemas.microsoft.com/office/drawing/2014/main" id="{B238379E-5BB5-4F6E-9B79-4D2E546E789C}"/>
              </a:ext>
            </a:extLst>
          </p:cNvPr>
          <p:cNvCxnSpPr/>
          <p:nvPr/>
        </p:nvCxnSpPr>
        <p:spPr>
          <a:xfrm flipH="1">
            <a:off x="11320167" y="6395767"/>
            <a:ext cx="9200" cy="368000"/>
          </a:xfrm>
          <a:prstGeom prst="straightConnector1">
            <a:avLst/>
          </a:prstGeom>
          <a:noFill/>
          <a:ln w="9525" cap="flat" cmpd="sng">
            <a:solidFill>
              <a:srgbClr val="BDC1C6"/>
            </a:solidFill>
            <a:prstDash val="solid"/>
            <a:round/>
            <a:headEnd type="none" w="med" len="med"/>
            <a:tailEnd type="none" w="med" len="med"/>
          </a:ln>
        </p:spPr>
      </p:cxnSp>
    </p:spTree>
    <p:extLst>
      <p:ext uri="{BB962C8B-B14F-4D97-AF65-F5344CB8AC3E}">
        <p14:creationId xmlns:p14="http://schemas.microsoft.com/office/powerpoint/2010/main" val="295655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8364">
            <a:alpha val="10000"/>
          </a:srgbClr>
        </a:solidFill>
        <a:effectLst/>
      </p:bgPr>
    </p:bg>
    <p:spTree>
      <p:nvGrpSpPr>
        <p:cNvPr id="1" name=""/>
        <p:cNvGrpSpPr/>
        <p:nvPr/>
      </p:nvGrpSpPr>
      <p:grpSpPr>
        <a:xfrm>
          <a:off x="0" y="0"/>
          <a:ext cx="0" cy="0"/>
          <a:chOff x="0" y="0"/>
          <a:chExt cx="0" cy="0"/>
        </a:xfrm>
      </p:grpSpPr>
      <p:sp>
        <p:nvSpPr>
          <p:cNvPr id="26" name="Google Shape;506;p3">
            <a:extLst>
              <a:ext uri="{FF2B5EF4-FFF2-40B4-BE49-F238E27FC236}">
                <a16:creationId xmlns:a16="http://schemas.microsoft.com/office/drawing/2014/main" id="{1A548098-6CD0-4334-882F-994C1FCE7AD8}"/>
              </a:ext>
            </a:extLst>
          </p:cNvPr>
          <p:cNvSpPr txBox="1">
            <a:spLocks/>
          </p:cNvSpPr>
          <p:nvPr/>
        </p:nvSpPr>
        <p:spPr>
          <a:xfrm>
            <a:off x="1913029" y="4234988"/>
            <a:ext cx="2665774" cy="544821"/>
          </a:xfrm>
          <a:prstGeom prst="roundRect">
            <a:avLst>
              <a:gd name="adj" fmla="val 25920"/>
            </a:avLst>
          </a:prstGeom>
          <a:solidFill>
            <a:srgbClr val="FF8364"/>
          </a:solidFill>
          <a:ln w="19050">
            <a:solidFill>
              <a:srgbClr val="F9EBF5"/>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600" b="0" i="0" u="none" strike="noStrike" kern="0" cap="none" spc="0" normalizeH="0" baseline="0" noProof="0">
              <a:ln>
                <a:noFill/>
              </a:ln>
              <a:solidFill>
                <a:srgbClr val="000000"/>
              </a:solidFill>
              <a:effectLst/>
              <a:uLnTx/>
              <a:uFillTx/>
              <a:latin typeface="Montserrat" pitchFamily="2" charset="77"/>
              <a:cs typeface="Arial"/>
              <a:sym typeface="Arial"/>
            </a:endParaRPr>
          </a:p>
        </p:txBody>
      </p:sp>
      <p:sp>
        <p:nvSpPr>
          <p:cNvPr id="23" name="Google Shape;506;p3">
            <a:extLst>
              <a:ext uri="{FF2B5EF4-FFF2-40B4-BE49-F238E27FC236}">
                <a16:creationId xmlns:a16="http://schemas.microsoft.com/office/drawing/2014/main" id="{9C069814-BD10-4233-96C8-0FEF13393C52}"/>
              </a:ext>
            </a:extLst>
          </p:cNvPr>
          <p:cNvSpPr txBox="1">
            <a:spLocks/>
          </p:cNvSpPr>
          <p:nvPr/>
        </p:nvSpPr>
        <p:spPr>
          <a:xfrm>
            <a:off x="7753364" y="3425908"/>
            <a:ext cx="2479669" cy="544821"/>
          </a:xfrm>
          <a:prstGeom prst="roundRect">
            <a:avLst>
              <a:gd name="adj" fmla="val 25920"/>
            </a:avLst>
          </a:prstGeom>
          <a:solidFill>
            <a:srgbClr val="FF8364"/>
          </a:solidFill>
          <a:ln w="19050">
            <a:solidFill>
              <a:srgbClr val="F9EBF5"/>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600" b="0" i="0" u="none" strike="noStrike" kern="0" cap="none" spc="0" normalizeH="0" baseline="0" noProof="0">
              <a:ln>
                <a:noFill/>
              </a:ln>
              <a:solidFill>
                <a:srgbClr val="000000"/>
              </a:solidFill>
              <a:effectLst/>
              <a:uLnTx/>
              <a:uFillTx/>
              <a:latin typeface="Montserrat" pitchFamily="2" charset="77"/>
              <a:cs typeface="Arial"/>
              <a:sym typeface="Arial"/>
            </a:endParaRPr>
          </a:p>
        </p:txBody>
      </p:sp>
      <p:sp>
        <p:nvSpPr>
          <p:cNvPr id="17" name="Google Shape;506;p3">
            <a:extLst>
              <a:ext uri="{FF2B5EF4-FFF2-40B4-BE49-F238E27FC236}">
                <a16:creationId xmlns:a16="http://schemas.microsoft.com/office/drawing/2014/main" id="{48D4FBD0-C489-4C62-8F88-B9615DC35D3A}"/>
              </a:ext>
            </a:extLst>
          </p:cNvPr>
          <p:cNvSpPr txBox="1">
            <a:spLocks/>
          </p:cNvSpPr>
          <p:nvPr/>
        </p:nvSpPr>
        <p:spPr>
          <a:xfrm>
            <a:off x="1913029" y="3425908"/>
            <a:ext cx="2665774" cy="544821"/>
          </a:xfrm>
          <a:prstGeom prst="roundRect">
            <a:avLst>
              <a:gd name="adj" fmla="val 25920"/>
            </a:avLst>
          </a:prstGeom>
          <a:solidFill>
            <a:srgbClr val="FF8364"/>
          </a:solidFill>
          <a:ln w="19050">
            <a:solidFill>
              <a:srgbClr val="F9EBF5"/>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600" b="0" i="0" u="none" strike="noStrike" kern="0" cap="none" spc="0" normalizeH="0" baseline="0" noProof="0">
              <a:ln>
                <a:noFill/>
              </a:ln>
              <a:solidFill>
                <a:srgbClr val="000000"/>
              </a:solidFill>
              <a:effectLst/>
              <a:uLnTx/>
              <a:uFillTx/>
              <a:latin typeface="Montserrat" pitchFamily="2" charset="77"/>
              <a:cs typeface="Arial"/>
              <a:sym typeface="Arial"/>
            </a:endParaRPr>
          </a:p>
        </p:txBody>
      </p:sp>
      <p:sp>
        <p:nvSpPr>
          <p:cNvPr id="15" name="Google Shape;506;p3">
            <a:extLst>
              <a:ext uri="{FF2B5EF4-FFF2-40B4-BE49-F238E27FC236}">
                <a16:creationId xmlns:a16="http://schemas.microsoft.com/office/drawing/2014/main" id="{0237A1F5-1454-4D92-A7FC-FE641B99598A}"/>
              </a:ext>
            </a:extLst>
          </p:cNvPr>
          <p:cNvSpPr txBox="1">
            <a:spLocks/>
          </p:cNvSpPr>
          <p:nvPr/>
        </p:nvSpPr>
        <p:spPr>
          <a:xfrm>
            <a:off x="4875202" y="3425908"/>
            <a:ext cx="2479669" cy="544821"/>
          </a:xfrm>
          <a:prstGeom prst="roundRect">
            <a:avLst>
              <a:gd name="adj" fmla="val 25920"/>
            </a:avLst>
          </a:prstGeom>
          <a:solidFill>
            <a:srgbClr val="FF8364"/>
          </a:solidFill>
          <a:ln w="19050">
            <a:solidFill>
              <a:srgbClr val="F9EBF5"/>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600" b="0" i="0" u="none" strike="noStrike" kern="0" cap="none" spc="0" normalizeH="0" baseline="0" noProof="0">
              <a:ln>
                <a:noFill/>
              </a:ln>
              <a:solidFill>
                <a:srgbClr val="000000"/>
              </a:solidFill>
              <a:effectLst/>
              <a:uLnTx/>
              <a:uFillTx/>
              <a:latin typeface="Montserrat" pitchFamily="2" charset="77"/>
              <a:cs typeface="Arial"/>
              <a:sym typeface="Arial"/>
            </a:endParaRPr>
          </a:p>
        </p:txBody>
      </p:sp>
      <p:sp>
        <p:nvSpPr>
          <p:cNvPr id="16" name="Google Shape;503;p3">
            <a:extLst>
              <a:ext uri="{FF2B5EF4-FFF2-40B4-BE49-F238E27FC236}">
                <a16:creationId xmlns:a16="http://schemas.microsoft.com/office/drawing/2014/main" id="{FF21ED51-343D-45C7-8C12-4BAEC5369510}"/>
              </a:ext>
            </a:extLst>
          </p:cNvPr>
          <p:cNvSpPr txBox="1"/>
          <p:nvPr/>
        </p:nvSpPr>
        <p:spPr>
          <a:xfrm>
            <a:off x="4977879" y="3429000"/>
            <a:ext cx="2273146"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2. STAYING SAFE </a:t>
            </a:r>
            <a:endParaRPr kumimoji="0" lang="en-US" sz="1600" b="0" i="0" u="none" strike="noStrike" kern="0" cap="none" spc="0" normalizeH="0" baseline="0" noProof="0">
              <a:ln>
                <a:noFill/>
              </a:ln>
              <a:solidFill>
                <a:srgbClr val="FFFFFF">
                  <a:alpha val="20000"/>
                </a:srgbClr>
              </a:solidFill>
              <a:effectLst/>
              <a:uLnTx/>
              <a:uFillTx/>
              <a:latin typeface="Montserrat" panose="00000500000000000000"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ONLINE</a:t>
            </a:r>
            <a:endParaRPr kumimoji="0" lang="en-MY" sz="1600" b="1" i="0" u="none" strike="noStrike" kern="0" cap="none" spc="0" normalizeH="0" baseline="0" noProof="0">
              <a:ln>
                <a:noFill/>
              </a:ln>
              <a:solidFill>
                <a:srgbClr val="FFFFFF">
                  <a:alpha val="20000"/>
                </a:srgbClr>
              </a:solidFill>
              <a:effectLst/>
              <a:uLnTx/>
              <a:uFillTx/>
              <a:latin typeface="Montserrat" pitchFamily="2" charset="77"/>
              <a:cs typeface="Arial"/>
              <a:sym typeface="Arial"/>
            </a:endParaRPr>
          </a:p>
        </p:txBody>
      </p:sp>
      <p:sp>
        <p:nvSpPr>
          <p:cNvPr id="19" name="Google Shape;503;p3">
            <a:extLst>
              <a:ext uri="{FF2B5EF4-FFF2-40B4-BE49-F238E27FC236}">
                <a16:creationId xmlns:a16="http://schemas.microsoft.com/office/drawing/2014/main" id="{DF2566D1-E3A7-403E-A307-931C8AF57F0E}"/>
              </a:ext>
            </a:extLst>
          </p:cNvPr>
          <p:cNvSpPr txBox="1"/>
          <p:nvPr/>
        </p:nvSpPr>
        <p:spPr>
          <a:xfrm>
            <a:off x="7857794" y="3429000"/>
            <a:ext cx="227081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3. CYBERSECURITY </a:t>
            </a:r>
            <a:endParaRPr kumimoji="0" lang="en-MY" sz="1600" b="1" i="0" u="none" strike="noStrike" kern="0" cap="none" spc="0" normalizeH="0" baseline="0" noProof="0">
              <a:ln>
                <a:noFill/>
              </a:ln>
              <a:solidFill>
                <a:srgbClr val="FFFFFF">
                  <a:alpha val="20000"/>
                </a:srgbClr>
              </a:solidFill>
              <a:effectLst/>
              <a:uLnTx/>
              <a:uFillTx/>
              <a:latin typeface="Montserrat" pitchFamily="2" charset="77"/>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BASICS</a:t>
            </a:r>
          </a:p>
        </p:txBody>
      </p:sp>
      <p:sp>
        <p:nvSpPr>
          <p:cNvPr id="21" name="Google Shape;506;p3">
            <a:extLst>
              <a:ext uri="{FF2B5EF4-FFF2-40B4-BE49-F238E27FC236}">
                <a16:creationId xmlns:a16="http://schemas.microsoft.com/office/drawing/2014/main" id="{9ABA0F83-B0B9-493B-8678-25615064B1CC}"/>
              </a:ext>
            </a:extLst>
          </p:cNvPr>
          <p:cNvSpPr txBox="1">
            <a:spLocks/>
          </p:cNvSpPr>
          <p:nvPr/>
        </p:nvSpPr>
        <p:spPr>
          <a:xfrm>
            <a:off x="4875202" y="4234988"/>
            <a:ext cx="2479669" cy="544821"/>
          </a:xfrm>
          <a:prstGeom prst="roundRect">
            <a:avLst>
              <a:gd name="adj" fmla="val 25920"/>
            </a:avLst>
          </a:prstGeom>
          <a:solidFill>
            <a:srgbClr val="FF481D"/>
          </a:solidFill>
          <a:ln w="19050">
            <a:solidFill>
              <a:srgbClr val="F9EBF5"/>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600" b="0" i="0" u="none" strike="noStrike" kern="0" cap="none" spc="0" normalizeH="0" baseline="0" noProof="0">
              <a:ln>
                <a:noFill/>
              </a:ln>
              <a:solidFill>
                <a:srgbClr val="000000"/>
              </a:solidFill>
              <a:effectLst/>
              <a:uLnTx/>
              <a:uFillTx/>
              <a:latin typeface="Montserrat" pitchFamily="2" charset="77"/>
              <a:cs typeface="Arial"/>
              <a:sym typeface="Arial"/>
            </a:endParaRPr>
          </a:p>
        </p:txBody>
      </p:sp>
      <p:sp>
        <p:nvSpPr>
          <p:cNvPr id="22" name="Google Shape;503;p3">
            <a:extLst>
              <a:ext uri="{FF2B5EF4-FFF2-40B4-BE49-F238E27FC236}">
                <a16:creationId xmlns:a16="http://schemas.microsoft.com/office/drawing/2014/main" id="{46D9F789-E65E-4C05-8BE7-2945D92000FB}"/>
              </a:ext>
            </a:extLst>
          </p:cNvPr>
          <p:cNvSpPr txBox="1"/>
          <p:nvPr/>
        </p:nvSpPr>
        <p:spPr>
          <a:xfrm>
            <a:off x="5157583" y="4238080"/>
            <a:ext cx="1914905"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solidFill>
                <a:effectLst/>
                <a:uLnTx/>
                <a:uFillTx/>
                <a:latin typeface="Montserrat"/>
                <a:cs typeface="Arial"/>
                <a:sym typeface="Arial"/>
              </a:rPr>
              <a:t>5. WEBSITE </a:t>
            </a:r>
            <a:endParaRPr kumimoji="0" lang="en-US" sz="1600" b="0" i="0" u="none" strike="noStrike" kern="0" cap="none" spc="0" normalizeH="0" baseline="0" noProof="0">
              <a:ln>
                <a:noFill/>
              </a:ln>
              <a:solidFill>
                <a:srgbClr val="FFFFFF"/>
              </a:solidFill>
              <a:effectLst/>
              <a:uLnTx/>
              <a:uFillTx/>
              <a:latin typeface="Montserrat" panose="00000500000000000000"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solidFill>
                <a:effectLst/>
                <a:uLnTx/>
                <a:uFillTx/>
                <a:latin typeface="Montserrat"/>
                <a:cs typeface="Arial"/>
                <a:sym typeface="Arial"/>
              </a:rPr>
              <a:t>BASICS</a:t>
            </a:r>
          </a:p>
        </p:txBody>
      </p:sp>
      <p:sp>
        <p:nvSpPr>
          <p:cNvPr id="24" name="Google Shape;506;p3">
            <a:extLst>
              <a:ext uri="{FF2B5EF4-FFF2-40B4-BE49-F238E27FC236}">
                <a16:creationId xmlns:a16="http://schemas.microsoft.com/office/drawing/2014/main" id="{E31C70D4-CA10-45E0-8809-B273115EB0F7}"/>
              </a:ext>
            </a:extLst>
          </p:cNvPr>
          <p:cNvSpPr txBox="1">
            <a:spLocks/>
          </p:cNvSpPr>
          <p:nvPr/>
        </p:nvSpPr>
        <p:spPr>
          <a:xfrm>
            <a:off x="7755114" y="4236533"/>
            <a:ext cx="2479669" cy="544821"/>
          </a:xfrm>
          <a:prstGeom prst="roundRect">
            <a:avLst>
              <a:gd name="adj" fmla="val 25920"/>
            </a:avLst>
          </a:prstGeom>
          <a:solidFill>
            <a:srgbClr val="FF8364"/>
          </a:solidFill>
          <a:ln w="19050">
            <a:solidFill>
              <a:srgbClr val="F9EBF5"/>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600" b="0" i="0" u="none" strike="noStrike" kern="0" cap="none" spc="0" normalizeH="0" baseline="0" noProof="0">
              <a:ln>
                <a:noFill/>
              </a:ln>
              <a:solidFill>
                <a:srgbClr val="000000"/>
              </a:solidFill>
              <a:effectLst/>
              <a:uLnTx/>
              <a:uFillTx/>
              <a:latin typeface="Montserrat" pitchFamily="2" charset="77"/>
              <a:cs typeface="Arial"/>
              <a:sym typeface="Arial"/>
            </a:endParaRPr>
          </a:p>
        </p:txBody>
      </p:sp>
      <p:sp>
        <p:nvSpPr>
          <p:cNvPr id="25" name="Google Shape;503;p3">
            <a:extLst>
              <a:ext uri="{FF2B5EF4-FFF2-40B4-BE49-F238E27FC236}">
                <a16:creationId xmlns:a16="http://schemas.microsoft.com/office/drawing/2014/main" id="{31B38F4D-62C2-45AA-932A-C6CF6B0120BC}"/>
              </a:ext>
            </a:extLst>
          </p:cNvPr>
          <p:cNvSpPr txBox="1"/>
          <p:nvPr/>
        </p:nvSpPr>
        <p:spPr>
          <a:xfrm>
            <a:off x="7753947" y="4239625"/>
            <a:ext cx="2525024"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6. E-COMMERCE</a:t>
            </a:r>
            <a:endParaRPr kumimoji="0" lang="en-US" sz="1600" b="0" i="0" u="none" strike="noStrike" kern="0" cap="none" spc="0" normalizeH="0" baseline="0" noProof="0">
              <a:ln>
                <a:noFill/>
              </a:ln>
              <a:solidFill>
                <a:srgbClr val="FFFFFF">
                  <a:alpha val="20000"/>
                </a:srgbClr>
              </a:solidFill>
              <a:effectLst/>
              <a:uLnTx/>
              <a:uFillTx/>
              <a:latin typeface="Montserrat" panose="00000500000000000000"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BASICS</a:t>
            </a:r>
          </a:p>
        </p:txBody>
      </p:sp>
      <p:sp>
        <p:nvSpPr>
          <p:cNvPr id="30" name="Google Shape;503;p3">
            <a:extLst>
              <a:ext uri="{FF2B5EF4-FFF2-40B4-BE49-F238E27FC236}">
                <a16:creationId xmlns:a16="http://schemas.microsoft.com/office/drawing/2014/main" id="{DA93DE4D-511E-4DE6-80A9-22A99C810887}"/>
              </a:ext>
            </a:extLst>
          </p:cNvPr>
          <p:cNvSpPr txBox="1"/>
          <p:nvPr/>
        </p:nvSpPr>
        <p:spPr>
          <a:xfrm>
            <a:off x="2016874" y="4239625"/>
            <a:ext cx="2458086"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4. SOCIAL MEDIA</a:t>
            </a:r>
          </a:p>
          <a:p>
            <a:pPr marL="0" marR="0" lvl="0" indent="0" algn="ctr" defTabSz="914400" rtl="0" eaLnBrk="1" fontAlgn="auto" latinLnBrk="0" hangingPunct="1">
              <a:lnSpc>
                <a:spcPct val="100000"/>
              </a:lnSpc>
              <a:spcBef>
                <a:spcPts val="0"/>
              </a:spcBef>
              <a:spcAft>
                <a:spcPts val="0"/>
              </a:spcAft>
              <a:buClr>
                <a:srgbClr val="FFFFFF"/>
              </a:buClr>
              <a:buSzPts val="2400"/>
              <a:buFont typeface="Libre Franklin Medium"/>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BASICS</a:t>
            </a:r>
          </a:p>
        </p:txBody>
      </p:sp>
      <p:pic>
        <p:nvPicPr>
          <p:cNvPr id="31" name="Picture 30">
            <a:extLst>
              <a:ext uri="{FF2B5EF4-FFF2-40B4-BE49-F238E27FC236}">
                <a16:creationId xmlns:a16="http://schemas.microsoft.com/office/drawing/2014/main" id="{1CB18648-4F81-408C-AD86-F4211EF07FA4}"/>
              </a:ext>
            </a:extLst>
          </p:cNvPr>
          <p:cNvPicPr>
            <a:picLocks noChangeAspect="1"/>
          </p:cNvPicPr>
          <p:nvPr/>
        </p:nvPicPr>
        <p:blipFill>
          <a:blip r:embed="rId2"/>
          <a:stretch>
            <a:fillRect/>
          </a:stretch>
        </p:blipFill>
        <p:spPr>
          <a:xfrm>
            <a:off x="3697497" y="408727"/>
            <a:ext cx="4797006" cy="2791291"/>
          </a:xfrm>
          <a:prstGeom prst="rect">
            <a:avLst/>
          </a:prstGeom>
          <a:noFill/>
          <a:effectLst/>
        </p:spPr>
      </p:pic>
      <p:sp>
        <p:nvSpPr>
          <p:cNvPr id="20" name="Google Shape;503;p3">
            <a:extLst>
              <a:ext uri="{FF2B5EF4-FFF2-40B4-BE49-F238E27FC236}">
                <a16:creationId xmlns:a16="http://schemas.microsoft.com/office/drawing/2014/main" id="{804AAEC3-07CC-4F70-9E0E-77CCB16CA343}"/>
              </a:ext>
            </a:extLst>
          </p:cNvPr>
          <p:cNvSpPr txBox="1"/>
          <p:nvPr/>
        </p:nvSpPr>
        <p:spPr>
          <a:xfrm>
            <a:off x="2063396" y="3529061"/>
            <a:ext cx="227081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 typeface="Arial"/>
              <a:buNone/>
              <a:tabLst/>
              <a:defRPr/>
            </a:pPr>
            <a:r>
              <a:rPr kumimoji="0" lang="en-MY" sz="1600" b="1" i="0" u="none" strike="noStrike" kern="0" cap="none" spc="0" normalizeH="0" baseline="0" noProof="0">
                <a:ln>
                  <a:noFill/>
                </a:ln>
                <a:solidFill>
                  <a:srgbClr val="FFFFFF">
                    <a:alpha val="20000"/>
                  </a:srgbClr>
                </a:solidFill>
                <a:effectLst/>
                <a:uLnTx/>
                <a:uFillTx/>
                <a:latin typeface="Montserrat"/>
                <a:cs typeface="Arial"/>
                <a:sym typeface="Arial"/>
              </a:rPr>
              <a:t>1. ONLINE BASICS</a:t>
            </a:r>
          </a:p>
        </p:txBody>
      </p:sp>
      <p:grpSp>
        <p:nvGrpSpPr>
          <p:cNvPr id="12" name="Group 9">
            <a:extLst>
              <a:ext uri="{FF2B5EF4-FFF2-40B4-BE49-F238E27FC236}">
                <a16:creationId xmlns:a16="http://schemas.microsoft.com/office/drawing/2014/main" id="{AB5BAFB1-353F-ECF6-ACF5-5AB2D58916F5}"/>
              </a:ext>
            </a:extLst>
          </p:cNvPr>
          <p:cNvGrpSpPr/>
          <p:nvPr/>
        </p:nvGrpSpPr>
        <p:grpSpPr>
          <a:xfrm>
            <a:off x="671184" y="613424"/>
            <a:ext cx="3475246" cy="685391"/>
            <a:chOff x="671184" y="613424"/>
            <a:chExt cx="2665621" cy="685391"/>
          </a:xfrm>
        </p:grpSpPr>
        <p:sp>
          <p:nvSpPr>
            <p:cNvPr id="13" name="Google Shape;572;p13">
              <a:hlinkClick r:id="rId3" action="ppaction://hlinksldjump"/>
              <a:extLst>
                <a:ext uri="{FF2B5EF4-FFF2-40B4-BE49-F238E27FC236}">
                  <a16:creationId xmlns:a16="http://schemas.microsoft.com/office/drawing/2014/main" id="{F3B1DA84-5614-CBF0-7CFA-112820E48D27}"/>
                </a:ext>
              </a:extLst>
            </p:cNvPr>
            <p:cNvSpPr/>
            <p:nvPr/>
          </p:nvSpPr>
          <p:spPr>
            <a:xfrm>
              <a:off x="671184" y="613424"/>
              <a:ext cx="2665621"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dirty="0">
                <a:latin typeface="Montserrat" pitchFamily="2" charset="77"/>
              </a:endParaRPr>
            </a:p>
          </p:txBody>
        </p:sp>
        <p:sp>
          <p:nvSpPr>
            <p:cNvPr id="14" name="Google Shape;572;p13">
              <a:hlinkClick r:id="rId3" action="ppaction://hlinksldjump"/>
              <a:extLst>
                <a:ext uri="{FF2B5EF4-FFF2-40B4-BE49-F238E27FC236}">
                  <a16:creationId xmlns:a16="http://schemas.microsoft.com/office/drawing/2014/main" id="{3157F4BF-2202-CA5C-1AEC-6B56FEE6B7B1}"/>
                </a:ext>
              </a:extLst>
            </p:cNvPr>
            <p:cNvSpPr/>
            <p:nvPr/>
          </p:nvSpPr>
          <p:spPr>
            <a:xfrm>
              <a:off x="720390" y="668740"/>
              <a:ext cx="2567208" cy="574759"/>
            </a:xfrm>
            <a:prstGeom prst="roundRect">
              <a:avLst>
                <a:gd name="adj" fmla="val 28267"/>
              </a:avLst>
            </a:prstGeom>
            <a:gradFill flip="none" rotWithShape="1">
              <a:gsLst>
                <a:gs pos="0">
                  <a:srgbClr val="FF481D"/>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dirty="0">
                <a:latin typeface="Montserrat" pitchFamily="2" charset="77"/>
              </a:endParaRPr>
            </a:p>
          </p:txBody>
        </p:sp>
        <p:sp>
          <p:nvSpPr>
            <p:cNvPr id="18" name="Google Shape;503;p3">
              <a:extLst>
                <a:ext uri="{FF2B5EF4-FFF2-40B4-BE49-F238E27FC236}">
                  <a16:creationId xmlns:a16="http://schemas.microsoft.com/office/drawing/2014/main" id="{C2DB4F6B-16D1-0DC7-A16A-64E28DE5760E}"/>
                </a:ext>
              </a:extLst>
            </p:cNvPr>
            <p:cNvSpPr txBox="1"/>
            <p:nvPr/>
          </p:nvSpPr>
          <p:spPr>
            <a:xfrm>
              <a:off x="720389" y="769445"/>
              <a:ext cx="2567209"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MY" sz="2000" b="1" dirty="0">
                  <a:solidFill>
                    <a:schemeClr val="lt1"/>
                  </a:solidFill>
                  <a:latin typeface="Montserrat"/>
                  <a:ea typeface="Montserrat Medium"/>
                  <a:cs typeface="Montserrat Medium"/>
                  <a:sym typeface="Montserrat Medium"/>
                </a:rPr>
                <a:t>COURSE OUTLINE</a:t>
              </a:r>
            </a:p>
          </p:txBody>
        </p:sp>
      </p:grpSp>
    </p:spTree>
    <p:extLst>
      <p:ext uri="{BB962C8B-B14F-4D97-AF65-F5344CB8AC3E}">
        <p14:creationId xmlns:p14="http://schemas.microsoft.com/office/powerpoint/2010/main" val="372865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DAF7A7F-828D-44EE-84EB-7B9387F81A59}"/>
              </a:ext>
            </a:extLst>
          </p:cNvPr>
          <p:cNvSpPr/>
          <p:nvPr/>
        </p:nvSpPr>
        <p:spPr>
          <a:xfrm>
            <a:off x="612741" y="2267856"/>
            <a:ext cx="5856606" cy="1535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marR="0" lvl="0" indent="-171450" algn="just" rtl="0">
              <a:lnSpc>
                <a:spcPct val="100000"/>
              </a:lnSpc>
              <a:spcBef>
                <a:spcPts val="0"/>
              </a:spcBef>
              <a:spcAft>
                <a:spcPts val="1200"/>
              </a:spcAft>
              <a:buClr>
                <a:schemeClr val="dk1"/>
              </a:buClr>
              <a:buSzPts val="1200"/>
              <a:buFont typeface="Arial" panose="020B0604020202020204" pitchFamily="34" charset="0"/>
              <a:buChar char="•"/>
            </a:pPr>
            <a:r>
              <a:rPr lang="en-US" sz="1600" b="0" i="0" u="none" strike="noStrike" cap="none">
                <a:solidFill>
                  <a:schemeClr val="dk1"/>
                </a:solidFill>
                <a:latin typeface="Montserrat" pitchFamily="2" charset="0"/>
                <a:ea typeface="Libre Franklin"/>
                <a:cs typeface="Libre Franklin"/>
                <a:sym typeface="Libre Franklin"/>
              </a:rPr>
              <a:t>As an entrepreneur, knowing where to promote your product or service is paramount to your success. </a:t>
            </a:r>
          </a:p>
          <a:p>
            <a:pPr marL="171450" indent="-171450" algn="just">
              <a:spcAft>
                <a:spcPts val="1200"/>
              </a:spcAft>
              <a:buClr>
                <a:schemeClr val="dk1"/>
              </a:buClr>
              <a:buSzPts val="1200"/>
              <a:buFont typeface="Arial" panose="020B0604020202020204" pitchFamily="34" charset="0"/>
              <a:buChar char="•"/>
            </a:pPr>
            <a:r>
              <a:rPr lang="en-US" sz="1600" b="0" i="0" u="none" strike="noStrike" cap="none">
                <a:solidFill>
                  <a:schemeClr val="dk1"/>
                </a:solidFill>
                <a:latin typeface="Montserrat"/>
                <a:ea typeface="Libre Franklin"/>
                <a:cs typeface="Libre Franklin"/>
                <a:sym typeface="Libre Franklin"/>
              </a:rPr>
              <a:t>This section will look at how you can utilize </a:t>
            </a:r>
            <a:r>
              <a:rPr lang="en-US" sz="1600">
                <a:solidFill>
                  <a:schemeClr val="dk1"/>
                </a:solidFill>
                <a:latin typeface="Montserrat"/>
                <a:ea typeface="Libre Franklin"/>
                <a:cs typeface="Libre Franklin"/>
                <a:sym typeface="Libre Franklin"/>
              </a:rPr>
              <a:t>a website </a:t>
            </a:r>
            <a:r>
              <a:rPr lang="en-US" sz="1600" b="0" i="0" u="none" strike="noStrike" cap="none">
                <a:solidFill>
                  <a:schemeClr val="dk1"/>
                </a:solidFill>
                <a:latin typeface="Montserrat"/>
                <a:ea typeface="Libre Franklin"/>
                <a:cs typeface="Libre Franklin"/>
                <a:sym typeface="Libre Franklin"/>
              </a:rPr>
              <a:t>to grow your customer base and reach your objectives.</a:t>
            </a:r>
            <a:r>
              <a:rPr lang="en-US" sz="1600">
                <a:solidFill>
                  <a:schemeClr val="dk1"/>
                </a:solidFill>
                <a:latin typeface="Montserrat"/>
                <a:ea typeface="Libre Franklin"/>
                <a:cs typeface="Libre Franklin"/>
                <a:sym typeface="Libre Franklin"/>
              </a:rPr>
              <a:t> </a:t>
            </a:r>
            <a:endParaRPr lang="en-US" sz="1600" b="0" i="0" u="none" strike="noStrike" cap="none">
              <a:solidFill>
                <a:schemeClr val="dk1"/>
              </a:solidFill>
              <a:latin typeface="Montserrat" pitchFamily="2" charset="0"/>
              <a:ea typeface="Libre Franklin"/>
              <a:cs typeface="Libre Franklin"/>
            </a:endParaRPr>
          </a:p>
        </p:txBody>
      </p:sp>
      <p:sp>
        <p:nvSpPr>
          <p:cNvPr id="34" name="Google Shape;84;p1">
            <a:extLst>
              <a:ext uri="{FF2B5EF4-FFF2-40B4-BE49-F238E27FC236}">
                <a16:creationId xmlns:a16="http://schemas.microsoft.com/office/drawing/2014/main" id="{8A86ABC8-8ABE-4375-B8E6-4A2DCD5AA560}"/>
              </a:ext>
            </a:extLst>
          </p:cNvPr>
          <p:cNvSpPr txBox="1">
            <a:spLocks/>
          </p:cNvSpPr>
          <p:nvPr/>
        </p:nvSpPr>
        <p:spPr>
          <a:xfrm>
            <a:off x="612741" y="1617486"/>
            <a:ext cx="6328958" cy="400069"/>
          </a:xfrm>
          <a:prstGeom prst="rect">
            <a:avLst/>
          </a:prstGeom>
          <a:noFill/>
          <a:ln>
            <a:noFill/>
          </a:ln>
          <a:effectLst>
            <a:softEdge rad="0"/>
          </a:effectLst>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Pts val="6000"/>
              <a:buFont typeface="Calibri"/>
              <a:buNone/>
              <a:tabLst/>
              <a:defRPr/>
            </a:pPr>
            <a:r>
              <a:rPr kumimoji="0" lang="en-US" sz="2000" b="1" i="0" u="none" strike="noStrike" kern="0" cap="none" spc="0" normalizeH="0" baseline="0" noProof="0">
                <a:ln>
                  <a:noFill/>
                </a:ln>
                <a:solidFill>
                  <a:srgbClr val="FF8364"/>
                </a:solidFill>
                <a:effectLst/>
                <a:uLnTx/>
                <a:uFillTx/>
                <a:latin typeface="Montserrat Black" panose="00000A00000000000000" pitchFamily="2" charset="0"/>
                <a:sym typeface="Calibri"/>
              </a:rPr>
              <a:t>WEBSITE BASICS</a:t>
            </a:r>
          </a:p>
        </p:txBody>
      </p:sp>
      <p:pic>
        <p:nvPicPr>
          <p:cNvPr id="37" name="Graphic 36">
            <a:extLst>
              <a:ext uri="{FF2B5EF4-FFF2-40B4-BE49-F238E27FC236}">
                <a16:creationId xmlns:a16="http://schemas.microsoft.com/office/drawing/2014/main" id="{ECA91AD7-3AAA-4CB8-A8E2-DA775D9EB7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57887" y="2409519"/>
            <a:ext cx="5761456" cy="3276600"/>
          </a:xfrm>
          <a:prstGeom prst="rect">
            <a:avLst/>
          </a:prstGeom>
        </p:spPr>
      </p:pic>
      <p:cxnSp>
        <p:nvCxnSpPr>
          <p:cNvPr id="38" name="Straight Connector 37">
            <a:extLst>
              <a:ext uri="{FF2B5EF4-FFF2-40B4-BE49-F238E27FC236}">
                <a16:creationId xmlns:a16="http://schemas.microsoft.com/office/drawing/2014/main" id="{47D9CE67-0FFB-449A-ABB2-428CFE92B5DE}"/>
              </a:ext>
            </a:extLst>
          </p:cNvPr>
          <p:cNvCxnSpPr>
            <a:cxnSpLocks/>
          </p:cNvCxnSpPr>
          <p:nvPr/>
        </p:nvCxnSpPr>
        <p:spPr>
          <a:xfrm>
            <a:off x="0" y="5686119"/>
            <a:ext cx="12192000" cy="0"/>
          </a:xfrm>
          <a:prstGeom prst="line">
            <a:avLst/>
          </a:prstGeom>
          <a:ln w="19050">
            <a:solidFill>
              <a:srgbClr val="05619C"/>
            </a:solidFill>
          </a:ln>
        </p:spPr>
        <p:style>
          <a:lnRef idx="1">
            <a:schemeClr val="accent1"/>
          </a:lnRef>
          <a:fillRef idx="0">
            <a:schemeClr val="accent1"/>
          </a:fillRef>
          <a:effectRef idx="0">
            <a:schemeClr val="accent1"/>
          </a:effectRef>
          <a:fontRef idx="minor">
            <a:schemeClr val="tx1"/>
          </a:fontRef>
        </p:style>
      </p:cxnSp>
      <p:grpSp>
        <p:nvGrpSpPr>
          <p:cNvPr id="2" name="Group 9">
            <a:extLst>
              <a:ext uri="{FF2B5EF4-FFF2-40B4-BE49-F238E27FC236}">
                <a16:creationId xmlns:a16="http://schemas.microsoft.com/office/drawing/2014/main" id="{73CC6C34-5260-B12A-4FA0-644946E97227}"/>
              </a:ext>
            </a:extLst>
          </p:cNvPr>
          <p:cNvGrpSpPr/>
          <p:nvPr/>
        </p:nvGrpSpPr>
        <p:grpSpPr>
          <a:xfrm>
            <a:off x="528309" y="470549"/>
            <a:ext cx="3475246" cy="685391"/>
            <a:chOff x="528309" y="470549"/>
            <a:chExt cx="2665621" cy="685391"/>
          </a:xfrm>
        </p:grpSpPr>
        <p:sp>
          <p:nvSpPr>
            <p:cNvPr id="3" name="Google Shape;572;p13">
              <a:hlinkClick r:id="rId4" action="ppaction://hlinksldjump"/>
              <a:extLst>
                <a:ext uri="{FF2B5EF4-FFF2-40B4-BE49-F238E27FC236}">
                  <a16:creationId xmlns:a16="http://schemas.microsoft.com/office/drawing/2014/main" id="{E2EC6012-D408-BE59-5DF7-04DB5E08D164}"/>
                </a:ext>
              </a:extLst>
            </p:cNvPr>
            <p:cNvSpPr/>
            <p:nvPr/>
          </p:nvSpPr>
          <p:spPr>
            <a:xfrm>
              <a:off x="528309" y="470549"/>
              <a:ext cx="2665621"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dirty="0">
                <a:latin typeface="Montserrat" pitchFamily="2" charset="77"/>
              </a:endParaRPr>
            </a:p>
          </p:txBody>
        </p:sp>
        <p:sp>
          <p:nvSpPr>
            <p:cNvPr id="4" name="Google Shape;572;p13">
              <a:hlinkClick r:id="rId4" action="ppaction://hlinksldjump"/>
              <a:extLst>
                <a:ext uri="{FF2B5EF4-FFF2-40B4-BE49-F238E27FC236}">
                  <a16:creationId xmlns:a16="http://schemas.microsoft.com/office/drawing/2014/main" id="{4FDC3C00-9B35-71BB-3208-4C83DFB3EC26}"/>
                </a:ext>
              </a:extLst>
            </p:cNvPr>
            <p:cNvSpPr/>
            <p:nvPr/>
          </p:nvSpPr>
          <p:spPr>
            <a:xfrm>
              <a:off x="577515" y="525865"/>
              <a:ext cx="2567208" cy="574759"/>
            </a:xfrm>
            <a:prstGeom prst="roundRect">
              <a:avLst>
                <a:gd name="adj" fmla="val 28267"/>
              </a:avLst>
            </a:prstGeom>
            <a:gradFill flip="none" rotWithShape="1">
              <a:gsLst>
                <a:gs pos="0">
                  <a:srgbClr val="FF481D"/>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dirty="0">
                <a:latin typeface="Montserrat" pitchFamily="2" charset="77"/>
              </a:endParaRPr>
            </a:p>
          </p:txBody>
        </p:sp>
        <p:sp>
          <p:nvSpPr>
            <p:cNvPr id="5" name="Google Shape;503;p3">
              <a:extLst>
                <a:ext uri="{FF2B5EF4-FFF2-40B4-BE49-F238E27FC236}">
                  <a16:creationId xmlns:a16="http://schemas.microsoft.com/office/drawing/2014/main" id="{666454A2-9FF3-5E5B-77B9-2C099021ED44}"/>
                </a:ext>
              </a:extLst>
            </p:cNvPr>
            <p:cNvSpPr txBox="1"/>
            <p:nvPr/>
          </p:nvSpPr>
          <p:spPr>
            <a:xfrm>
              <a:off x="577514" y="626570"/>
              <a:ext cx="2567209"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MY" sz="2000" b="1" dirty="0">
                  <a:solidFill>
                    <a:schemeClr val="lt1"/>
                  </a:solidFill>
                  <a:latin typeface="Montserrat"/>
                  <a:ea typeface="Montserrat Medium"/>
                  <a:cs typeface="Montserrat Medium"/>
                  <a:sym typeface="Montserrat Medium"/>
                </a:rPr>
                <a:t>MODULE OBJECTIVES</a:t>
              </a:r>
              <a:endParaRPr lang="en-MY" sz="2000" dirty="0">
                <a:solidFill>
                  <a:schemeClr val="lt1"/>
                </a:solidFill>
                <a:latin typeface="Montserrat"/>
                <a:ea typeface="Montserrat Medium"/>
                <a:cs typeface="Montserrat Medium"/>
                <a:sym typeface="Montserrat Medium"/>
              </a:endParaRPr>
            </a:p>
          </p:txBody>
        </p:sp>
      </p:grpSp>
    </p:spTree>
    <p:extLst>
      <p:ext uri="{BB962C8B-B14F-4D97-AF65-F5344CB8AC3E}">
        <p14:creationId xmlns:p14="http://schemas.microsoft.com/office/powerpoint/2010/main" val="1055683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3C54DE9-776F-4263-8BF0-94D373595D4E}"/>
              </a:ext>
            </a:extLst>
          </p:cNvPr>
          <p:cNvGrpSpPr/>
          <p:nvPr/>
        </p:nvGrpSpPr>
        <p:grpSpPr>
          <a:xfrm>
            <a:off x="1876425" y="2797404"/>
            <a:ext cx="1638300" cy="2077311"/>
            <a:chOff x="1876425" y="3542121"/>
            <a:chExt cx="1638300" cy="2077311"/>
          </a:xfrm>
        </p:grpSpPr>
        <p:sp>
          <p:nvSpPr>
            <p:cNvPr id="20" name="Rectangle: Rounded Corners 19">
              <a:extLst>
                <a:ext uri="{FF2B5EF4-FFF2-40B4-BE49-F238E27FC236}">
                  <a16:creationId xmlns:a16="http://schemas.microsoft.com/office/drawing/2014/main" id="{FA7242E9-4275-48C8-8F0C-80B44C7737B4}"/>
                </a:ext>
              </a:extLst>
            </p:cNvPr>
            <p:cNvSpPr/>
            <p:nvPr/>
          </p:nvSpPr>
          <p:spPr>
            <a:xfrm>
              <a:off x="2019055" y="3542121"/>
              <a:ext cx="1353041" cy="1353041"/>
            </a:xfrm>
            <a:prstGeom prst="roundRect">
              <a:avLst/>
            </a:prstGeom>
            <a:solidFill>
              <a:srgbClr val="FF8364"/>
            </a:solidFill>
            <a:ln>
              <a:solidFill>
                <a:schemeClr val="bg1"/>
              </a:solidFill>
            </a:ln>
            <a:effectLst>
              <a:outerShdw blurRad="254000" dist="254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A957544-6DF0-430D-B052-DF135D23FA54}"/>
                </a:ext>
              </a:extLst>
            </p:cNvPr>
            <p:cNvPicPr>
              <a:picLocks noChangeAspect="1"/>
            </p:cNvPicPr>
            <p:nvPr/>
          </p:nvPicPr>
          <p:blipFill>
            <a:blip r:embed="rId2"/>
            <a:stretch>
              <a:fillRect/>
            </a:stretch>
          </p:blipFill>
          <p:spPr>
            <a:xfrm>
              <a:off x="2289481" y="3812547"/>
              <a:ext cx="812188" cy="812188"/>
            </a:xfrm>
            <a:prstGeom prst="rect">
              <a:avLst/>
            </a:prstGeom>
          </p:spPr>
        </p:pic>
        <p:sp>
          <p:nvSpPr>
            <p:cNvPr id="30" name="Rectangle 29">
              <a:extLst>
                <a:ext uri="{FF2B5EF4-FFF2-40B4-BE49-F238E27FC236}">
                  <a16:creationId xmlns:a16="http://schemas.microsoft.com/office/drawing/2014/main" id="{39E893D6-2CA1-4009-BB8D-11CF980036B2}"/>
                </a:ext>
              </a:extLst>
            </p:cNvPr>
            <p:cNvSpPr/>
            <p:nvPr/>
          </p:nvSpPr>
          <p:spPr>
            <a:xfrm>
              <a:off x="1876425" y="5077178"/>
              <a:ext cx="1638300" cy="54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buClr>
                  <a:schemeClr val="dk1"/>
                </a:buClr>
                <a:buSzPts val="1200"/>
              </a:pPr>
              <a:r>
                <a:rPr lang="en-US" sz="1600" b="1">
                  <a:solidFill>
                    <a:schemeClr val="dk1"/>
                  </a:solidFill>
                  <a:latin typeface="Montserrat"/>
                  <a:ea typeface="Libre Franklin"/>
                  <a:cs typeface="Libre Franklin"/>
                  <a:sym typeface="Libre Franklin"/>
                </a:rPr>
                <a:t>1. BUILDING </a:t>
              </a:r>
              <a:r>
                <a:rPr lang="en-US" sz="1600" b="1" i="0" u="none" strike="noStrike" cap="none">
                  <a:solidFill>
                    <a:schemeClr val="dk1"/>
                  </a:solidFill>
                  <a:latin typeface="Montserrat"/>
                  <a:ea typeface="Libre Franklin"/>
                  <a:cs typeface="Libre Franklin"/>
                  <a:sym typeface="Libre Franklin"/>
                </a:rPr>
                <a:t>A WEBSITE</a:t>
              </a:r>
              <a:r>
                <a:rPr lang="en-US" sz="1600" b="1">
                  <a:solidFill>
                    <a:schemeClr val="dk1"/>
                  </a:solidFill>
                  <a:latin typeface="Montserrat"/>
                  <a:ea typeface="Libre Franklin"/>
                  <a:cs typeface="Libre Franklin"/>
                  <a:sym typeface="Libre Franklin"/>
                </a:rPr>
                <a:t> </a:t>
              </a:r>
              <a:endParaRPr lang="en-US" sz="1600" b="1" i="0" u="none" strike="noStrike" cap="none">
                <a:solidFill>
                  <a:schemeClr val="dk1"/>
                </a:solidFill>
                <a:latin typeface="Montserrat" panose="00000500000000000000" pitchFamily="2" charset="0"/>
                <a:ea typeface="Libre Franklin"/>
                <a:cs typeface="Libre Franklin"/>
              </a:endParaRPr>
            </a:p>
          </p:txBody>
        </p:sp>
      </p:grpSp>
      <p:grpSp>
        <p:nvGrpSpPr>
          <p:cNvPr id="15" name="Group 14">
            <a:extLst>
              <a:ext uri="{FF2B5EF4-FFF2-40B4-BE49-F238E27FC236}">
                <a16:creationId xmlns:a16="http://schemas.microsoft.com/office/drawing/2014/main" id="{46A876D0-E350-B63E-7490-EAD551CD43B5}"/>
              </a:ext>
            </a:extLst>
          </p:cNvPr>
          <p:cNvGrpSpPr/>
          <p:nvPr/>
        </p:nvGrpSpPr>
        <p:grpSpPr>
          <a:xfrm>
            <a:off x="4143375" y="2797404"/>
            <a:ext cx="1638300" cy="2077311"/>
            <a:chOff x="4143375" y="3542121"/>
            <a:chExt cx="1638300" cy="2077311"/>
          </a:xfrm>
        </p:grpSpPr>
        <p:sp>
          <p:nvSpPr>
            <p:cNvPr id="22" name="Rectangle: Rounded Corners 21">
              <a:extLst>
                <a:ext uri="{FF2B5EF4-FFF2-40B4-BE49-F238E27FC236}">
                  <a16:creationId xmlns:a16="http://schemas.microsoft.com/office/drawing/2014/main" id="{6046EBB7-F75C-4E04-95BC-352A84C37EF4}"/>
                </a:ext>
              </a:extLst>
            </p:cNvPr>
            <p:cNvSpPr/>
            <p:nvPr/>
          </p:nvSpPr>
          <p:spPr>
            <a:xfrm>
              <a:off x="4286005" y="3542121"/>
              <a:ext cx="1353041" cy="1353041"/>
            </a:xfrm>
            <a:prstGeom prst="roundRect">
              <a:avLst/>
            </a:prstGeom>
            <a:solidFill>
              <a:srgbClr val="FFF5F3"/>
            </a:solidFill>
            <a:ln>
              <a:solidFill>
                <a:schemeClr val="bg1"/>
              </a:solidFill>
            </a:ln>
            <a:effectLst>
              <a:outerShdw blurRad="254000" dist="254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24E3074-FD40-4CB2-A0DE-A4A8DE8FE52D}"/>
                </a:ext>
              </a:extLst>
            </p:cNvPr>
            <p:cNvPicPr>
              <a:picLocks noChangeAspect="1"/>
            </p:cNvPicPr>
            <p:nvPr/>
          </p:nvPicPr>
          <p:blipFill>
            <a:blip r:embed="rId3"/>
            <a:stretch>
              <a:fillRect/>
            </a:stretch>
          </p:blipFill>
          <p:spPr>
            <a:xfrm>
              <a:off x="4616899" y="3873015"/>
              <a:ext cx="691252" cy="691252"/>
            </a:xfrm>
            <a:prstGeom prst="rect">
              <a:avLst/>
            </a:prstGeom>
          </p:spPr>
        </p:pic>
        <p:sp>
          <p:nvSpPr>
            <p:cNvPr id="31" name="Rectangle 30">
              <a:extLst>
                <a:ext uri="{FF2B5EF4-FFF2-40B4-BE49-F238E27FC236}">
                  <a16:creationId xmlns:a16="http://schemas.microsoft.com/office/drawing/2014/main" id="{4630B1CA-1BC1-4FB4-A23C-B8089BBFE02A}"/>
                </a:ext>
              </a:extLst>
            </p:cNvPr>
            <p:cNvSpPr/>
            <p:nvPr/>
          </p:nvSpPr>
          <p:spPr>
            <a:xfrm>
              <a:off x="4143375" y="5077178"/>
              <a:ext cx="1638300" cy="54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buClr>
                  <a:schemeClr val="dk1"/>
                </a:buClr>
                <a:buSzPts val="1200"/>
              </a:pPr>
              <a:r>
                <a:rPr lang="en-US" sz="1600" b="1">
                  <a:solidFill>
                    <a:schemeClr val="dk1"/>
                  </a:solidFill>
                  <a:latin typeface="Montserrat"/>
                  <a:ea typeface="Libre Franklin"/>
                  <a:cs typeface="Libre Franklin"/>
                  <a:sym typeface="Libre Franklin"/>
                </a:rPr>
                <a:t>2. SITE</a:t>
              </a:r>
              <a:r>
                <a:rPr lang="en-US" sz="1600" b="1" i="0" u="none" strike="noStrike" cap="none">
                  <a:solidFill>
                    <a:schemeClr val="dk1"/>
                  </a:solidFill>
                  <a:latin typeface="Montserrat"/>
                  <a:ea typeface="Libre Franklin"/>
                  <a:cs typeface="Libre Franklin"/>
                  <a:sym typeface="Libre Franklin"/>
                </a:rPr>
                <a:t> METRICS</a:t>
              </a:r>
            </a:p>
          </p:txBody>
        </p:sp>
      </p:grpSp>
      <p:grpSp>
        <p:nvGrpSpPr>
          <p:cNvPr id="16" name="Group 15">
            <a:extLst>
              <a:ext uri="{FF2B5EF4-FFF2-40B4-BE49-F238E27FC236}">
                <a16:creationId xmlns:a16="http://schemas.microsoft.com/office/drawing/2014/main" id="{70E7A0A0-C5C9-834D-4BF2-99A29410FF3D}"/>
              </a:ext>
            </a:extLst>
          </p:cNvPr>
          <p:cNvGrpSpPr/>
          <p:nvPr/>
        </p:nvGrpSpPr>
        <p:grpSpPr>
          <a:xfrm>
            <a:off x="6181725" y="2797404"/>
            <a:ext cx="2095500" cy="2077311"/>
            <a:chOff x="6181725" y="3542121"/>
            <a:chExt cx="2095500" cy="2077311"/>
          </a:xfrm>
        </p:grpSpPr>
        <p:sp>
          <p:nvSpPr>
            <p:cNvPr id="23" name="Rectangle: Rounded Corners 22">
              <a:extLst>
                <a:ext uri="{FF2B5EF4-FFF2-40B4-BE49-F238E27FC236}">
                  <a16:creationId xmlns:a16="http://schemas.microsoft.com/office/drawing/2014/main" id="{E0861956-3A61-4EFB-BCB3-54B2BC4472BE}"/>
                </a:ext>
              </a:extLst>
            </p:cNvPr>
            <p:cNvSpPr/>
            <p:nvPr/>
          </p:nvSpPr>
          <p:spPr>
            <a:xfrm>
              <a:off x="6552955" y="3542121"/>
              <a:ext cx="1353041" cy="1353041"/>
            </a:xfrm>
            <a:prstGeom prst="roundRect">
              <a:avLst/>
            </a:prstGeom>
            <a:solidFill>
              <a:srgbClr val="FE8A57"/>
            </a:solidFill>
            <a:ln>
              <a:solidFill>
                <a:schemeClr val="bg1"/>
              </a:solidFill>
            </a:ln>
            <a:effectLst>
              <a:outerShdw blurRad="254000" dist="254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83C0AD9-0315-4E28-B139-3B77D8D6B088}"/>
                </a:ext>
              </a:extLst>
            </p:cNvPr>
            <p:cNvPicPr>
              <a:picLocks noChangeAspect="1"/>
            </p:cNvPicPr>
            <p:nvPr/>
          </p:nvPicPr>
          <p:blipFill>
            <a:blip r:embed="rId4"/>
            <a:stretch>
              <a:fillRect/>
            </a:stretch>
          </p:blipFill>
          <p:spPr>
            <a:xfrm>
              <a:off x="6864901" y="3854067"/>
              <a:ext cx="729148" cy="729148"/>
            </a:xfrm>
            <a:prstGeom prst="rect">
              <a:avLst/>
            </a:prstGeom>
          </p:spPr>
        </p:pic>
        <p:sp>
          <p:nvSpPr>
            <p:cNvPr id="32" name="Rectangle 31">
              <a:extLst>
                <a:ext uri="{FF2B5EF4-FFF2-40B4-BE49-F238E27FC236}">
                  <a16:creationId xmlns:a16="http://schemas.microsoft.com/office/drawing/2014/main" id="{6550CE17-A568-4CB2-84C1-BF763FD76088}"/>
                </a:ext>
              </a:extLst>
            </p:cNvPr>
            <p:cNvSpPr/>
            <p:nvPr/>
          </p:nvSpPr>
          <p:spPr>
            <a:xfrm>
              <a:off x="6181725" y="5077178"/>
              <a:ext cx="2095500" cy="54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buClr>
                  <a:schemeClr val="dk1"/>
                </a:buClr>
                <a:buSzPts val="1200"/>
              </a:pPr>
              <a:r>
                <a:rPr lang="en-US" sz="1600" b="1">
                  <a:solidFill>
                    <a:schemeClr val="dk1"/>
                  </a:solidFill>
                  <a:latin typeface="Montserrat"/>
                  <a:ea typeface="Libre Franklin"/>
                  <a:cs typeface="Libre Franklin"/>
                  <a:sym typeface="Libre Franklin"/>
                </a:rPr>
                <a:t>3. WEB </a:t>
              </a:r>
              <a:r>
                <a:rPr lang="en-US" sz="1600" b="1" i="0" u="none" strike="noStrike" cap="none">
                  <a:solidFill>
                    <a:schemeClr val="dk1"/>
                  </a:solidFill>
                  <a:latin typeface="Montserrat"/>
                  <a:ea typeface="Libre Franklin"/>
                  <a:cs typeface="Libre Franklin"/>
                  <a:sym typeface="Libre Franklin"/>
                </a:rPr>
                <a:t>PRESENCE</a:t>
              </a:r>
              <a:r>
                <a:rPr lang="en-US" sz="1600" b="1">
                  <a:solidFill>
                    <a:schemeClr val="dk1"/>
                  </a:solidFill>
                  <a:latin typeface="Montserrat"/>
                  <a:ea typeface="Libre Franklin"/>
                  <a:cs typeface="Libre Franklin"/>
                  <a:sym typeface="Libre Franklin"/>
                </a:rPr>
                <a:t> </a:t>
              </a:r>
              <a:endParaRPr lang="en-US" sz="1600" b="1" i="0" u="none" strike="noStrike" cap="none">
                <a:solidFill>
                  <a:schemeClr val="dk1"/>
                </a:solidFill>
                <a:latin typeface="Montserrat" panose="00000500000000000000" pitchFamily="2" charset="0"/>
                <a:ea typeface="Libre Franklin"/>
                <a:cs typeface="Libre Franklin"/>
                <a:sym typeface="Libre Franklin"/>
              </a:endParaRPr>
            </a:p>
          </p:txBody>
        </p:sp>
      </p:grpSp>
      <p:grpSp>
        <p:nvGrpSpPr>
          <p:cNvPr id="17" name="Group 16">
            <a:extLst>
              <a:ext uri="{FF2B5EF4-FFF2-40B4-BE49-F238E27FC236}">
                <a16:creationId xmlns:a16="http://schemas.microsoft.com/office/drawing/2014/main" id="{C56699BF-3A01-496B-9F5F-8E7CCAD59988}"/>
              </a:ext>
            </a:extLst>
          </p:cNvPr>
          <p:cNvGrpSpPr/>
          <p:nvPr/>
        </p:nvGrpSpPr>
        <p:grpSpPr>
          <a:xfrm>
            <a:off x="8575675" y="2797404"/>
            <a:ext cx="1841502" cy="2077311"/>
            <a:chOff x="8575675" y="3542121"/>
            <a:chExt cx="1841502" cy="2077311"/>
          </a:xfrm>
        </p:grpSpPr>
        <p:sp>
          <p:nvSpPr>
            <p:cNvPr id="24" name="Rectangle: Rounded Corners 23">
              <a:extLst>
                <a:ext uri="{FF2B5EF4-FFF2-40B4-BE49-F238E27FC236}">
                  <a16:creationId xmlns:a16="http://schemas.microsoft.com/office/drawing/2014/main" id="{FD7D9374-5E7A-4936-9A81-E225EA6EE9E7}"/>
                </a:ext>
              </a:extLst>
            </p:cNvPr>
            <p:cNvSpPr/>
            <p:nvPr/>
          </p:nvSpPr>
          <p:spPr>
            <a:xfrm>
              <a:off x="8819905" y="3542121"/>
              <a:ext cx="1353041" cy="1353041"/>
            </a:xfrm>
            <a:prstGeom prst="roundRect">
              <a:avLst/>
            </a:prstGeom>
            <a:solidFill>
              <a:srgbClr val="FF481D"/>
            </a:solidFill>
            <a:ln>
              <a:solidFill>
                <a:schemeClr val="bg1"/>
              </a:solidFill>
            </a:ln>
            <a:effectLst>
              <a:outerShdw blurRad="254000" dist="254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039FDF3-FA99-4EC2-880D-D64684077CE9}"/>
                </a:ext>
              </a:extLst>
            </p:cNvPr>
            <p:cNvPicPr>
              <a:picLocks noChangeAspect="1"/>
            </p:cNvPicPr>
            <p:nvPr/>
          </p:nvPicPr>
          <p:blipFill>
            <a:blip r:embed="rId5"/>
            <a:stretch>
              <a:fillRect/>
            </a:stretch>
          </p:blipFill>
          <p:spPr>
            <a:xfrm>
              <a:off x="9117847" y="3840063"/>
              <a:ext cx="757157" cy="757157"/>
            </a:xfrm>
            <a:prstGeom prst="rect">
              <a:avLst/>
            </a:prstGeom>
          </p:spPr>
        </p:pic>
        <p:sp>
          <p:nvSpPr>
            <p:cNvPr id="33" name="Rectangle 32">
              <a:extLst>
                <a:ext uri="{FF2B5EF4-FFF2-40B4-BE49-F238E27FC236}">
                  <a16:creationId xmlns:a16="http://schemas.microsoft.com/office/drawing/2014/main" id="{1BF5F3C4-9AFC-45F3-BDA4-36CD2176C0AD}"/>
                </a:ext>
              </a:extLst>
            </p:cNvPr>
            <p:cNvSpPr/>
            <p:nvPr/>
          </p:nvSpPr>
          <p:spPr>
            <a:xfrm>
              <a:off x="8575675" y="5077178"/>
              <a:ext cx="1841502" cy="54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200"/>
                </a:spcAft>
                <a:buClr>
                  <a:schemeClr val="dk1"/>
                </a:buClr>
                <a:buSzPts val="1200"/>
              </a:pPr>
              <a:r>
                <a:rPr lang="en-US" sz="1600" b="1">
                  <a:solidFill>
                    <a:schemeClr val="dk1"/>
                  </a:solidFill>
                  <a:latin typeface="Montserrat"/>
                  <a:ea typeface="Libre Franklin"/>
                  <a:cs typeface="Libre Franklin"/>
                  <a:sym typeface="Libre Franklin"/>
                </a:rPr>
                <a:t>4. </a:t>
              </a:r>
              <a:r>
                <a:rPr lang="en-US" sz="1600" b="1" i="0" u="none" strike="noStrike" cap="none">
                  <a:solidFill>
                    <a:schemeClr val="dk1"/>
                  </a:solidFill>
                  <a:latin typeface="Montserrat"/>
                  <a:ea typeface="Libre Franklin"/>
                  <a:cs typeface="Libre Franklin"/>
                  <a:sym typeface="Libre Franklin"/>
                </a:rPr>
                <a:t>SEARCH ENGINE MARKETING</a:t>
              </a:r>
            </a:p>
          </p:txBody>
        </p:sp>
      </p:grpSp>
      <p:sp>
        <p:nvSpPr>
          <p:cNvPr id="36" name="Google Shape;84;p1">
            <a:extLst>
              <a:ext uri="{FF2B5EF4-FFF2-40B4-BE49-F238E27FC236}">
                <a16:creationId xmlns:a16="http://schemas.microsoft.com/office/drawing/2014/main" id="{18685788-ECD6-4CB8-9DF6-874847246BE7}"/>
              </a:ext>
            </a:extLst>
          </p:cNvPr>
          <p:cNvSpPr txBox="1">
            <a:spLocks/>
          </p:cNvSpPr>
          <p:nvPr/>
        </p:nvSpPr>
        <p:spPr>
          <a:xfrm>
            <a:off x="3216548" y="1766414"/>
            <a:ext cx="6063702" cy="604508"/>
          </a:xfrm>
          <a:prstGeom prst="rect">
            <a:avLst/>
          </a:prstGeom>
          <a:noFill/>
          <a:ln>
            <a:noFill/>
          </a:ln>
          <a:effectLst>
            <a:softEdge rad="0"/>
          </a:effectLst>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libri"/>
              <a:buNone/>
              <a:tabLst/>
              <a:defRPr/>
            </a:pPr>
            <a:r>
              <a:rPr kumimoji="0" lang="en-US" sz="2000" b="1" i="0" u="none" strike="noStrike" kern="0" cap="none" spc="0" normalizeH="0" baseline="0" noProof="0">
                <a:ln>
                  <a:noFill/>
                </a:ln>
                <a:solidFill>
                  <a:srgbClr val="FF8364"/>
                </a:solidFill>
                <a:effectLst/>
                <a:uLnTx/>
                <a:uFillTx/>
                <a:latin typeface="Montserrat Black" panose="00000A00000000000000" pitchFamily="2" charset="0"/>
                <a:sym typeface="Calibri"/>
              </a:rPr>
              <a:t>WEBSITE BASICS</a:t>
            </a:r>
          </a:p>
        </p:txBody>
      </p:sp>
      <p:grpSp>
        <p:nvGrpSpPr>
          <p:cNvPr id="2" name="Group 9">
            <a:extLst>
              <a:ext uri="{FF2B5EF4-FFF2-40B4-BE49-F238E27FC236}">
                <a16:creationId xmlns:a16="http://schemas.microsoft.com/office/drawing/2014/main" id="{E6A92730-E258-C91B-9469-38AE094F57BE}"/>
              </a:ext>
            </a:extLst>
          </p:cNvPr>
          <p:cNvGrpSpPr/>
          <p:nvPr/>
        </p:nvGrpSpPr>
        <p:grpSpPr>
          <a:xfrm>
            <a:off x="528309" y="470549"/>
            <a:ext cx="3475246" cy="685391"/>
            <a:chOff x="528309" y="470549"/>
            <a:chExt cx="2665621" cy="685391"/>
          </a:xfrm>
        </p:grpSpPr>
        <p:sp>
          <p:nvSpPr>
            <p:cNvPr id="3" name="Google Shape;572;p13">
              <a:hlinkClick r:id="rId6" action="ppaction://hlinksldjump"/>
              <a:extLst>
                <a:ext uri="{FF2B5EF4-FFF2-40B4-BE49-F238E27FC236}">
                  <a16:creationId xmlns:a16="http://schemas.microsoft.com/office/drawing/2014/main" id="{A6EE7BFA-2DB4-F473-DFC3-ADE4406F7BA9}"/>
                </a:ext>
              </a:extLst>
            </p:cNvPr>
            <p:cNvSpPr/>
            <p:nvPr/>
          </p:nvSpPr>
          <p:spPr>
            <a:xfrm>
              <a:off x="528309" y="470549"/>
              <a:ext cx="2665621"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dirty="0">
                <a:latin typeface="Montserrat" pitchFamily="2" charset="77"/>
              </a:endParaRPr>
            </a:p>
          </p:txBody>
        </p:sp>
        <p:sp>
          <p:nvSpPr>
            <p:cNvPr id="4" name="Google Shape;572;p13">
              <a:hlinkClick r:id="rId6" action="ppaction://hlinksldjump"/>
              <a:extLst>
                <a:ext uri="{FF2B5EF4-FFF2-40B4-BE49-F238E27FC236}">
                  <a16:creationId xmlns:a16="http://schemas.microsoft.com/office/drawing/2014/main" id="{7A6318CE-93EE-FA1E-4019-C22C0A893C6F}"/>
                </a:ext>
              </a:extLst>
            </p:cNvPr>
            <p:cNvSpPr/>
            <p:nvPr/>
          </p:nvSpPr>
          <p:spPr>
            <a:xfrm>
              <a:off x="577515" y="525865"/>
              <a:ext cx="2567208" cy="574759"/>
            </a:xfrm>
            <a:prstGeom prst="roundRect">
              <a:avLst>
                <a:gd name="adj" fmla="val 28267"/>
              </a:avLst>
            </a:prstGeom>
            <a:gradFill flip="none" rotWithShape="1">
              <a:gsLst>
                <a:gs pos="0">
                  <a:srgbClr val="FF481D"/>
                </a:gs>
                <a:gs pos="97000">
                  <a:schemeClr val="bg1">
                    <a:alpha val="41000"/>
                  </a:schemeClr>
                </a:gs>
              </a:gsLst>
              <a:lin ang="18900000" scaled="1"/>
              <a:tileRect/>
            </a:gradFill>
            <a:ln w="25400">
              <a:noFill/>
            </a:ln>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dirty="0">
                <a:latin typeface="Montserrat" pitchFamily="2" charset="77"/>
              </a:endParaRPr>
            </a:p>
          </p:txBody>
        </p:sp>
        <p:sp>
          <p:nvSpPr>
            <p:cNvPr id="5" name="Google Shape;503;p3">
              <a:extLst>
                <a:ext uri="{FF2B5EF4-FFF2-40B4-BE49-F238E27FC236}">
                  <a16:creationId xmlns:a16="http://schemas.microsoft.com/office/drawing/2014/main" id="{833DF67F-E4E1-FB40-BE71-AFBFC536F16B}"/>
                </a:ext>
              </a:extLst>
            </p:cNvPr>
            <p:cNvSpPr txBox="1"/>
            <p:nvPr/>
          </p:nvSpPr>
          <p:spPr>
            <a:xfrm>
              <a:off x="577514" y="626570"/>
              <a:ext cx="2567209"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MY" sz="2000" b="1" dirty="0">
                  <a:solidFill>
                    <a:schemeClr val="lt1"/>
                  </a:solidFill>
                  <a:latin typeface="Montserrat"/>
                  <a:ea typeface="Montserrat Medium"/>
                  <a:cs typeface="Montserrat Medium"/>
                  <a:sym typeface="Montserrat Medium"/>
                </a:rPr>
                <a:t>MODULE </a:t>
              </a:r>
              <a:r>
                <a:rPr lang="en-MY" sz="2000" b="1" dirty="0">
                  <a:solidFill>
                    <a:schemeClr val="bg1"/>
                  </a:solidFill>
                  <a:latin typeface="Montserrat"/>
                  <a:ea typeface="Montserrat Medium"/>
                  <a:cs typeface="Montserrat Medium"/>
                  <a:sym typeface="Montserrat Medium"/>
                </a:rPr>
                <a:t>OUTLINE</a:t>
              </a:r>
              <a:endParaRPr lang="en-MY" sz="2000" dirty="0">
                <a:solidFill>
                  <a:schemeClr val="bg1"/>
                </a:solidFill>
                <a:latin typeface="Montserrat"/>
                <a:ea typeface="Montserrat Medium"/>
                <a:cs typeface="Montserrat Medium"/>
                <a:sym typeface="Montserrat Medium"/>
              </a:endParaRPr>
            </a:p>
          </p:txBody>
        </p:sp>
      </p:grpSp>
    </p:spTree>
    <p:extLst>
      <p:ext uri="{BB962C8B-B14F-4D97-AF65-F5344CB8AC3E}">
        <p14:creationId xmlns:p14="http://schemas.microsoft.com/office/powerpoint/2010/main" val="2963068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DAF7A7F-828D-44EE-84EB-7B9387F81A59}"/>
              </a:ext>
            </a:extLst>
          </p:cNvPr>
          <p:cNvSpPr/>
          <p:nvPr/>
        </p:nvSpPr>
        <p:spPr>
          <a:xfrm>
            <a:off x="738373" y="2574959"/>
            <a:ext cx="6154004" cy="3467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marR="0" lvl="0" indent="-171450" rtl="0">
              <a:spcBef>
                <a:spcPts val="600"/>
              </a:spcBef>
              <a:spcAft>
                <a:spcPts val="600"/>
              </a:spcAft>
              <a:buClr>
                <a:schemeClr val="dk1"/>
              </a:buClr>
              <a:buSzPts val="1200"/>
              <a:buFont typeface="Arial" panose="020B0604020202020204" pitchFamily="34" charset="0"/>
              <a:buChar char="•"/>
            </a:pPr>
            <a:r>
              <a:rPr lang="en-US" sz="1600" b="0" i="0" u="none" strike="noStrike" cap="none">
                <a:solidFill>
                  <a:schemeClr val="dk1"/>
                </a:solidFill>
                <a:latin typeface="Montserrat" panose="00000500000000000000" pitchFamily="2" charset="0"/>
                <a:ea typeface="Libre Franklin"/>
                <a:cs typeface="Libre Franklin"/>
                <a:sym typeface="Libre Franklin"/>
              </a:rPr>
              <a:t>Website acts as a platform for your messaging and shapes the online perception of your business. </a:t>
            </a:r>
          </a:p>
          <a:p>
            <a:pPr marL="171450" marR="0" lvl="0" indent="-171450" rtl="0">
              <a:spcBef>
                <a:spcPts val="600"/>
              </a:spcBef>
              <a:spcAft>
                <a:spcPts val="600"/>
              </a:spcAft>
              <a:buClr>
                <a:schemeClr val="dk1"/>
              </a:buClr>
              <a:buSzPts val="1200"/>
              <a:buFont typeface="Arial" panose="020B0604020202020204" pitchFamily="34" charset="0"/>
              <a:buChar char="•"/>
            </a:pPr>
            <a:r>
              <a:rPr lang="en-US" sz="1600" b="0" i="0" u="none" strike="noStrike" cap="none">
                <a:solidFill>
                  <a:schemeClr val="dk1"/>
                </a:solidFill>
                <a:latin typeface="Montserrat" panose="00000500000000000000" pitchFamily="2" charset="0"/>
                <a:ea typeface="Libre Franklin"/>
                <a:cs typeface="Libre Franklin"/>
                <a:sym typeface="Libre Franklin"/>
              </a:rPr>
              <a:t>Websites with </a:t>
            </a:r>
            <a:r>
              <a:rPr lang="en-US" sz="1600" i="0" u="none" strike="noStrike" cap="none">
                <a:solidFill>
                  <a:srgbClr val="FF8364"/>
                </a:solidFill>
                <a:latin typeface="Montserrat" panose="00000500000000000000" pitchFamily="2" charset="0"/>
                <a:ea typeface="Libre Franklin"/>
                <a:cs typeface="Libre Franklin"/>
                <a:sym typeface="Libre Franklin"/>
              </a:rPr>
              <a:t>relevant content </a:t>
            </a:r>
            <a:r>
              <a:rPr lang="en-US" sz="1600" b="0" i="0" u="none" strike="noStrike" cap="none">
                <a:solidFill>
                  <a:schemeClr val="dk1"/>
                </a:solidFill>
                <a:latin typeface="Montserrat" panose="00000500000000000000" pitchFamily="2" charset="0"/>
                <a:ea typeface="Libre Franklin"/>
                <a:cs typeface="Libre Franklin"/>
                <a:sym typeface="Libre Franklin"/>
              </a:rPr>
              <a:t>attract visitors, promote actions, and turn visitors into satisfied customers who can become your best promoters.</a:t>
            </a:r>
          </a:p>
          <a:p>
            <a:pPr lvl="0">
              <a:spcBef>
                <a:spcPts val="600"/>
              </a:spcBef>
              <a:spcAft>
                <a:spcPts val="600"/>
              </a:spcAft>
              <a:buClr>
                <a:schemeClr val="dk1"/>
              </a:buClr>
              <a:buSzPts val="1200"/>
            </a:pPr>
            <a:r>
              <a:rPr lang="en-US" sz="1600">
                <a:solidFill>
                  <a:srgbClr val="FF8364"/>
                </a:solidFill>
                <a:latin typeface="Montserrat" panose="00000500000000000000" pitchFamily="2" charset="0"/>
                <a:ea typeface="Libre Franklin"/>
                <a:cs typeface="Libre Franklin"/>
                <a:sym typeface="Libre Franklin"/>
              </a:rPr>
              <a:t>Your website belongs to you, if you are using social media, you’ll always be dependent on the platform you choose. </a:t>
            </a:r>
          </a:p>
        </p:txBody>
      </p:sp>
      <p:pic>
        <p:nvPicPr>
          <p:cNvPr id="16" name="Picture 15">
            <a:extLst>
              <a:ext uri="{FF2B5EF4-FFF2-40B4-BE49-F238E27FC236}">
                <a16:creationId xmlns:a16="http://schemas.microsoft.com/office/drawing/2014/main" id="{AED93156-CC69-4A3F-A6C9-E7B10845DF9B}"/>
              </a:ext>
            </a:extLst>
          </p:cNvPr>
          <p:cNvPicPr>
            <a:picLocks noChangeAspect="1"/>
          </p:cNvPicPr>
          <p:nvPr/>
        </p:nvPicPr>
        <p:blipFill rotWithShape="1">
          <a:blip r:embed="rId3"/>
          <a:srcRect l="249" t="19717" r="6052" b="18380"/>
          <a:stretch/>
        </p:blipFill>
        <p:spPr>
          <a:xfrm>
            <a:off x="7498444" y="2175422"/>
            <a:ext cx="2001706" cy="415382"/>
          </a:xfrm>
          <a:prstGeom prst="rect">
            <a:avLst/>
          </a:prstGeom>
        </p:spPr>
      </p:pic>
      <p:pic>
        <p:nvPicPr>
          <p:cNvPr id="40" name="Picture 39">
            <a:extLst>
              <a:ext uri="{FF2B5EF4-FFF2-40B4-BE49-F238E27FC236}">
                <a16:creationId xmlns:a16="http://schemas.microsoft.com/office/drawing/2014/main" id="{56280F6C-3387-4178-A109-BD1CEF158F7B}"/>
              </a:ext>
            </a:extLst>
          </p:cNvPr>
          <p:cNvPicPr>
            <a:picLocks noChangeAspect="1"/>
          </p:cNvPicPr>
          <p:nvPr/>
        </p:nvPicPr>
        <p:blipFill>
          <a:blip r:embed="rId4"/>
          <a:stretch>
            <a:fillRect/>
          </a:stretch>
        </p:blipFill>
        <p:spPr>
          <a:xfrm>
            <a:off x="9005125" y="4027814"/>
            <a:ext cx="735493" cy="735493"/>
          </a:xfrm>
          <a:prstGeom prst="rect">
            <a:avLst/>
          </a:prstGeom>
        </p:spPr>
      </p:pic>
      <p:pic>
        <p:nvPicPr>
          <p:cNvPr id="41" name="Picture 40">
            <a:extLst>
              <a:ext uri="{FF2B5EF4-FFF2-40B4-BE49-F238E27FC236}">
                <a16:creationId xmlns:a16="http://schemas.microsoft.com/office/drawing/2014/main" id="{366480FB-AC0E-4576-982A-F63A8EDE640D}"/>
              </a:ext>
            </a:extLst>
          </p:cNvPr>
          <p:cNvPicPr>
            <a:picLocks noChangeAspect="1"/>
          </p:cNvPicPr>
          <p:nvPr/>
        </p:nvPicPr>
        <p:blipFill>
          <a:blip r:embed="rId5"/>
          <a:stretch>
            <a:fillRect/>
          </a:stretch>
        </p:blipFill>
        <p:spPr>
          <a:xfrm>
            <a:off x="9658442" y="2927799"/>
            <a:ext cx="1463225" cy="823064"/>
          </a:xfrm>
          <a:prstGeom prst="rect">
            <a:avLst/>
          </a:prstGeom>
        </p:spPr>
      </p:pic>
      <p:pic>
        <p:nvPicPr>
          <p:cNvPr id="42" name="Picture 41">
            <a:extLst>
              <a:ext uri="{FF2B5EF4-FFF2-40B4-BE49-F238E27FC236}">
                <a16:creationId xmlns:a16="http://schemas.microsoft.com/office/drawing/2014/main" id="{8E6AB8D8-1931-4187-81B9-B839E9EABF5E}"/>
              </a:ext>
            </a:extLst>
          </p:cNvPr>
          <p:cNvPicPr>
            <a:picLocks noChangeAspect="1"/>
          </p:cNvPicPr>
          <p:nvPr/>
        </p:nvPicPr>
        <p:blipFill>
          <a:blip r:embed="rId6"/>
          <a:stretch>
            <a:fillRect/>
          </a:stretch>
        </p:blipFill>
        <p:spPr>
          <a:xfrm>
            <a:off x="7838139" y="3050647"/>
            <a:ext cx="1166987" cy="656430"/>
          </a:xfrm>
          <a:prstGeom prst="rect">
            <a:avLst/>
          </a:prstGeom>
        </p:spPr>
      </p:pic>
      <p:pic>
        <p:nvPicPr>
          <p:cNvPr id="43" name="Picture 42">
            <a:extLst>
              <a:ext uri="{FF2B5EF4-FFF2-40B4-BE49-F238E27FC236}">
                <a16:creationId xmlns:a16="http://schemas.microsoft.com/office/drawing/2014/main" id="{38CA534A-6BD0-484F-B856-81AB9470CFA1}"/>
              </a:ext>
            </a:extLst>
          </p:cNvPr>
          <p:cNvPicPr>
            <a:picLocks noChangeAspect="1"/>
          </p:cNvPicPr>
          <p:nvPr/>
        </p:nvPicPr>
        <p:blipFill>
          <a:blip r:embed="rId7"/>
          <a:stretch>
            <a:fillRect/>
          </a:stretch>
        </p:blipFill>
        <p:spPr>
          <a:xfrm>
            <a:off x="9500150" y="1828838"/>
            <a:ext cx="1779813" cy="961098"/>
          </a:xfrm>
          <a:prstGeom prst="rect">
            <a:avLst/>
          </a:prstGeom>
        </p:spPr>
      </p:pic>
      <p:grpSp>
        <p:nvGrpSpPr>
          <p:cNvPr id="15" name="Group 14">
            <a:extLst>
              <a:ext uri="{FF2B5EF4-FFF2-40B4-BE49-F238E27FC236}">
                <a16:creationId xmlns:a16="http://schemas.microsoft.com/office/drawing/2014/main" id="{401F8DED-B494-A432-78E8-4DBE96BABF66}"/>
              </a:ext>
            </a:extLst>
          </p:cNvPr>
          <p:cNvGrpSpPr/>
          <p:nvPr/>
        </p:nvGrpSpPr>
        <p:grpSpPr>
          <a:xfrm>
            <a:off x="7362334" y="1152318"/>
            <a:ext cx="3946497" cy="4613275"/>
            <a:chOff x="7362334" y="1551855"/>
            <a:chExt cx="3946497" cy="4613275"/>
          </a:xfrm>
        </p:grpSpPr>
        <p:sp>
          <p:nvSpPr>
            <p:cNvPr id="14" name="Rectangle: Rounded Corners 13">
              <a:extLst>
                <a:ext uri="{FF2B5EF4-FFF2-40B4-BE49-F238E27FC236}">
                  <a16:creationId xmlns:a16="http://schemas.microsoft.com/office/drawing/2014/main" id="{4EF04D5C-3AE6-4126-B3EB-FB7B7A08A597}"/>
                </a:ext>
              </a:extLst>
            </p:cNvPr>
            <p:cNvSpPr/>
            <p:nvPr/>
          </p:nvSpPr>
          <p:spPr>
            <a:xfrm>
              <a:off x="7362334" y="1551855"/>
              <a:ext cx="3946497" cy="4613275"/>
            </a:xfrm>
            <a:prstGeom prst="roundRect">
              <a:avLst>
                <a:gd name="adj" fmla="val 8546"/>
              </a:avLst>
            </a:prstGeom>
            <a:noFill/>
            <a:ln>
              <a:solidFill>
                <a:srgbClr val="FF8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7011F5CB-AD3A-4369-8CDF-444D0E6791FF}"/>
                </a:ext>
              </a:extLst>
            </p:cNvPr>
            <p:cNvSpPr/>
            <p:nvPr/>
          </p:nvSpPr>
          <p:spPr>
            <a:xfrm>
              <a:off x="7545693" y="5483581"/>
              <a:ext cx="3654356" cy="415381"/>
            </a:xfrm>
            <a:prstGeom prst="roundRect">
              <a:avLst>
                <a:gd name="adj" fmla="val 50000"/>
              </a:avLst>
            </a:prstGeom>
            <a:solidFill>
              <a:srgbClr val="FF8364"/>
            </a:solidFill>
            <a:ln>
              <a:solidFill>
                <a:schemeClr val="accent2">
                  <a:lumMod val="20000"/>
                  <a:lumOff val="80000"/>
                </a:schemeClr>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oogle Shape;1024;p71">
              <a:extLst>
                <a:ext uri="{FF2B5EF4-FFF2-40B4-BE49-F238E27FC236}">
                  <a16:creationId xmlns:a16="http://schemas.microsoft.com/office/drawing/2014/main" id="{EEF49BE1-8C35-43E0-9C69-4CA7DC3825E3}"/>
                </a:ext>
              </a:extLst>
            </p:cNvPr>
            <p:cNvSpPr txBox="1"/>
            <p:nvPr/>
          </p:nvSpPr>
          <p:spPr>
            <a:xfrm>
              <a:off x="7545693" y="5528845"/>
              <a:ext cx="3654356"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MY" b="1" i="0" u="none" strike="noStrike" cap="none">
                  <a:solidFill>
                    <a:schemeClr val="bg1"/>
                  </a:solidFill>
                  <a:latin typeface="Montserrat" panose="00000500000000000000" pitchFamily="2" charset="0"/>
                  <a:ea typeface="Libre Franklin"/>
                  <a:cs typeface="Libre Franklin"/>
                  <a:sym typeface="Libre Franklin"/>
                </a:rPr>
                <a:t>Examples of free website builder</a:t>
              </a:r>
              <a:endParaRPr sz="1200" b="1" i="0" u="none" strike="noStrike" cap="none">
                <a:solidFill>
                  <a:schemeClr val="bg1"/>
                </a:solidFill>
                <a:latin typeface="Montserrat" panose="00000500000000000000" pitchFamily="2" charset="0"/>
                <a:sym typeface="Arial"/>
              </a:endParaRPr>
            </a:p>
          </p:txBody>
        </p:sp>
      </p:grpSp>
      <p:grpSp>
        <p:nvGrpSpPr>
          <p:cNvPr id="18" name="Group 17">
            <a:extLst>
              <a:ext uri="{FF2B5EF4-FFF2-40B4-BE49-F238E27FC236}">
                <a16:creationId xmlns:a16="http://schemas.microsoft.com/office/drawing/2014/main" id="{3952D69E-AB1D-4FD1-8657-E6FE207B6B38}"/>
              </a:ext>
            </a:extLst>
          </p:cNvPr>
          <p:cNvGrpSpPr/>
          <p:nvPr/>
        </p:nvGrpSpPr>
        <p:grpSpPr>
          <a:xfrm>
            <a:off x="741456" y="886227"/>
            <a:ext cx="3654457" cy="531037"/>
            <a:chOff x="612743" y="1020818"/>
            <a:chExt cx="3654457" cy="531037"/>
          </a:xfrm>
        </p:grpSpPr>
        <p:sp>
          <p:nvSpPr>
            <p:cNvPr id="12" name="Google Shape;506;p3">
              <a:extLst>
                <a:ext uri="{FF2B5EF4-FFF2-40B4-BE49-F238E27FC236}">
                  <a16:creationId xmlns:a16="http://schemas.microsoft.com/office/drawing/2014/main" id="{F2C5AC1C-59DD-451C-9675-C3A384604153}"/>
                </a:ext>
              </a:extLst>
            </p:cNvPr>
            <p:cNvSpPr txBox="1">
              <a:spLocks/>
            </p:cNvSpPr>
            <p:nvPr/>
          </p:nvSpPr>
          <p:spPr>
            <a:xfrm>
              <a:off x="612743" y="1020818"/>
              <a:ext cx="3654457" cy="531037"/>
            </a:xfrm>
            <a:prstGeom prst="roundRect">
              <a:avLst>
                <a:gd name="adj" fmla="val 25920"/>
              </a:avLst>
            </a:prstGeom>
            <a:solidFill>
              <a:srgbClr val="FE8A57"/>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13" name="Google Shape;503;p3">
              <a:extLst>
                <a:ext uri="{FF2B5EF4-FFF2-40B4-BE49-F238E27FC236}">
                  <a16:creationId xmlns:a16="http://schemas.microsoft.com/office/drawing/2014/main" id="{043B95D1-A5ED-4BB1-AFB5-CC149912F3E8}"/>
                </a:ext>
              </a:extLst>
            </p:cNvPr>
            <p:cNvSpPr txBox="1"/>
            <p:nvPr/>
          </p:nvSpPr>
          <p:spPr>
            <a:xfrm>
              <a:off x="612743" y="1097605"/>
              <a:ext cx="3654457" cy="400069"/>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MY" sz="2000" b="1">
                  <a:solidFill>
                    <a:schemeClr val="lt1"/>
                  </a:solidFill>
                  <a:latin typeface="Montserrat" panose="00000500000000000000" pitchFamily="2" charset="0"/>
                </a:rPr>
                <a:t>BUILDING A WEBSITE</a:t>
              </a:r>
              <a:endParaRPr lang="en-MY" sz="2000" b="1">
                <a:latin typeface="Montserrat" panose="00000500000000000000" pitchFamily="2" charset="0"/>
              </a:endParaRPr>
            </a:p>
          </p:txBody>
        </p:sp>
      </p:grpSp>
      <p:sp>
        <p:nvSpPr>
          <p:cNvPr id="17" name="Rectangle 16">
            <a:extLst>
              <a:ext uri="{FF2B5EF4-FFF2-40B4-BE49-F238E27FC236}">
                <a16:creationId xmlns:a16="http://schemas.microsoft.com/office/drawing/2014/main" id="{88EE2A69-BD05-4A6E-95A0-7009CC92123B}"/>
              </a:ext>
            </a:extLst>
          </p:cNvPr>
          <p:cNvSpPr/>
          <p:nvPr/>
        </p:nvSpPr>
        <p:spPr>
          <a:xfrm>
            <a:off x="738373" y="2124707"/>
            <a:ext cx="6154004" cy="400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nSpc>
                <a:spcPct val="150000"/>
              </a:lnSpc>
              <a:spcAft>
                <a:spcPts val="600"/>
              </a:spcAft>
              <a:buClr>
                <a:schemeClr val="dk1"/>
              </a:buClr>
              <a:buSzPts val="1200"/>
            </a:pPr>
            <a:r>
              <a:rPr lang="en-US" sz="1600" b="1">
                <a:solidFill>
                  <a:srgbClr val="FF8364"/>
                </a:solidFill>
                <a:latin typeface="Montserrat" panose="00000500000000000000" pitchFamily="2" charset="0"/>
                <a:ea typeface="Libre Franklin"/>
                <a:cs typeface="Libre Franklin"/>
                <a:sym typeface="Libre Franklin"/>
              </a:rPr>
              <a:t>Why does your business need a website? </a:t>
            </a:r>
          </a:p>
        </p:txBody>
      </p:sp>
    </p:spTree>
    <p:extLst>
      <p:ext uri="{BB962C8B-B14F-4D97-AF65-F5344CB8AC3E}">
        <p14:creationId xmlns:p14="http://schemas.microsoft.com/office/powerpoint/2010/main" val="750336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42CBFB-ED18-42A8-BA83-09891D0A2566}"/>
              </a:ext>
            </a:extLst>
          </p:cNvPr>
          <p:cNvSpPr/>
          <p:nvPr/>
        </p:nvSpPr>
        <p:spPr>
          <a:xfrm>
            <a:off x="1033289" y="3109892"/>
            <a:ext cx="7145865" cy="584775"/>
          </a:xfrm>
          <a:prstGeom prst="rect">
            <a:avLst/>
          </a:prstGeom>
        </p:spPr>
        <p:txBody>
          <a:bodyPr wrap="square">
            <a:spAutoFit/>
          </a:bodyPr>
          <a:lstStyle/>
          <a:p>
            <a:pPr marL="171450" lvl="0" indent="-171450">
              <a:spcAft>
                <a:spcPts val="1200"/>
              </a:spcAft>
              <a:buClr>
                <a:schemeClr val="dk1"/>
              </a:buClr>
              <a:buSzPts val="1200"/>
              <a:buFont typeface="Arial" panose="020B0604020202020204" pitchFamily="34" charset="0"/>
              <a:buChar char="•"/>
            </a:pPr>
            <a:r>
              <a:rPr lang="en-US" sz="1600" b="1">
                <a:solidFill>
                  <a:srgbClr val="FF8364"/>
                </a:solidFill>
                <a:latin typeface="Montserrat" panose="00000500000000000000" pitchFamily="2" charset="0"/>
                <a:ea typeface="Libre Franklin"/>
                <a:cs typeface="Libre Franklin"/>
                <a:sym typeface="Libre Franklin"/>
              </a:rPr>
              <a:t>Browsers</a:t>
            </a:r>
            <a:r>
              <a:rPr lang="en-US" sz="1600">
                <a:solidFill>
                  <a:srgbClr val="FF8364"/>
                </a:solidFill>
                <a:latin typeface="Montserrat" panose="00000500000000000000" pitchFamily="2" charset="0"/>
                <a:ea typeface="Libre Franklin"/>
                <a:cs typeface="Libre Franklin"/>
                <a:sym typeface="Libre Franklin"/>
              </a:rPr>
              <a:t>: </a:t>
            </a:r>
            <a:r>
              <a:rPr lang="en-US" sz="1600">
                <a:solidFill>
                  <a:schemeClr val="dk1"/>
                </a:solidFill>
                <a:latin typeface="Montserrat" panose="00000500000000000000" pitchFamily="2" charset="0"/>
                <a:ea typeface="Libre Franklin"/>
                <a:cs typeface="Libre Franklin"/>
                <a:sym typeface="Libre Franklin"/>
              </a:rPr>
              <a:t>computer programs that load the websites via your internet connection, such as </a:t>
            </a:r>
            <a:r>
              <a:rPr lang="en-US" sz="1600">
                <a:solidFill>
                  <a:srgbClr val="FF8364"/>
                </a:solidFill>
                <a:latin typeface="Montserrat" panose="00000500000000000000" pitchFamily="2" charset="0"/>
                <a:ea typeface="Libre Franklin"/>
                <a:cs typeface="Libre Franklin"/>
                <a:sym typeface="Libre Franklin"/>
              </a:rPr>
              <a:t>Google Chrome </a:t>
            </a:r>
            <a:r>
              <a:rPr lang="en-US" sz="1600">
                <a:solidFill>
                  <a:schemeClr val="dk1"/>
                </a:solidFill>
                <a:latin typeface="Montserrat" panose="00000500000000000000" pitchFamily="2" charset="0"/>
                <a:ea typeface="Libre Franklin"/>
                <a:cs typeface="Libre Franklin"/>
                <a:sym typeface="Libre Franklin"/>
              </a:rPr>
              <a:t>or </a:t>
            </a:r>
            <a:r>
              <a:rPr lang="en-US" sz="1600">
                <a:solidFill>
                  <a:srgbClr val="FF8364"/>
                </a:solidFill>
                <a:latin typeface="Montserrat" panose="00000500000000000000" pitchFamily="2" charset="0"/>
                <a:ea typeface="Libre Franklin"/>
                <a:cs typeface="Libre Franklin"/>
                <a:sym typeface="Libre Franklin"/>
              </a:rPr>
              <a:t>Mozilla Firefox</a:t>
            </a:r>
            <a:endParaRPr lang="en-US" sz="1600" b="1">
              <a:solidFill>
                <a:srgbClr val="FF8364"/>
              </a:solidFill>
              <a:latin typeface="Montserrat" panose="00000500000000000000" pitchFamily="2" charset="0"/>
              <a:ea typeface="Libre Franklin"/>
              <a:cs typeface="Libre Franklin"/>
              <a:sym typeface="Libre Franklin"/>
            </a:endParaRPr>
          </a:p>
        </p:txBody>
      </p:sp>
      <p:pic>
        <p:nvPicPr>
          <p:cNvPr id="2050" name="Picture 2" descr="Free Icon | Internet">
            <a:extLst>
              <a:ext uri="{FF2B5EF4-FFF2-40B4-BE49-F238E27FC236}">
                <a16:creationId xmlns:a16="http://schemas.microsoft.com/office/drawing/2014/main" id="{B3B2928B-4733-4EBD-92FD-6BDC393B9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47" y="1628484"/>
            <a:ext cx="1112389" cy="111238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DB5AE80-836A-4273-836C-46DBB0FE6935}"/>
              </a:ext>
            </a:extLst>
          </p:cNvPr>
          <p:cNvGrpSpPr/>
          <p:nvPr/>
        </p:nvGrpSpPr>
        <p:grpSpPr>
          <a:xfrm>
            <a:off x="8184278" y="2885583"/>
            <a:ext cx="3307972" cy="1091805"/>
            <a:chOff x="8061712" y="3115621"/>
            <a:chExt cx="3307972" cy="1091805"/>
          </a:xfrm>
        </p:grpSpPr>
        <p:grpSp>
          <p:nvGrpSpPr>
            <p:cNvPr id="39" name="Google Shape;491;p52">
              <a:extLst>
                <a:ext uri="{FF2B5EF4-FFF2-40B4-BE49-F238E27FC236}">
                  <a16:creationId xmlns:a16="http://schemas.microsoft.com/office/drawing/2014/main" id="{2AF41634-C085-4A43-A45C-56FDACFEEBFC}"/>
                </a:ext>
              </a:extLst>
            </p:cNvPr>
            <p:cNvGrpSpPr/>
            <p:nvPr/>
          </p:nvGrpSpPr>
          <p:grpSpPr>
            <a:xfrm>
              <a:off x="8061712" y="3115621"/>
              <a:ext cx="1056360" cy="1056360"/>
              <a:chOff x="5580425" y="2925936"/>
              <a:chExt cx="1056360" cy="1056360"/>
            </a:xfrm>
          </p:grpSpPr>
          <p:sp>
            <p:nvSpPr>
              <p:cNvPr id="40" name="Google Shape;492;p52">
                <a:extLst>
                  <a:ext uri="{FF2B5EF4-FFF2-40B4-BE49-F238E27FC236}">
                    <a16:creationId xmlns:a16="http://schemas.microsoft.com/office/drawing/2014/main" id="{FECB4248-D1B6-47FA-919B-9130DDACB39D}"/>
                  </a:ext>
                </a:extLst>
              </p:cNvPr>
              <p:cNvSpPr/>
              <p:nvPr/>
            </p:nvSpPr>
            <p:spPr>
              <a:xfrm>
                <a:off x="5580425" y="2925936"/>
                <a:ext cx="1056360" cy="1056360"/>
              </a:xfrm>
              <a:prstGeom prst="roundRect">
                <a:avLst>
                  <a:gd name="adj" fmla="val 28695"/>
                </a:avLst>
              </a:prstGeom>
              <a:solidFill>
                <a:schemeClr val="lt1"/>
              </a:solidFill>
              <a:ln>
                <a:noFill/>
              </a:ln>
              <a:effectLst>
                <a:outerShdw blurRad="190500" dist="190500" dir="2700000" algn="tl" rotWithShape="0">
                  <a:srgbClr val="000000">
                    <a:alpha val="2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pic>
            <p:nvPicPr>
              <p:cNvPr id="41" name="Google Shape;493;p52">
                <a:extLst>
                  <a:ext uri="{FF2B5EF4-FFF2-40B4-BE49-F238E27FC236}">
                    <a16:creationId xmlns:a16="http://schemas.microsoft.com/office/drawing/2014/main" id="{BEE929B8-82AA-46D8-A1A7-B80C60ED5A07}"/>
                  </a:ext>
                </a:extLst>
              </p:cNvPr>
              <p:cNvPicPr preferRelativeResize="0"/>
              <p:nvPr/>
            </p:nvPicPr>
            <p:blipFill rotWithShape="1">
              <a:blip r:embed="rId3">
                <a:alphaModFix/>
              </a:blip>
              <a:srcRect/>
              <a:stretch/>
            </p:blipFill>
            <p:spPr>
              <a:xfrm>
                <a:off x="5732590" y="3091900"/>
                <a:ext cx="752030" cy="724432"/>
              </a:xfrm>
              <a:prstGeom prst="rect">
                <a:avLst/>
              </a:prstGeom>
              <a:noFill/>
              <a:ln>
                <a:noFill/>
              </a:ln>
            </p:spPr>
          </p:pic>
        </p:grpSp>
        <p:grpSp>
          <p:nvGrpSpPr>
            <p:cNvPr id="30" name="Google Shape;500;p52">
              <a:extLst>
                <a:ext uri="{FF2B5EF4-FFF2-40B4-BE49-F238E27FC236}">
                  <a16:creationId xmlns:a16="http://schemas.microsoft.com/office/drawing/2014/main" id="{76BD11C5-9193-4B3F-B6B2-C2E44F19225E}"/>
                </a:ext>
              </a:extLst>
            </p:cNvPr>
            <p:cNvGrpSpPr/>
            <p:nvPr/>
          </p:nvGrpSpPr>
          <p:grpSpPr>
            <a:xfrm>
              <a:off x="9187518" y="3151066"/>
              <a:ext cx="1056360" cy="1056360"/>
              <a:chOff x="8850961" y="2925936"/>
              <a:chExt cx="1056360" cy="1056360"/>
            </a:xfrm>
          </p:grpSpPr>
          <p:sp>
            <p:nvSpPr>
              <p:cNvPr id="32" name="Google Shape;501;p52">
                <a:extLst>
                  <a:ext uri="{FF2B5EF4-FFF2-40B4-BE49-F238E27FC236}">
                    <a16:creationId xmlns:a16="http://schemas.microsoft.com/office/drawing/2014/main" id="{DD846FE5-AF5F-44BE-8128-B155533CCB72}"/>
                  </a:ext>
                </a:extLst>
              </p:cNvPr>
              <p:cNvSpPr/>
              <p:nvPr/>
            </p:nvSpPr>
            <p:spPr>
              <a:xfrm>
                <a:off x="8850961" y="2925936"/>
                <a:ext cx="1056360" cy="1056360"/>
              </a:xfrm>
              <a:prstGeom prst="roundRect">
                <a:avLst>
                  <a:gd name="adj" fmla="val 28695"/>
                </a:avLst>
              </a:prstGeom>
              <a:solidFill>
                <a:schemeClr val="lt1"/>
              </a:solidFill>
              <a:ln>
                <a:noFill/>
              </a:ln>
              <a:effectLst>
                <a:outerShdw blurRad="190500" dist="190500" dir="2700000" algn="tl" rotWithShape="0">
                  <a:srgbClr val="000000">
                    <a:alpha val="2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pic>
            <p:nvPicPr>
              <p:cNvPr id="33" name="Google Shape;502;p52">
                <a:extLst>
                  <a:ext uri="{FF2B5EF4-FFF2-40B4-BE49-F238E27FC236}">
                    <a16:creationId xmlns:a16="http://schemas.microsoft.com/office/drawing/2014/main" id="{56801E3D-01E3-43D3-999D-4EC21F3E3F85}"/>
                  </a:ext>
                </a:extLst>
              </p:cNvPr>
              <p:cNvPicPr preferRelativeResize="0"/>
              <p:nvPr/>
            </p:nvPicPr>
            <p:blipFill rotWithShape="1">
              <a:blip r:embed="rId4">
                <a:alphaModFix/>
              </a:blip>
              <a:srcRect l="20845" r="5115"/>
              <a:stretch/>
            </p:blipFill>
            <p:spPr>
              <a:xfrm>
                <a:off x="8964047" y="3048581"/>
                <a:ext cx="830189" cy="811070"/>
              </a:xfrm>
              <a:prstGeom prst="flowChartConnector">
                <a:avLst/>
              </a:prstGeom>
              <a:noFill/>
              <a:ln>
                <a:noFill/>
              </a:ln>
            </p:spPr>
          </p:pic>
        </p:grpSp>
        <p:grpSp>
          <p:nvGrpSpPr>
            <p:cNvPr id="26" name="Google Shape;505;p52">
              <a:extLst>
                <a:ext uri="{FF2B5EF4-FFF2-40B4-BE49-F238E27FC236}">
                  <a16:creationId xmlns:a16="http://schemas.microsoft.com/office/drawing/2014/main" id="{4DFF5F82-497F-4296-A10D-5E0472156F72}"/>
                </a:ext>
              </a:extLst>
            </p:cNvPr>
            <p:cNvGrpSpPr/>
            <p:nvPr/>
          </p:nvGrpSpPr>
          <p:grpSpPr>
            <a:xfrm>
              <a:off x="10313324" y="3151066"/>
              <a:ext cx="1056360" cy="1056360"/>
              <a:chOff x="10486229" y="2925936"/>
              <a:chExt cx="1056360" cy="1056360"/>
            </a:xfrm>
          </p:grpSpPr>
          <p:sp>
            <p:nvSpPr>
              <p:cNvPr id="28" name="Google Shape;506;p52">
                <a:extLst>
                  <a:ext uri="{FF2B5EF4-FFF2-40B4-BE49-F238E27FC236}">
                    <a16:creationId xmlns:a16="http://schemas.microsoft.com/office/drawing/2014/main" id="{111F7649-1838-494E-BD5D-CE6FEC741DC3}"/>
                  </a:ext>
                </a:extLst>
              </p:cNvPr>
              <p:cNvSpPr/>
              <p:nvPr/>
            </p:nvSpPr>
            <p:spPr>
              <a:xfrm>
                <a:off x="10486229" y="2925936"/>
                <a:ext cx="1056360" cy="1056360"/>
              </a:xfrm>
              <a:prstGeom prst="roundRect">
                <a:avLst>
                  <a:gd name="adj" fmla="val 28695"/>
                </a:avLst>
              </a:prstGeom>
              <a:solidFill>
                <a:schemeClr val="lt1"/>
              </a:solidFill>
              <a:ln>
                <a:noFill/>
              </a:ln>
              <a:effectLst>
                <a:outerShdw blurRad="190500" dist="190500" dir="2700000" algn="tl" rotWithShape="0">
                  <a:srgbClr val="000000">
                    <a:alpha val="2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pic>
            <p:nvPicPr>
              <p:cNvPr id="29" name="Google Shape;507;p52">
                <a:extLst>
                  <a:ext uri="{FF2B5EF4-FFF2-40B4-BE49-F238E27FC236}">
                    <a16:creationId xmlns:a16="http://schemas.microsoft.com/office/drawing/2014/main" id="{2D825C99-F4D9-481F-8DD6-D5D158204BEC}"/>
                  </a:ext>
                </a:extLst>
              </p:cNvPr>
              <p:cNvPicPr preferRelativeResize="0"/>
              <p:nvPr/>
            </p:nvPicPr>
            <p:blipFill rotWithShape="1">
              <a:blip r:embed="rId5">
                <a:alphaModFix/>
              </a:blip>
              <a:srcRect l="18960" t="17301" r="19003" b="17584"/>
              <a:stretch/>
            </p:blipFill>
            <p:spPr>
              <a:xfrm>
                <a:off x="10674639" y="3110244"/>
                <a:ext cx="679540" cy="687744"/>
              </a:xfrm>
              <a:prstGeom prst="ellipse">
                <a:avLst/>
              </a:prstGeom>
              <a:noFill/>
              <a:ln>
                <a:noFill/>
              </a:ln>
            </p:spPr>
          </p:pic>
        </p:grpSp>
      </p:grpSp>
      <p:sp>
        <p:nvSpPr>
          <p:cNvPr id="25" name="Rectangle 24">
            <a:extLst>
              <a:ext uri="{FF2B5EF4-FFF2-40B4-BE49-F238E27FC236}">
                <a16:creationId xmlns:a16="http://schemas.microsoft.com/office/drawing/2014/main" id="{E69F57EC-8E2F-4245-A2DA-14BFB03EDE7F}"/>
              </a:ext>
            </a:extLst>
          </p:cNvPr>
          <p:cNvSpPr/>
          <p:nvPr/>
        </p:nvSpPr>
        <p:spPr>
          <a:xfrm>
            <a:off x="1030511" y="3946252"/>
            <a:ext cx="6564907" cy="2554545"/>
          </a:xfrm>
          <a:prstGeom prst="rect">
            <a:avLst/>
          </a:prstGeom>
        </p:spPr>
        <p:txBody>
          <a:bodyPr wrap="square" lIns="91440" tIns="45720" rIns="91440" bIns="45720" anchor="t">
            <a:spAutoFit/>
          </a:bodyPr>
          <a:lstStyle/>
          <a:p>
            <a:pPr marL="171450" indent="-171450">
              <a:spcAft>
                <a:spcPts val="1200"/>
              </a:spcAft>
              <a:buClr>
                <a:schemeClr val="dk1"/>
              </a:buClr>
              <a:buSzPts val="1200"/>
              <a:buFont typeface="Arial" panose="020B0604020202020204" pitchFamily="34" charset="0"/>
              <a:buChar char="•"/>
            </a:pPr>
            <a:r>
              <a:rPr lang="en-US" sz="1600" b="1">
                <a:solidFill>
                  <a:srgbClr val="FF8364"/>
                </a:solidFill>
                <a:latin typeface="Montserrat"/>
                <a:ea typeface="Libre Franklin"/>
                <a:cs typeface="Libre Franklin"/>
                <a:sym typeface="Libre Franklin"/>
              </a:rPr>
              <a:t>Domain name </a:t>
            </a:r>
            <a:r>
              <a:rPr lang="en-US" sz="1600">
                <a:solidFill>
                  <a:schemeClr val="dk1"/>
                </a:solidFill>
                <a:latin typeface="Montserrat"/>
                <a:ea typeface="Libre Franklin"/>
                <a:cs typeface="Libre Franklin"/>
                <a:sym typeface="Libre Franklin"/>
              </a:rPr>
              <a:t>with a </a:t>
            </a:r>
            <a:r>
              <a:rPr lang="en-US" sz="1600" b="1">
                <a:solidFill>
                  <a:srgbClr val="FF8364"/>
                </a:solidFill>
                <a:latin typeface="Montserrat"/>
                <a:ea typeface="Libre Franklin"/>
                <a:cs typeface="Libre Franklin"/>
                <a:sym typeface="Libre Franklin"/>
              </a:rPr>
              <a:t>top level domain (TLD)</a:t>
            </a:r>
            <a:r>
              <a:rPr lang="en-US" sz="1600">
                <a:solidFill>
                  <a:srgbClr val="FF8364"/>
                </a:solidFill>
                <a:latin typeface="Montserrat"/>
                <a:ea typeface="Libre Franklin"/>
                <a:cs typeface="Libre Franklin"/>
                <a:sym typeface="Libre Franklin"/>
              </a:rPr>
              <a:t>: </a:t>
            </a:r>
            <a:r>
              <a:rPr lang="en-US" sz="1600">
                <a:solidFill>
                  <a:schemeClr val="dk1"/>
                </a:solidFill>
                <a:latin typeface="Montserrat"/>
                <a:ea typeface="Libre Franklin"/>
                <a:cs typeface="Libre Franklin"/>
                <a:sym typeface="Libre Franklin"/>
              </a:rPr>
              <a:t>acts as an address that you can provide to someone who wants to visit your website</a:t>
            </a:r>
            <a:endParaRPr lang="en-US" sz="1600">
              <a:solidFill>
                <a:schemeClr val="dk1"/>
              </a:solidFill>
              <a:latin typeface="Montserrat"/>
              <a:ea typeface="Libre Franklin"/>
              <a:cs typeface="Libre Franklin"/>
            </a:endParaRPr>
          </a:p>
          <a:p>
            <a:pPr marL="171450" indent="-171450">
              <a:spcAft>
                <a:spcPts val="1200"/>
              </a:spcAft>
              <a:buClr>
                <a:schemeClr val="dk1"/>
              </a:buClr>
              <a:buSzPts val="1200"/>
              <a:buFont typeface="Arial" panose="020B0604020202020204" pitchFamily="34" charset="0"/>
              <a:buChar char="•"/>
            </a:pPr>
            <a:r>
              <a:rPr lang="en-US" sz="1600" b="1">
                <a:solidFill>
                  <a:srgbClr val="FF8364"/>
                </a:solidFill>
                <a:latin typeface="Montserrat"/>
                <a:ea typeface="Libre Franklin"/>
                <a:cs typeface="Libre Franklin"/>
              </a:rPr>
              <a:t>Hypertext Transfer Protocol (HTTP)</a:t>
            </a:r>
            <a:r>
              <a:rPr lang="en-US" sz="1600">
                <a:solidFill>
                  <a:srgbClr val="FF8364"/>
                </a:solidFill>
                <a:latin typeface="Montserrat"/>
                <a:ea typeface="Libre Franklin"/>
                <a:cs typeface="Libre Franklin"/>
              </a:rPr>
              <a:t>: </a:t>
            </a:r>
            <a:r>
              <a:rPr lang="en-US" sz="1600">
                <a:solidFill>
                  <a:schemeClr val="tx1"/>
                </a:solidFill>
                <a:latin typeface="Montserrat"/>
                <a:ea typeface="Libre Franklin"/>
                <a:cs typeface="Libre Franklin"/>
              </a:rPr>
              <a:t>is used to load web pages using hypertext links &amp; </a:t>
            </a:r>
            <a:r>
              <a:rPr lang="en-US" sz="1600" b="1">
                <a:solidFill>
                  <a:srgbClr val="FF8364"/>
                </a:solidFill>
                <a:latin typeface="Montserrat"/>
                <a:ea typeface="Libre Franklin"/>
                <a:cs typeface="Libre Franklin"/>
              </a:rPr>
              <a:t>Hypertext Transfer Protocol Security (HTTPS) </a:t>
            </a:r>
            <a:r>
              <a:rPr lang="en-US" sz="1600">
                <a:solidFill>
                  <a:schemeClr val="dk1"/>
                </a:solidFill>
                <a:latin typeface="Montserrat"/>
                <a:ea typeface="Libre Franklin"/>
                <a:cs typeface="Libre Franklin"/>
              </a:rPr>
              <a:t>is a secure way to send data between a web server and a web browser</a:t>
            </a:r>
            <a:endParaRPr lang="en-US" sz="1600">
              <a:solidFill>
                <a:schemeClr val="dk1"/>
              </a:solidFill>
              <a:latin typeface="Montserrat"/>
              <a:ea typeface="Libre Franklin"/>
              <a:cs typeface="Libre Franklin"/>
              <a:sym typeface="Libre Franklin"/>
            </a:endParaRPr>
          </a:p>
          <a:p>
            <a:pPr marL="175895">
              <a:spcAft>
                <a:spcPts val="1200"/>
              </a:spcAft>
              <a:buClr>
                <a:schemeClr val="dk1"/>
              </a:buClr>
              <a:buSzPts val="1200"/>
            </a:pPr>
            <a:r>
              <a:rPr lang="en-US">
                <a:solidFill>
                  <a:schemeClr val="dk1"/>
                </a:solidFill>
                <a:latin typeface="Montserrat" panose="00000500000000000000" pitchFamily="2" charset="0"/>
                <a:ea typeface="Libre Franklin"/>
                <a:cs typeface="Libre Franklin"/>
                <a:sym typeface="Libre Franklin"/>
              </a:rPr>
              <a:t>You can register a domain name with a </a:t>
            </a:r>
            <a:r>
              <a:rPr lang="en-US" b="1">
                <a:solidFill>
                  <a:schemeClr val="dk1"/>
                </a:solidFill>
                <a:latin typeface="Montserrat" panose="00000500000000000000" pitchFamily="2" charset="0"/>
                <a:ea typeface="Libre Franklin"/>
                <a:cs typeface="Libre Franklin"/>
                <a:sym typeface="Libre Franklin"/>
              </a:rPr>
              <a:t>domain name registrar</a:t>
            </a:r>
            <a:r>
              <a:rPr lang="en-US">
                <a:solidFill>
                  <a:schemeClr val="dk1"/>
                </a:solidFill>
                <a:latin typeface="Montserrat" panose="00000500000000000000" pitchFamily="2" charset="0"/>
                <a:ea typeface="Libre Franklin"/>
                <a:cs typeface="Libre Franklin"/>
                <a:sym typeface="Libre Franklin"/>
              </a:rPr>
              <a:t> such as </a:t>
            </a:r>
            <a:r>
              <a:rPr lang="en-US" err="1">
                <a:solidFill>
                  <a:srgbClr val="FF8364"/>
                </a:solidFill>
                <a:latin typeface="Montserrat" panose="00000500000000000000" pitchFamily="2" charset="0"/>
                <a:ea typeface="Libre Franklin"/>
                <a:cs typeface="Libre Franklin"/>
                <a:sym typeface="Libre Franklin"/>
              </a:rPr>
              <a:t>NameCheap</a:t>
            </a:r>
            <a:r>
              <a:rPr lang="en-US">
                <a:solidFill>
                  <a:schemeClr val="dk1"/>
                </a:solidFill>
                <a:latin typeface="Montserrat" panose="00000500000000000000" pitchFamily="2" charset="0"/>
                <a:ea typeface="Libre Franklin"/>
                <a:cs typeface="Libre Franklin"/>
                <a:sym typeface="Libre Franklin"/>
              </a:rPr>
              <a:t> or </a:t>
            </a:r>
            <a:r>
              <a:rPr lang="en-US">
                <a:solidFill>
                  <a:srgbClr val="FF8364"/>
                </a:solidFill>
                <a:latin typeface="Montserrat" panose="00000500000000000000" pitchFamily="2" charset="0"/>
                <a:ea typeface="Libre Franklin"/>
                <a:cs typeface="Libre Franklin"/>
                <a:sym typeface="Libre Franklin"/>
              </a:rPr>
              <a:t>GoDaddy</a:t>
            </a:r>
            <a:endParaRPr lang="en-US">
              <a:solidFill>
                <a:srgbClr val="FF8364"/>
              </a:solidFill>
              <a:latin typeface="Montserrat" panose="00000500000000000000" pitchFamily="2" charset="0"/>
              <a:ea typeface="Libre Franklin"/>
              <a:cs typeface="Libre Franklin"/>
            </a:endParaRPr>
          </a:p>
        </p:txBody>
      </p:sp>
      <p:grpSp>
        <p:nvGrpSpPr>
          <p:cNvPr id="38" name="Group 37">
            <a:extLst>
              <a:ext uri="{FF2B5EF4-FFF2-40B4-BE49-F238E27FC236}">
                <a16:creationId xmlns:a16="http://schemas.microsoft.com/office/drawing/2014/main" id="{041A0820-B8BA-483E-A14D-8D398B1A2B8A}"/>
              </a:ext>
            </a:extLst>
          </p:cNvPr>
          <p:cNvGrpSpPr/>
          <p:nvPr/>
        </p:nvGrpSpPr>
        <p:grpSpPr>
          <a:xfrm>
            <a:off x="8179154" y="4493336"/>
            <a:ext cx="3327473" cy="522073"/>
            <a:chOff x="4262211" y="2295953"/>
            <a:chExt cx="3163777" cy="641295"/>
          </a:xfrm>
        </p:grpSpPr>
        <p:sp>
          <p:nvSpPr>
            <p:cNvPr id="42" name="Rectangle: Rounded Corners 19">
              <a:extLst>
                <a:ext uri="{FF2B5EF4-FFF2-40B4-BE49-F238E27FC236}">
                  <a16:creationId xmlns:a16="http://schemas.microsoft.com/office/drawing/2014/main" id="{43EAC38E-934E-4A44-845B-D464E762301F}"/>
                </a:ext>
              </a:extLst>
            </p:cNvPr>
            <p:cNvSpPr/>
            <p:nvPr/>
          </p:nvSpPr>
          <p:spPr>
            <a:xfrm>
              <a:off x="4262211" y="2295953"/>
              <a:ext cx="3163777" cy="641295"/>
            </a:xfrm>
            <a:prstGeom prst="roundRect">
              <a:avLst>
                <a:gd name="adj" fmla="val 14305"/>
              </a:avLst>
            </a:prstGeom>
            <a:solidFill>
              <a:schemeClr val="bg1"/>
            </a:solidFill>
            <a:ln w="38100">
              <a:gradFill>
                <a:gsLst>
                  <a:gs pos="50000">
                    <a:srgbClr val="FB8500"/>
                  </a:gs>
                  <a:gs pos="0">
                    <a:srgbClr val="F74D49"/>
                  </a:gs>
                  <a:gs pos="100000">
                    <a:srgbClr val="FD0EE0"/>
                  </a:gs>
                </a:gsLst>
                <a:lin ang="5400000" scaled="1"/>
              </a:gradFill>
            </a:ln>
            <a:effectLst>
              <a:outerShdw blurRad="254000"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C7DF274-BD17-4A5C-B25C-DC57BB6BBF1A}"/>
                </a:ext>
              </a:extLst>
            </p:cNvPr>
            <p:cNvSpPr txBox="1"/>
            <p:nvPr/>
          </p:nvSpPr>
          <p:spPr>
            <a:xfrm>
              <a:off x="4359745" y="2427568"/>
              <a:ext cx="2968708" cy="378062"/>
            </a:xfrm>
            <a:prstGeom prst="rect">
              <a:avLst/>
            </a:prstGeom>
            <a:noFill/>
          </p:spPr>
          <p:txBody>
            <a:bodyPr wrap="square" rtlCol="0">
              <a:spAutoFit/>
            </a:bodyPr>
            <a:lstStyle/>
            <a:p>
              <a:pPr algn="ctr"/>
              <a:r>
                <a:rPr lang="en-US">
                  <a:solidFill>
                    <a:schemeClr val="dk1"/>
                  </a:solidFill>
                  <a:latin typeface="Montserrat"/>
                  <a:ea typeface="Libre Franklin"/>
                  <a:cs typeface="Libre Franklin"/>
                  <a:sym typeface="Libre Franklin"/>
                </a:rPr>
                <a:t>https://www.google.com</a:t>
              </a:r>
              <a:endParaRPr lang="vi-VN">
                <a:solidFill>
                  <a:srgbClr val="000664"/>
                </a:solidFill>
                <a:latin typeface="EuclidCircularAVN" panose="020B0804000000000000" pitchFamily="34" charset="0"/>
                <a:ea typeface="EuclidCircularAVN" panose="020B0804000000000000" pitchFamily="34" charset="0"/>
              </a:endParaRPr>
            </a:p>
          </p:txBody>
        </p:sp>
      </p:grpSp>
      <p:sp>
        <p:nvSpPr>
          <p:cNvPr id="44" name="Rectangle 43">
            <a:extLst>
              <a:ext uri="{FF2B5EF4-FFF2-40B4-BE49-F238E27FC236}">
                <a16:creationId xmlns:a16="http://schemas.microsoft.com/office/drawing/2014/main" id="{277D7BAA-7951-43C8-A59F-5887609AD5C0}"/>
              </a:ext>
            </a:extLst>
          </p:cNvPr>
          <p:cNvSpPr/>
          <p:nvPr/>
        </p:nvSpPr>
        <p:spPr>
          <a:xfrm>
            <a:off x="8198654" y="5220360"/>
            <a:ext cx="3307973" cy="584775"/>
          </a:xfrm>
          <a:prstGeom prst="rect">
            <a:avLst/>
          </a:prstGeom>
        </p:spPr>
        <p:txBody>
          <a:bodyPr wrap="square">
            <a:spAutoFit/>
          </a:bodyPr>
          <a:lstStyle/>
          <a:p>
            <a:pPr algn="ctr"/>
            <a:r>
              <a:rPr lang="en-US" sz="1600">
                <a:solidFill>
                  <a:schemeClr val="dk1"/>
                </a:solidFill>
                <a:latin typeface="Montserrat"/>
                <a:ea typeface="Libre Franklin"/>
                <a:cs typeface="Libre Franklin"/>
                <a:sym typeface="Libre Franklin"/>
              </a:rPr>
              <a:t>Ex: </a:t>
            </a:r>
            <a:r>
              <a:rPr lang="en-US" sz="1600">
                <a:solidFill>
                  <a:srgbClr val="05619C"/>
                </a:solidFill>
                <a:latin typeface="Montserrat"/>
                <a:ea typeface="Libre Franklin"/>
                <a:cs typeface="Libre Franklin"/>
                <a:sym typeface="Libre Franklin"/>
              </a:rPr>
              <a:t>google</a:t>
            </a:r>
            <a:r>
              <a:rPr lang="en-US" sz="1600">
                <a:solidFill>
                  <a:schemeClr val="dk1"/>
                </a:solidFill>
                <a:latin typeface="Montserrat"/>
                <a:ea typeface="Libre Franklin"/>
                <a:cs typeface="Libre Franklin"/>
                <a:sym typeface="Libre Franklin"/>
              </a:rPr>
              <a:t> is the domain name and TLD is </a:t>
            </a:r>
            <a:r>
              <a:rPr lang="en-US" sz="1600">
                <a:solidFill>
                  <a:srgbClr val="05619C"/>
                </a:solidFill>
                <a:latin typeface="Montserrat"/>
                <a:ea typeface="Libre Franklin"/>
                <a:cs typeface="Libre Franklin"/>
                <a:sym typeface="Libre Franklin"/>
              </a:rPr>
              <a:t>.com</a:t>
            </a:r>
            <a:r>
              <a:rPr lang="en-US" sz="1600">
                <a:solidFill>
                  <a:srgbClr val="05619C"/>
                </a:solidFill>
                <a:latin typeface="Montserrat"/>
                <a:ea typeface="Libre Franklin"/>
                <a:cs typeface="Libre Franklin"/>
              </a:rPr>
              <a:t> </a:t>
            </a:r>
            <a:endParaRPr lang="en-US" sz="1600">
              <a:solidFill>
                <a:srgbClr val="05619C"/>
              </a:solidFill>
            </a:endParaRPr>
          </a:p>
        </p:txBody>
      </p:sp>
      <p:sp>
        <p:nvSpPr>
          <p:cNvPr id="2" name="Rectangle 1">
            <a:extLst>
              <a:ext uri="{FF2B5EF4-FFF2-40B4-BE49-F238E27FC236}">
                <a16:creationId xmlns:a16="http://schemas.microsoft.com/office/drawing/2014/main" id="{CD8D9D85-3B54-4E70-B48E-ADE3ABC3B0B3}"/>
              </a:ext>
            </a:extLst>
          </p:cNvPr>
          <p:cNvSpPr/>
          <p:nvPr/>
        </p:nvSpPr>
        <p:spPr>
          <a:xfrm>
            <a:off x="1030511" y="2117315"/>
            <a:ext cx="6564907" cy="830997"/>
          </a:xfrm>
          <a:prstGeom prst="rect">
            <a:avLst/>
          </a:prstGeom>
        </p:spPr>
        <p:txBody>
          <a:bodyPr wrap="square">
            <a:spAutoFit/>
          </a:bodyPr>
          <a:lstStyle/>
          <a:p>
            <a:pPr marL="171450" lvl="0" indent="-171450">
              <a:spcAft>
                <a:spcPts val="1200"/>
              </a:spcAft>
              <a:buClr>
                <a:schemeClr val="dk1"/>
              </a:buClr>
              <a:buSzPts val="1200"/>
              <a:buFont typeface="Arial" panose="020B0604020202020204" pitchFamily="34" charset="0"/>
              <a:buChar char="•"/>
            </a:pPr>
            <a:r>
              <a:rPr lang="en-US" sz="1600" b="1">
                <a:solidFill>
                  <a:srgbClr val="FF8364"/>
                </a:solidFill>
                <a:latin typeface="Montserrat" panose="00000500000000000000" pitchFamily="2" charset="0"/>
                <a:ea typeface="Libre Franklin"/>
                <a:cs typeface="Libre Franklin"/>
                <a:sym typeface="Libre Franklin"/>
              </a:rPr>
              <a:t>Websites</a:t>
            </a:r>
            <a:r>
              <a:rPr lang="en-US" sz="1600">
                <a:solidFill>
                  <a:srgbClr val="FF8364"/>
                </a:solidFill>
                <a:latin typeface="Montserrat" panose="00000500000000000000" pitchFamily="2" charset="0"/>
                <a:ea typeface="Libre Franklin"/>
                <a:cs typeface="Libre Franklin"/>
                <a:sym typeface="Libre Franklin"/>
              </a:rPr>
              <a:t>: </a:t>
            </a:r>
            <a:r>
              <a:rPr lang="en-US" sz="1600">
                <a:solidFill>
                  <a:schemeClr val="dk1"/>
                </a:solidFill>
                <a:latin typeface="Montserrat" panose="00000500000000000000" pitchFamily="2" charset="0"/>
                <a:ea typeface="Libre Franklin"/>
                <a:cs typeface="Libre Franklin"/>
                <a:sym typeface="Libre Franklin"/>
              </a:rPr>
              <a:t>files stored on servers,</a:t>
            </a:r>
            <a:r>
              <a:rPr lang="en-US" sz="1600" b="1">
                <a:solidFill>
                  <a:schemeClr val="dk1"/>
                </a:solidFill>
                <a:latin typeface="Montserrat" panose="00000500000000000000" pitchFamily="2" charset="0"/>
                <a:ea typeface="Libre Franklin"/>
                <a:cs typeface="Libre Franklin"/>
                <a:sym typeface="Libre Franklin"/>
              </a:rPr>
              <a:t> </a:t>
            </a:r>
            <a:r>
              <a:rPr lang="en-US" sz="1600">
                <a:solidFill>
                  <a:schemeClr val="dk1"/>
                </a:solidFill>
                <a:latin typeface="Montserrat" panose="00000500000000000000" pitchFamily="2" charset="0"/>
                <a:ea typeface="Libre Franklin"/>
                <a:cs typeface="Libre Franklin"/>
                <a:sym typeface="Libre Franklin"/>
              </a:rPr>
              <a:t>which are computers that host (“store files for”) websites. These servers are connected to a network called the internet</a:t>
            </a:r>
          </a:p>
        </p:txBody>
      </p:sp>
      <p:grpSp>
        <p:nvGrpSpPr>
          <p:cNvPr id="7" name="Group 17">
            <a:extLst>
              <a:ext uri="{FF2B5EF4-FFF2-40B4-BE49-F238E27FC236}">
                <a16:creationId xmlns:a16="http://schemas.microsoft.com/office/drawing/2014/main" id="{B3F2227F-6412-4CDD-2F52-1A7D010FA0A2}"/>
              </a:ext>
            </a:extLst>
          </p:cNvPr>
          <p:cNvGrpSpPr/>
          <p:nvPr/>
        </p:nvGrpSpPr>
        <p:grpSpPr>
          <a:xfrm>
            <a:off x="741456" y="886227"/>
            <a:ext cx="3654457" cy="531037"/>
            <a:chOff x="612743" y="1020818"/>
            <a:chExt cx="3654457" cy="531037"/>
          </a:xfrm>
        </p:grpSpPr>
        <p:sp>
          <p:nvSpPr>
            <p:cNvPr id="5" name="Google Shape;506;p3">
              <a:extLst>
                <a:ext uri="{FF2B5EF4-FFF2-40B4-BE49-F238E27FC236}">
                  <a16:creationId xmlns:a16="http://schemas.microsoft.com/office/drawing/2014/main" id="{B4E9B3C1-83F8-0837-53DC-194E6348AB0D}"/>
                </a:ext>
              </a:extLst>
            </p:cNvPr>
            <p:cNvSpPr txBox="1">
              <a:spLocks/>
            </p:cNvSpPr>
            <p:nvPr/>
          </p:nvSpPr>
          <p:spPr>
            <a:xfrm>
              <a:off x="612743" y="1020818"/>
              <a:ext cx="3654457" cy="531037"/>
            </a:xfrm>
            <a:prstGeom prst="roundRect">
              <a:avLst>
                <a:gd name="adj" fmla="val 25920"/>
              </a:avLst>
            </a:prstGeom>
            <a:solidFill>
              <a:srgbClr val="FE8A57"/>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6" name="Google Shape;503;p3">
              <a:extLst>
                <a:ext uri="{FF2B5EF4-FFF2-40B4-BE49-F238E27FC236}">
                  <a16:creationId xmlns:a16="http://schemas.microsoft.com/office/drawing/2014/main" id="{284586A6-4EAF-D617-C5BC-65E5B4ED9224}"/>
                </a:ext>
              </a:extLst>
            </p:cNvPr>
            <p:cNvSpPr txBox="1"/>
            <p:nvPr/>
          </p:nvSpPr>
          <p:spPr>
            <a:xfrm>
              <a:off x="612743" y="1097605"/>
              <a:ext cx="3654457" cy="400069"/>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MY" sz="2000" b="1">
                  <a:solidFill>
                    <a:schemeClr val="lt1"/>
                  </a:solidFill>
                  <a:latin typeface="Montserrat" panose="00000500000000000000" pitchFamily="2" charset="0"/>
                </a:rPr>
                <a:t>BUILDING A WEBSITE</a:t>
              </a:r>
              <a:endParaRPr lang="en-MY" sz="2000" b="1">
                <a:latin typeface="Montserrat" panose="00000500000000000000" pitchFamily="2" charset="0"/>
              </a:endParaRPr>
            </a:p>
          </p:txBody>
        </p:sp>
      </p:grpSp>
      <p:sp>
        <p:nvSpPr>
          <p:cNvPr id="8" name="Rectangle 16">
            <a:extLst>
              <a:ext uri="{FF2B5EF4-FFF2-40B4-BE49-F238E27FC236}">
                <a16:creationId xmlns:a16="http://schemas.microsoft.com/office/drawing/2014/main" id="{79549D2F-1493-9421-BBD0-29EC8E484689}"/>
              </a:ext>
            </a:extLst>
          </p:cNvPr>
          <p:cNvSpPr/>
          <p:nvPr/>
        </p:nvSpPr>
        <p:spPr>
          <a:xfrm>
            <a:off x="839015" y="1621499"/>
            <a:ext cx="6154004" cy="400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50000"/>
              </a:lnSpc>
            </a:pPr>
            <a:r>
              <a:rPr lang="en-US" sz="1800" b="1" dirty="0">
                <a:solidFill>
                  <a:srgbClr val="FF481D"/>
                </a:solidFill>
                <a:latin typeface="Montserrat"/>
                <a:ea typeface="Libre Franklin"/>
                <a:cs typeface="Libre Franklin"/>
                <a:sym typeface="Libre Franklin"/>
              </a:rPr>
              <a:t>Basic Terms</a:t>
            </a:r>
            <a:endParaRPr lang="en-US" sz="1800" b="1" dirty="0">
              <a:solidFill>
                <a:srgbClr val="FF481D"/>
              </a:solidFill>
              <a:latin typeface="Montserrat"/>
              <a:ea typeface="Libre Franklin"/>
              <a:cs typeface="Libre Franklin"/>
            </a:endParaRPr>
          </a:p>
          <a:p>
            <a:pPr lvl="0">
              <a:lnSpc>
                <a:spcPct val="150000"/>
              </a:lnSpc>
              <a:spcAft>
                <a:spcPts val="600"/>
              </a:spcAft>
              <a:buSzPts val="1200"/>
            </a:pPr>
            <a:endParaRPr lang="en-US" sz="1800" b="1" dirty="0">
              <a:solidFill>
                <a:srgbClr val="FF481D"/>
              </a:solidFill>
              <a:latin typeface="Montserrat" panose="00000500000000000000" pitchFamily="2" charset="0"/>
              <a:ea typeface="Libre Franklin"/>
              <a:cs typeface="Libre Franklin"/>
            </a:endParaRPr>
          </a:p>
        </p:txBody>
      </p:sp>
    </p:spTree>
    <p:extLst>
      <p:ext uri="{BB962C8B-B14F-4D97-AF65-F5344CB8AC3E}">
        <p14:creationId xmlns:p14="http://schemas.microsoft.com/office/powerpoint/2010/main" val="406236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4338E-A804-4F5F-9D31-E771C76BD553}"/>
              </a:ext>
            </a:extLst>
          </p:cNvPr>
          <p:cNvSpPr/>
          <p:nvPr/>
        </p:nvSpPr>
        <p:spPr>
          <a:xfrm>
            <a:off x="606458" y="3056496"/>
            <a:ext cx="4412909" cy="1760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lvl="0" indent="0" algn="just" rtl="0">
              <a:spcBef>
                <a:spcPts val="0"/>
              </a:spcBef>
              <a:spcAft>
                <a:spcPts val="1800"/>
              </a:spcAft>
              <a:buClr>
                <a:schemeClr val="dk1"/>
              </a:buClr>
              <a:buSzPts val="1800"/>
              <a:buNone/>
            </a:pPr>
            <a:r>
              <a:rPr lang="en-US" sz="1600" b="1">
                <a:solidFill>
                  <a:schemeClr val="tx1"/>
                </a:solidFill>
                <a:latin typeface="Montserrat"/>
              </a:rPr>
              <a:t>Google Sites </a:t>
            </a:r>
            <a:r>
              <a:rPr lang="en-US" sz="1600">
                <a:solidFill>
                  <a:schemeClr val="tx1"/>
                </a:solidFill>
                <a:latin typeface="Montserrat"/>
              </a:rPr>
              <a:t>is a free webpage creation and publishing platform by Google. </a:t>
            </a:r>
          </a:p>
          <a:p>
            <a:pPr marL="0" lvl="0" indent="0" algn="just" rtl="0">
              <a:spcBef>
                <a:spcPts val="0"/>
              </a:spcBef>
              <a:spcAft>
                <a:spcPts val="1800"/>
              </a:spcAft>
              <a:buClr>
                <a:schemeClr val="dk1"/>
              </a:buClr>
              <a:buSzPts val="1800"/>
              <a:buNone/>
            </a:pPr>
            <a:r>
              <a:rPr lang="en-US" sz="1600" i="0">
                <a:solidFill>
                  <a:schemeClr val="tx1"/>
                </a:solidFill>
                <a:latin typeface="Montserrat"/>
              </a:rPr>
              <a:t>Example:</a:t>
            </a:r>
            <a:r>
              <a:rPr lang="en-US" sz="1600" i="0" u="none" strike="noStrike" cap="none">
                <a:solidFill>
                  <a:schemeClr val="tx1"/>
                </a:solidFill>
                <a:latin typeface="Montserrat"/>
              </a:rPr>
              <a:t> </a:t>
            </a:r>
            <a:r>
              <a:rPr lang="en-US" sz="1600" i="0" u="none" strike="noStrike" cap="none">
                <a:solidFill>
                  <a:srgbClr val="0070C0"/>
                </a:solidFill>
                <a:latin typeface="Montserrat"/>
              </a:rPr>
              <a:t>sites.google.com/view/</a:t>
            </a:r>
            <a:r>
              <a:rPr lang="en-US" sz="1600" i="0" u="none" strike="noStrike" cap="none" err="1">
                <a:solidFill>
                  <a:srgbClr val="0070C0"/>
                </a:solidFill>
                <a:latin typeface="Montserrat"/>
              </a:rPr>
              <a:t>yoursite</a:t>
            </a:r>
            <a:endParaRPr lang="en-US" sz="1600" i="0" u="none" strike="noStrike" cap="none">
              <a:solidFill>
                <a:srgbClr val="0070C0"/>
              </a:solidFill>
              <a:latin typeface="Montserrat"/>
            </a:endParaRPr>
          </a:p>
          <a:p>
            <a:pPr marL="0" lvl="0" indent="0" algn="just" rtl="0">
              <a:spcBef>
                <a:spcPts val="0"/>
              </a:spcBef>
              <a:spcAft>
                <a:spcPts val="1800"/>
              </a:spcAft>
              <a:buClr>
                <a:schemeClr val="dk1"/>
              </a:buClr>
              <a:buSzPts val="1800"/>
              <a:buNone/>
            </a:pPr>
            <a:r>
              <a:rPr lang="en-US" sz="1600">
                <a:solidFill>
                  <a:schemeClr val="tx1"/>
                </a:solidFill>
                <a:latin typeface="Montserrat"/>
              </a:rPr>
              <a:t>Go to </a:t>
            </a:r>
            <a:r>
              <a:rPr lang="en-US" sz="1600" u="sng">
                <a:solidFill>
                  <a:schemeClr val="hlink"/>
                </a:solidFill>
                <a:latin typeface="Montserrat"/>
                <a:hlinkClick r:id="rId2">
                  <a:extLst>
                    <a:ext uri="{A12FA001-AC4F-418D-AE19-62706E023703}">
                      <ahyp:hlinkClr xmlns:ahyp="http://schemas.microsoft.com/office/drawing/2018/hyperlinkcolor" val="tx"/>
                    </a:ext>
                  </a:extLst>
                </a:hlinkClick>
              </a:rPr>
              <a:t>Google Sites</a:t>
            </a:r>
            <a:r>
              <a:rPr lang="en-US" sz="1600">
                <a:latin typeface="Montserrat"/>
              </a:rPr>
              <a:t>.</a:t>
            </a:r>
          </a:p>
        </p:txBody>
      </p:sp>
      <p:pic>
        <p:nvPicPr>
          <p:cNvPr id="1026" name="Picture 2" descr="Migrate Classic Google Sites to New Google Sites to Save Your Content - OIT">
            <a:extLst>
              <a:ext uri="{FF2B5EF4-FFF2-40B4-BE49-F238E27FC236}">
                <a16:creationId xmlns:a16="http://schemas.microsoft.com/office/drawing/2014/main" id="{A1341CBE-927A-4696-98FD-6AA5CCBDD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5" r="5815"/>
          <a:stretch/>
        </p:blipFill>
        <p:spPr bwMode="auto">
          <a:xfrm>
            <a:off x="5230463" y="2036370"/>
            <a:ext cx="6355079" cy="3800812"/>
          </a:xfrm>
          <a:prstGeom prst="roundRect">
            <a:avLst>
              <a:gd name="adj" fmla="val 7001"/>
            </a:avLst>
          </a:prstGeom>
          <a:noFill/>
          <a:effectLst>
            <a:outerShdw blurRad="254000" dist="2540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0" name="Google Shape;506;p3">
            <a:extLst>
              <a:ext uri="{FF2B5EF4-FFF2-40B4-BE49-F238E27FC236}">
                <a16:creationId xmlns:a16="http://schemas.microsoft.com/office/drawing/2014/main" id="{1B62BC02-990C-42A6-AF92-B5F69249E2A1}"/>
              </a:ext>
            </a:extLst>
          </p:cNvPr>
          <p:cNvSpPr txBox="1">
            <a:spLocks/>
          </p:cNvSpPr>
          <p:nvPr/>
        </p:nvSpPr>
        <p:spPr>
          <a:xfrm>
            <a:off x="606458" y="2346110"/>
            <a:ext cx="4624005" cy="531037"/>
          </a:xfrm>
          <a:prstGeom prst="roundRect">
            <a:avLst>
              <a:gd name="adj" fmla="val 0"/>
            </a:avLst>
          </a:prstGeom>
          <a:solidFill>
            <a:srgbClr val="FF8364"/>
          </a:solidFill>
          <a:ln w="19050">
            <a:noFill/>
          </a:ln>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400" b="0" i="0" u="none" strike="noStrike" kern="0" cap="none" spc="0" normalizeH="0" baseline="0" noProof="0">
              <a:ln>
                <a:noFill/>
              </a:ln>
              <a:solidFill>
                <a:srgbClr val="000000"/>
              </a:solidFill>
              <a:effectLst/>
              <a:uLnTx/>
              <a:uFillTx/>
              <a:latin typeface="Montserrat" panose="00000500000000000000" pitchFamily="2" charset="0"/>
              <a:cs typeface="Arial"/>
              <a:sym typeface="Arial"/>
            </a:endParaRPr>
          </a:p>
        </p:txBody>
      </p:sp>
      <p:sp>
        <p:nvSpPr>
          <p:cNvPr id="64" name="TextBox 63">
            <a:extLst>
              <a:ext uri="{FF2B5EF4-FFF2-40B4-BE49-F238E27FC236}">
                <a16:creationId xmlns:a16="http://schemas.microsoft.com/office/drawing/2014/main" id="{1BA5E7FC-71C8-4032-9DAC-CF930924C47B}"/>
              </a:ext>
            </a:extLst>
          </p:cNvPr>
          <p:cNvSpPr txBox="1"/>
          <p:nvPr/>
        </p:nvSpPr>
        <p:spPr>
          <a:xfrm>
            <a:off x="743418" y="2478267"/>
            <a:ext cx="4046952"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a:ln>
                  <a:noFill/>
                </a:ln>
                <a:solidFill>
                  <a:srgbClr val="FFFFFF"/>
                </a:solidFill>
                <a:effectLst/>
                <a:uLnTx/>
                <a:uFillTx/>
                <a:latin typeface="Montserrat" panose="00000500000000000000" pitchFamily="2" charset="0"/>
                <a:ea typeface="Libre Franklin"/>
                <a:cs typeface="Libre Franklin"/>
                <a:sym typeface="Libre Franklin"/>
              </a:rPr>
              <a:t> Creating Your First Google Site</a:t>
            </a:r>
          </a:p>
        </p:txBody>
      </p:sp>
      <p:grpSp>
        <p:nvGrpSpPr>
          <p:cNvPr id="28" name="Group 27">
            <a:extLst>
              <a:ext uri="{FF2B5EF4-FFF2-40B4-BE49-F238E27FC236}">
                <a16:creationId xmlns:a16="http://schemas.microsoft.com/office/drawing/2014/main" id="{D4F8DB6D-24BD-4CCC-8F0A-448062515008}"/>
              </a:ext>
            </a:extLst>
          </p:cNvPr>
          <p:cNvGrpSpPr/>
          <p:nvPr/>
        </p:nvGrpSpPr>
        <p:grpSpPr>
          <a:xfrm>
            <a:off x="8106294" y="899958"/>
            <a:ext cx="3492696" cy="550635"/>
            <a:chOff x="132465" y="686209"/>
            <a:chExt cx="3334635" cy="685391"/>
          </a:xfrm>
        </p:grpSpPr>
        <p:sp>
          <p:nvSpPr>
            <p:cNvPr id="29" name="Google Shape;572;p13">
              <a:hlinkClick r:id="rId4" action="ppaction://hlinksldjump"/>
              <a:extLst>
                <a:ext uri="{FF2B5EF4-FFF2-40B4-BE49-F238E27FC236}">
                  <a16:creationId xmlns:a16="http://schemas.microsoft.com/office/drawing/2014/main" id="{97603B60-B722-483B-8AAC-3D77499EB5DF}"/>
                </a:ext>
              </a:extLst>
            </p:cNvPr>
            <p:cNvSpPr/>
            <p:nvPr/>
          </p:nvSpPr>
          <p:spPr>
            <a:xfrm>
              <a:off x="132465" y="686209"/>
              <a:ext cx="3334635"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a:latin typeface="Montserrat" pitchFamily="2" charset="77"/>
              </a:endParaRPr>
            </a:p>
          </p:txBody>
        </p:sp>
        <p:sp>
          <p:nvSpPr>
            <p:cNvPr id="30" name="Google Shape;503;p3">
              <a:extLst>
                <a:ext uri="{FF2B5EF4-FFF2-40B4-BE49-F238E27FC236}">
                  <a16:creationId xmlns:a16="http://schemas.microsoft.com/office/drawing/2014/main" id="{BBE712C5-A7D8-4843-B8B1-1CE8F1659475}"/>
                </a:ext>
              </a:extLst>
            </p:cNvPr>
            <p:cNvSpPr txBox="1"/>
            <p:nvPr/>
          </p:nvSpPr>
          <p:spPr>
            <a:xfrm>
              <a:off x="132465" y="812431"/>
              <a:ext cx="3334635" cy="45966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MY" sz="1800">
                  <a:solidFill>
                    <a:schemeClr val="lt1"/>
                  </a:solidFill>
                  <a:latin typeface="Montserrat" pitchFamily="2" charset="77"/>
                  <a:ea typeface="Libre Franklin"/>
                  <a:cs typeface="Libre Franklin"/>
                  <a:sym typeface="Libre Franklin"/>
                </a:rPr>
                <a:t>LET’S PRACTICE!</a:t>
              </a:r>
            </a:p>
          </p:txBody>
        </p:sp>
      </p:grpSp>
      <p:grpSp>
        <p:nvGrpSpPr>
          <p:cNvPr id="6" name="Group 17">
            <a:extLst>
              <a:ext uri="{FF2B5EF4-FFF2-40B4-BE49-F238E27FC236}">
                <a16:creationId xmlns:a16="http://schemas.microsoft.com/office/drawing/2014/main" id="{8795D5F4-B86F-5DD8-186E-8F67F135398B}"/>
              </a:ext>
            </a:extLst>
          </p:cNvPr>
          <p:cNvGrpSpPr/>
          <p:nvPr/>
        </p:nvGrpSpPr>
        <p:grpSpPr>
          <a:xfrm>
            <a:off x="741456" y="886227"/>
            <a:ext cx="3654457" cy="531037"/>
            <a:chOff x="612743" y="1020818"/>
            <a:chExt cx="3654457" cy="531037"/>
          </a:xfrm>
        </p:grpSpPr>
        <p:sp>
          <p:nvSpPr>
            <p:cNvPr id="4" name="Google Shape;506;p3">
              <a:extLst>
                <a:ext uri="{FF2B5EF4-FFF2-40B4-BE49-F238E27FC236}">
                  <a16:creationId xmlns:a16="http://schemas.microsoft.com/office/drawing/2014/main" id="{9FC59DC9-2FF3-ABEE-3D8B-D113F3A7839B}"/>
                </a:ext>
              </a:extLst>
            </p:cNvPr>
            <p:cNvSpPr txBox="1">
              <a:spLocks/>
            </p:cNvSpPr>
            <p:nvPr/>
          </p:nvSpPr>
          <p:spPr>
            <a:xfrm>
              <a:off x="612743" y="1020818"/>
              <a:ext cx="3654457" cy="531037"/>
            </a:xfrm>
            <a:prstGeom prst="roundRect">
              <a:avLst>
                <a:gd name="adj" fmla="val 25920"/>
              </a:avLst>
            </a:prstGeom>
            <a:solidFill>
              <a:srgbClr val="FE8A57"/>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a:p>
          </p:txBody>
        </p:sp>
        <p:sp>
          <p:nvSpPr>
            <p:cNvPr id="5" name="Google Shape;503;p3">
              <a:extLst>
                <a:ext uri="{FF2B5EF4-FFF2-40B4-BE49-F238E27FC236}">
                  <a16:creationId xmlns:a16="http://schemas.microsoft.com/office/drawing/2014/main" id="{440C004C-7056-4FAF-494B-6886363AB5DA}"/>
                </a:ext>
              </a:extLst>
            </p:cNvPr>
            <p:cNvSpPr txBox="1"/>
            <p:nvPr/>
          </p:nvSpPr>
          <p:spPr>
            <a:xfrm>
              <a:off x="612743" y="1097605"/>
              <a:ext cx="3654457" cy="400069"/>
            </a:xfrm>
            <a:prstGeom prst="rect">
              <a:avLst/>
            </a:prstGeom>
            <a:noFill/>
            <a:ln>
              <a:noFill/>
            </a:ln>
          </p:spPr>
          <p:txBody>
            <a:bodyPr spcFirstLastPara="1" wrap="square" lIns="91425" tIns="45700" rIns="91425" bIns="45700" anchor="t" anchorCtr="0">
              <a:spAutoFit/>
            </a:bodyPr>
            <a:lstStyle/>
            <a:p>
              <a:pPr algn="ctr">
                <a:buClr>
                  <a:schemeClr val="lt1"/>
                </a:buClr>
                <a:buSzPts val="2400"/>
                <a:buFont typeface="Libre Franklin Medium"/>
                <a:buNone/>
              </a:pPr>
              <a:r>
                <a:rPr lang="en-MY" sz="2000" b="1">
                  <a:solidFill>
                    <a:schemeClr val="lt1"/>
                  </a:solidFill>
                  <a:latin typeface="Montserrat" panose="00000500000000000000" pitchFamily="2" charset="0"/>
                </a:rPr>
                <a:t>BUILDING A WEBSITE</a:t>
              </a:r>
              <a:endParaRPr lang="en-MY" sz="2000" b="1">
                <a:latin typeface="Montserrat" panose="00000500000000000000" pitchFamily="2" charset="0"/>
              </a:endParaRPr>
            </a:p>
          </p:txBody>
        </p:sp>
      </p:grpSp>
    </p:spTree>
    <p:extLst>
      <p:ext uri="{BB962C8B-B14F-4D97-AF65-F5344CB8AC3E}">
        <p14:creationId xmlns:p14="http://schemas.microsoft.com/office/powerpoint/2010/main" val="2231572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C8C47EA9-5D40-40DB-A8B1-E450917C0B9C}"/>
              </a:ext>
            </a:extLst>
          </p:cNvPr>
          <p:cNvSpPr/>
          <p:nvPr/>
        </p:nvSpPr>
        <p:spPr>
          <a:xfrm>
            <a:off x="2558024" y="2228375"/>
            <a:ext cx="2235231" cy="2921961"/>
          </a:xfrm>
          <a:prstGeom prst="roundRect">
            <a:avLst>
              <a:gd name="adj" fmla="val 9153"/>
            </a:avLst>
          </a:prstGeom>
          <a:solidFill>
            <a:srgbClr val="FF481D"/>
          </a:solidFill>
          <a:ln>
            <a:noFill/>
          </a:ln>
          <a:effectLst>
            <a:outerShdw blurRad="1905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Rounded Corners 26">
            <a:extLst>
              <a:ext uri="{FF2B5EF4-FFF2-40B4-BE49-F238E27FC236}">
                <a16:creationId xmlns:a16="http://schemas.microsoft.com/office/drawing/2014/main" id="{82BAEACD-74C9-4F7D-B422-88953D269D3A}"/>
              </a:ext>
            </a:extLst>
          </p:cNvPr>
          <p:cNvSpPr/>
          <p:nvPr/>
        </p:nvSpPr>
        <p:spPr>
          <a:xfrm>
            <a:off x="4955570" y="2228376"/>
            <a:ext cx="2235231" cy="2921961"/>
          </a:xfrm>
          <a:prstGeom prst="roundRect">
            <a:avLst>
              <a:gd name="adj" fmla="val 9153"/>
            </a:avLst>
          </a:prstGeom>
          <a:solidFill>
            <a:srgbClr val="FF8364"/>
          </a:solidFill>
          <a:ln>
            <a:noFill/>
          </a:ln>
          <a:effectLst>
            <a:outerShdw blurRad="1905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Rounded Corners 30">
            <a:extLst>
              <a:ext uri="{FF2B5EF4-FFF2-40B4-BE49-F238E27FC236}">
                <a16:creationId xmlns:a16="http://schemas.microsoft.com/office/drawing/2014/main" id="{E7C5B903-0C87-4C27-B20D-0855DE4D8874}"/>
              </a:ext>
            </a:extLst>
          </p:cNvPr>
          <p:cNvSpPr/>
          <p:nvPr/>
        </p:nvSpPr>
        <p:spPr>
          <a:xfrm>
            <a:off x="7307107" y="2228375"/>
            <a:ext cx="2235231" cy="2921961"/>
          </a:xfrm>
          <a:prstGeom prst="roundRect">
            <a:avLst>
              <a:gd name="adj" fmla="val 9153"/>
            </a:avLst>
          </a:prstGeom>
          <a:solidFill>
            <a:srgbClr val="FE8A57"/>
          </a:solidFill>
          <a:ln>
            <a:noFill/>
          </a:ln>
          <a:effectLst>
            <a:outerShdw blurRad="1905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a:extLst>
              <a:ext uri="{FF2B5EF4-FFF2-40B4-BE49-F238E27FC236}">
                <a16:creationId xmlns:a16="http://schemas.microsoft.com/office/drawing/2014/main" id="{9579BA2A-C60F-4D73-9F5A-DBBA2E9ED6DA}"/>
              </a:ext>
            </a:extLst>
          </p:cNvPr>
          <p:cNvSpPr/>
          <p:nvPr/>
        </p:nvSpPr>
        <p:spPr>
          <a:xfrm>
            <a:off x="2694907" y="2374428"/>
            <a:ext cx="2066056" cy="2375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marR="0" lvl="0" indent="-171450" rtl="0">
              <a:lnSpc>
                <a:spcPct val="100000"/>
              </a:lnSpc>
              <a:spcBef>
                <a:spcPts val="0"/>
              </a:spcBef>
              <a:spcAft>
                <a:spcPts val="1000"/>
              </a:spcAft>
              <a:buClr>
                <a:schemeClr val="bg1"/>
              </a:buClr>
              <a:buSzPts val="1200"/>
              <a:buFont typeface="Arial" panose="020B0604020202020204" pitchFamily="34" charset="0"/>
              <a:buChar char="•"/>
            </a:pPr>
            <a:r>
              <a:rPr lang="en-US" sz="1600" b="0" i="0" u="none" strike="noStrike" cap="none">
                <a:solidFill>
                  <a:schemeClr val="bg1"/>
                </a:solidFill>
                <a:latin typeface="Montserrat" panose="00000500000000000000" pitchFamily="2" charset="0"/>
                <a:ea typeface="Libre Franklin"/>
                <a:cs typeface="Libre Franklin"/>
                <a:sym typeface="Libre Franklin"/>
              </a:rPr>
              <a:t>Traffic means you have people visiting your website</a:t>
            </a:r>
          </a:p>
        </p:txBody>
      </p:sp>
      <p:sp>
        <p:nvSpPr>
          <p:cNvPr id="35" name="Rectangle 34">
            <a:extLst>
              <a:ext uri="{FF2B5EF4-FFF2-40B4-BE49-F238E27FC236}">
                <a16:creationId xmlns:a16="http://schemas.microsoft.com/office/drawing/2014/main" id="{EB000521-07F9-4DFF-A351-B54ACC58966C}"/>
              </a:ext>
            </a:extLst>
          </p:cNvPr>
          <p:cNvSpPr/>
          <p:nvPr/>
        </p:nvSpPr>
        <p:spPr>
          <a:xfrm>
            <a:off x="5034366" y="2374428"/>
            <a:ext cx="2077638" cy="2375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spcAft>
                <a:spcPts val="1000"/>
              </a:spcAft>
              <a:buClr>
                <a:schemeClr val="bg1"/>
              </a:buClr>
              <a:buSzPts val="1200"/>
              <a:buFont typeface="Arial" panose="020B0604020202020204" pitchFamily="34" charset="0"/>
              <a:buChar char="•"/>
            </a:pPr>
            <a:r>
              <a:rPr lang="en-US" sz="1600">
                <a:solidFill>
                  <a:schemeClr val="bg1"/>
                </a:solidFill>
                <a:latin typeface="Montserrat" panose="00000500000000000000" pitchFamily="2" charset="0"/>
                <a:sym typeface="Libre Franklin"/>
              </a:rPr>
              <a:t>Website metrics are how you measure your site's performance </a:t>
            </a:r>
          </a:p>
        </p:txBody>
      </p:sp>
      <p:sp>
        <p:nvSpPr>
          <p:cNvPr id="36" name="Rectangle 35">
            <a:extLst>
              <a:ext uri="{FF2B5EF4-FFF2-40B4-BE49-F238E27FC236}">
                <a16:creationId xmlns:a16="http://schemas.microsoft.com/office/drawing/2014/main" id="{BCA947AD-7427-41EA-AC5C-7D0DAE67A821}"/>
              </a:ext>
            </a:extLst>
          </p:cNvPr>
          <p:cNvSpPr/>
          <p:nvPr/>
        </p:nvSpPr>
        <p:spPr>
          <a:xfrm>
            <a:off x="7426991" y="2374428"/>
            <a:ext cx="1982608" cy="2375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spcAft>
                <a:spcPts val="1000"/>
              </a:spcAft>
              <a:buClr>
                <a:schemeClr val="bg1"/>
              </a:buClr>
              <a:buSzPts val="1200"/>
              <a:buFont typeface="Arial" panose="020B0604020202020204" pitchFamily="34" charset="0"/>
              <a:buChar char="•"/>
            </a:pPr>
            <a:r>
              <a:rPr lang="en-US" sz="1600">
                <a:solidFill>
                  <a:schemeClr val="bg1"/>
                </a:solidFill>
                <a:latin typeface="Montserrat" panose="00000500000000000000" pitchFamily="2" charset="0"/>
                <a:sym typeface="Libre Franklin"/>
              </a:rPr>
              <a:t>Understand your website's metrics helps you know if your website is performing for your goal</a:t>
            </a:r>
          </a:p>
        </p:txBody>
      </p:sp>
      <p:grpSp>
        <p:nvGrpSpPr>
          <p:cNvPr id="10" name="Group 17">
            <a:extLst>
              <a:ext uri="{FF2B5EF4-FFF2-40B4-BE49-F238E27FC236}">
                <a16:creationId xmlns:a16="http://schemas.microsoft.com/office/drawing/2014/main" id="{055177A8-553F-8A01-9D54-7104C0C34614}"/>
              </a:ext>
            </a:extLst>
          </p:cNvPr>
          <p:cNvGrpSpPr/>
          <p:nvPr/>
        </p:nvGrpSpPr>
        <p:grpSpPr>
          <a:xfrm>
            <a:off x="741456" y="886227"/>
            <a:ext cx="3654457" cy="531037"/>
            <a:chOff x="612743" y="1020818"/>
            <a:chExt cx="3654457" cy="531037"/>
          </a:xfrm>
        </p:grpSpPr>
        <p:sp>
          <p:nvSpPr>
            <p:cNvPr id="8" name="Google Shape;506;p3">
              <a:extLst>
                <a:ext uri="{FF2B5EF4-FFF2-40B4-BE49-F238E27FC236}">
                  <a16:creationId xmlns:a16="http://schemas.microsoft.com/office/drawing/2014/main" id="{C434F7A2-D7D6-1651-9E1C-19DEB6E6DC7F}"/>
                </a:ext>
              </a:extLst>
            </p:cNvPr>
            <p:cNvSpPr txBox="1">
              <a:spLocks/>
            </p:cNvSpPr>
            <p:nvPr/>
          </p:nvSpPr>
          <p:spPr>
            <a:xfrm>
              <a:off x="612743" y="1020818"/>
              <a:ext cx="3654457" cy="531037"/>
            </a:xfrm>
            <a:prstGeom prst="roundRect">
              <a:avLst>
                <a:gd name="adj" fmla="val 25920"/>
              </a:avLst>
            </a:prstGeom>
            <a:solidFill>
              <a:srgbClr val="FFF5F3"/>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dirty="0">
                <a:solidFill>
                  <a:srgbClr val="FF481D"/>
                </a:solidFill>
              </a:endParaRPr>
            </a:p>
          </p:txBody>
        </p:sp>
        <p:sp>
          <p:nvSpPr>
            <p:cNvPr id="9" name="Google Shape;503;p3">
              <a:extLst>
                <a:ext uri="{FF2B5EF4-FFF2-40B4-BE49-F238E27FC236}">
                  <a16:creationId xmlns:a16="http://schemas.microsoft.com/office/drawing/2014/main" id="{A44A7099-31DE-080A-A836-D6AD2D36F712}"/>
                </a:ext>
              </a:extLst>
            </p:cNvPr>
            <p:cNvSpPr txBox="1"/>
            <p:nvPr/>
          </p:nvSpPr>
          <p:spPr>
            <a:xfrm>
              <a:off x="612743" y="1097605"/>
              <a:ext cx="3654457" cy="400069"/>
            </a:xfrm>
            <a:prstGeom prst="rect">
              <a:avLst/>
            </a:prstGeom>
            <a:noFill/>
            <a:ln>
              <a:noFill/>
            </a:ln>
          </p:spPr>
          <p:txBody>
            <a:bodyPr spcFirstLastPara="1" wrap="square" lIns="91425" tIns="45700" rIns="91425" bIns="45700" anchor="t" anchorCtr="0">
              <a:spAutoFit/>
            </a:bodyPr>
            <a:lstStyle/>
            <a:p>
              <a:pPr algn="ctr"/>
              <a:r>
                <a:rPr lang="en-MY" sz="2000" b="1" dirty="0">
                  <a:solidFill>
                    <a:srgbClr val="FF481D"/>
                  </a:solidFill>
                  <a:latin typeface="Montserrat"/>
                </a:rPr>
                <a:t>SITE METRICS</a:t>
              </a:r>
              <a:endParaRPr lang="en-MY" sz="2000">
                <a:solidFill>
                  <a:srgbClr val="FF481D"/>
                </a:solidFill>
                <a:latin typeface="Montserrat"/>
              </a:endParaRPr>
            </a:p>
          </p:txBody>
        </p:sp>
      </p:grpSp>
    </p:spTree>
    <p:extLst>
      <p:ext uri="{BB962C8B-B14F-4D97-AF65-F5344CB8AC3E}">
        <p14:creationId xmlns:p14="http://schemas.microsoft.com/office/powerpoint/2010/main" val="788406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238;p75">
            <a:extLst>
              <a:ext uri="{FF2B5EF4-FFF2-40B4-BE49-F238E27FC236}">
                <a16:creationId xmlns:a16="http://schemas.microsoft.com/office/drawing/2014/main" id="{293D9617-381C-47BD-A094-0E5078620742}"/>
              </a:ext>
            </a:extLst>
          </p:cNvPr>
          <p:cNvSpPr txBox="1">
            <a:spLocks/>
          </p:cNvSpPr>
          <p:nvPr/>
        </p:nvSpPr>
        <p:spPr>
          <a:xfrm>
            <a:off x="600237" y="2673785"/>
            <a:ext cx="4080636" cy="335633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2000"/>
            </a:pPr>
            <a:r>
              <a:rPr lang="en-US" sz="1600">
                <a:latin typeface="Montserrat"/>
              </a:rPr>
              <a:t>Google Analytics is a free tool that you can embed into your website so you can get statistics about your website's traffic and its visitors.</a:t>
            </a:r>
          </a:p>
          <a:p>
            <a:pPr marL="228600" indent="-228600">
              <a:spcBef>
                <a:spcPts val="1200"/>
              </a:spcBef>
              <a:buClr>
                <a:schemeClr val="dk1"/>
              </a:buClr>
              <a:buSzPct val="100000"/>
              <a:buFont typeface="Libre Franklin Medium"/>
              <a:buAutoNum type="arabicPeriod"/>
            </a:pPr>
            <a:r>
              <a:rPr lang="en-US" sz="1600">
                <a:latin typeface="Montserrat"/>
              </a:rPr>
              <a:t>Go to </a:t>
            </a:r>
            <a:r>
              <a:rPr lang="en-US" sz="1600" u="sng">
                <a:solidFill>
                  <a:schemeClr val="hlink"/>
                </a:solidFill>
                <a:latin typeface="Montserrat"/>
                <a:hlinkClick r:id="rId3">
                  <a:extLst>
                    <a:ext uri="{A12FA001-AC4F-418D-AE19-62706E023703}">
                      <ahyp:hlinkClr xmlns:ahyp="http://schemas.microsoft.com/office/drawing/2018/hyperlinkcolor" val="tx"/>
                    </a:ext>
                  </a:extLst>
                </a:hlinkClick>
              </a:rPr>
              <a:t>Google Analytics</a:t>
            </a:r>
            <a:r>
              <a:rPr lang="en-US" sz="1600">
                <a:latin typeface="Montserrat"/>
              </a:rPr>
              <a:t>, and click "</a:t>
            </a:r>
            <a:r>
              <a:rPr lang="en-US" sz="1600">
                <a:solidFill>
                  <a:srgbClr val="05619C"/>
                </a:solidFill>
                <a:latin typeface="Montserrat"/>
              </a:rPr>
              <a:t>Start measuring</a:t>
            </a:r>
            <a:r>
              <a:rPr lang="en-US" sz="1600">
                <a:latin typeface="Montserrat"/>
              </a:rPr>
              <a:t>"</a:t>
            </a:r>
          </a:p>
          <a:p>
            <a:pPr marL="228600" indent="-228600">
              <a:spcBef>
                <a:spcPts val="1200"/>
              </a:spcBef>
              <a:buClr>
                <a:schemeClr val="dk1"/>
              </a:buClr>
              <a:buSzPct val="100000"/>
              <a:buFont typeface="Libre Franklin Medium"/>
              <a:buAutoNum type="arabicPeriod"/>
            </a:pPr>
            <a:r>
              <a:rPr lang="en-US" sz="1600">
                <a:latin typeface="Montserrat"/>
              </a:rPr>
              <a:t>Type in a new </a:t>
            </a:r>
            <a:r>
              <a:rPr lang="en-US" sz="1600">
                <a:solidFill>
                  <a:srgbClr val="05619C"/>
                </a:solidFill>
                <a:latin typeface="Montserrat"/>
              </a:rPr>
              <a:t>account name </a:t>
            </a:r>
            <a:r>
              <a:rPr lang="en-US" sz="1600">
                <a:latin typeface="Montserrat"/>
              </a:rPr>
              <a:t>and click </a:t>
            </a:r>
            <a:r>
              <a:rPr lang="en-US" sz="1600">
                <a:solidFill>
                  <a:srgbClr val="05619C"/>
                </a:solidFill>
                <a:latin typeface="Montserrat"/>
              </a:rPr>
              <a:t>Next</a:t>
            </a:r>
            <a:r>
              <a:rPr lang="en-US" sz="1600">
                <a:latin typeface="Montserrat"/>
              </a:rPr>
              <a:t>.</a:t>
            </a:r>
          </a:p>
          <a:p>
            <a:pPr marL="228600" indent="-228600">
              <a:spcBef>
                <a:spcPts val="1200"/>
              </a:spcBef>
              <a:buClr>
                <a:schemeClr val="dk1"/>
              </a:buClr>
              <a:buSzPct val="100000"/>
              <a:buAutoNum type="arabicPeriod"/>
            </a:pPr>
            <a:r>
              <a:rPr lang="en-US" sz="1600">
                <a:latin typeface="Montserrat"/>
              </a:rPr>
              <a:t>Set up GA parameters</a:t>
            </a:r>
            <a:endParaRPr lang="en-US" sz="1600"/>
          </a:p>
          <a:p>
            <a:pPr marL="228600" indent="-228600">
              <a:spcBef>
                <a:spcPts val="1200"/>
              </a:spcBef>
              <a:buClr>
                <a:schemeClr val="dk1"/>
              </a:buClr>
              <a:buSzPct val="100000"/>
              <a:buAutoNum type="arabicPeriod"/>
            </a:pPr>
            <a:r>
              <a:rPr lang="en-US" sz="1600">
                <a:latin typeface="Montserrat"/>
              </a:rPr>
              <a:t>Insert GA code into your website body and start tracking</a:t>
            </a:r>
            <a:endParaRPr lang="en-US" sz="1600"/>
          </a:p>
        </p:txBody>
      </p:sp>
      <p:grpSp>
        <p:nvGrpSpPr>
          <p:cNvPr id="2" name="Group 1">
            <a:extLst>
              <a:ext uri="{FF2B5EF4-FFF2-40B4-BE49-F238E27FC236}">
                <a16:creationId xmlns:a16="http://schemas.microsoft.com/office/drawing/2014/main" id="{A9F9E12E-E71D-430F-BAF8-3127EF083F40}"/>
              </a:ext>
            </a:extLst>
          </p:cNvPr>
          <p:cNvGrpSpPr/>
          <p:nvPr/>
        </p:nvGrpSpPr>
        <p:grpSpPr>
          <a:xfrm>
            <a:off x="4793571" y="2684036"/>
            <a:ext cx="6798192" cy="3234453"/>
            <a:chOff x="4787348" y="2115337"/>
            <a:chExt cx="6798192" cy="3234453"/>
          </a:xfrm>
        </p:grpSpPr>
        <p:pic>
          <p:nvPicPr>
            <p:cNvPr id="1028" name="Picture 4">
              <a:extLst>
                <a:ext uri="{FF2B5EF4-FFF2-40B4-BE49-F238E27FC236}">
                  <a16:creationId xmlns:a16="http://schemas.microsoft.com/office/drawing/2014/main" id="{E0B927B8-C0E4-48AA-9ECB-57FB9AF4B92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787348" y="2115337"/>
              <a:ext cx="6798192" cy="3234453"/>
            </a:xfrm>
            <a:prstGeom prst="rect">
              <a:avLst/>
            </a:prstGeom>
            <a:noFill/>
            <a:effectLst>
              <a:outerShdw blurRad="190500" dist="1905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F413AB50-BCD8-4807-A1D7-1CCF18EF80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784" t="31383" r="46088" b="64644"/>
            <a:stretch/>
          </p:blipFill>
          <p:spPr bwMode="auto">
            <a:xfrm>
              <a:off x="7760913" y="3122380"/>
              <a:ext cx="573461" cy="133351"/>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62012A58-1959-40F7-B9FF-030A8DC04507}"/>
                </a:ext>
              </a:extLst>
            </p:cNvPr>
            <p:cNvSpPr/>
            <p:nvPr/>
          </p:nvSpPr>
          <p:spPr>
            <a:xfrm>
              <a:off x="7504905" y="3022368"/>
              <a:ext cx="1093788" cy="33655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Google Shape;506;p3">
            <a:extLst>
              <a:ext uri="{FF2B5EF4-FFF2-40B4-BE49-F238E27FC236}">
                <a16:creationId xmlns:a16="http://schemas.microsoft.com/office/drawing/2014/main" id="{1B62BC02-990C-42A6-AF92-B5F69249E2A1}"/>
              </a:ext>
            </a:extLst>
          </p:cNvPr>
          <p:cNvSpPr txBox="1">
            <a:spLocks/>
          </p:cNvSpPr>
          <p:nvPr/>
        </p:nvSpPr>
        <p:spPr>
          <a:xfrm>
            <a:off x="600237" y="1920302"/>
            <a:ext cx="2989827" cy="531037"/>
          </a:xfrm>
          <a:prstGeom prst="roundRect">
            <a:avLst>
              <a:gd name="adj" fmla="val 0"/>
            </a:avLst>
          </a:prstGeom>
          <a:solidFill>
            <a:srgbClr val="FE8A57"/>
          </a:solidFill>
          <a:ln w="19050">
            <a:noFill/>
          </a:ln>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2400"/>
              <a:buFont typeface="Libre Franklin Medium"/>
              <a:buNone/>
              <a:tabLst/>
              <a:defRPr/>
            </a:pPr>
            <a:endParaRPr kumimoji="0" lang="en-MY" sz="1400" b="0" i="0" u="none" strike="noStrike" kern="0" cap="none" spc="0" normalizeH="0" baseline="0" noProof="0">
              <a:ln>
                <a:noFill/>
              </a:ln>
              <a:solidFill>
                <a:srgbClr val="000000"/>
              </a:solidFill>
              <a:effectLst/>
              <a:uLnTx/>
              <a:uFillTx/>
              <a:latin typeface="Montserrat" panose="00000500000000000000" pitchFamily="2" charset="0"/>
              <a:cs typeface="Arial"/>
              <a:sym typeface="Arial"/>
            </a:endParaRPr>
          </a:p>
        </p:txBody>
      </p:sp>
      <p:sp>
        <p:nvSpPr>
          <p:cNvPr id="64" name="TextBox 63">
            <a:extLst>
              <a:ext uri="{FF2B5EF4-FFF2-40B4-BE49-F238E27FC236}">
                <a16:creationId xmlns:a16="http://schemas.microsoft.com/office/drawing/2014/main" id="{1BA5E7FC-71C8-4032-9DAC-CF930924C47B}"/>
              </a:ext>
            </a:extLst>
          </p:cNvPr>
          <p:cNvSpPr txBox="1"/>
          <p:nvPr/>
        </p:nvSpPr>
        <p:spPr>
          <a:xfrm>
            <a:off x="897443" y="2052459"/>
            <a:ext cx="2261154"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800" b="0" i="0" u="none" strike="noStrike" kern="0" cap="none" spc="0" normalizeH="0" baseline="0" noProof="0">
                <a:ln>
                  <a:noFill/>
                </a:ln>
                <a:solidFill>
                  <a:srgbClr val="FFFFFF"/>
                </a:solidFill>
                <a:effectLst/>
                <a:uLnTx/>
                <a:uFillTx/>
                <a:latin typeface="Montserrat" panose="00000500000000000000" pitchFamily="2" charset="0"/>
                <a:ea typeface="Libre Franklin"/>
                <a:cs typeface="Libre Franklin"/>
                <a:sym typeface="Libre Franklin"/>
              </a:rPr>
              <a:t> Google Analytics</a:t>
            </a:r>
          </a:p>
        </p:txBody>
      </p:sp>
      <p:pic>
        <p:nvPicPr>
          <p:cNvPr id="19" name="Google Shape;1239;p75" descr="Google Analytics App Icon, HD Png Download - kindpng">
            <a:extLst>
              <a:ext uri="{FF2B5EF4-FFF2-40B4-BE49-F238E27FC236}">
                <a16:creationId xmlns:a16="http://schemas.microsoft.com/office/drawing/2014/main" id="{80DC4699-B733-4681-BC99-582476273D34}"/>
              </a:ext>
            </a:extLst>
          </p:cNvPr>
          <p:cNvPicPr preferRelativeResize="0"/>
          <p:nvPr/>
        </p:nvPicPr>
        <p:blipFill rotWithShape="1">
          <a:blip r:embed="rId7">
            <a:alphaModFix/>
          </a:blip>
          <a:srcRect l="25836" r="25368"/>
          <a:stretch/>
        </p:blipFill>
        <p:spPr>
          <a:xfrm>
            <a:off x="3061217" y="1976833"/>
            <a:ext cx="444118" cy="417974"/>
          </a:xfrm>
          <a:prstGeom prst="roundRect">
            <a:avLst/>
          </a:prstGeom>
          <a:noFill/>
          <a:ln>
            <a:noFill/>
          </a:ln>
        </p:spPr>
      </p:pic>
      <p:grpSp>
        <p:nvGrpSpPr>
          <p:cNvPr id="50" name="Group 49">
            <a:extLst>
              <a:ext uri="{FF2B5EF4-FFF2-40B4-BE49-F238E27FC236}">
                <a16:creationId xmlns:a16="http://schemas.microsoft.com/office/drawing/2014/main" id="{3C0F42E8-8B64-42F3-86E7-85E921F7B81B}"/>
              </a:ext>
            </a:extLst>
          </p:cNvPr>
          <p:cNvGrpSpPr/>
          <p:nvPr/>
        </p:nvGrpSpPr>
        <p:grpSpPr>
          <a:xfrm>
            <a:off x="8106294" y="899958"/>
            <a:ext cx="3492696" cy="550635"/>
            <a:chOff x="132465" y="686209"/>
            <a:chExt cx="3334635" cy="685391"/>
          </a:xfrm>
        </p:grpSpPr>
        <p:sp>
          <p:nvSpPr>
            <p:cNvPr id="51" name="Google Shape;572;p13">
              <a:hlinkClick r:id="rId8" action="ppaction://hlinksldjump"/>
              <a:extLst>
                <a:ext uri="{FF2B5EF4-FFF2-40B4-BE49-F238E27FC236}">
                  <a16:creationId xmlns:a16="http://schemas.microsoft.com/office/drawing/2014/main" id="{73E1C3BD-D22D-4CD3-8706-32E7986D0A20}"/>
                </a:ext>
              </a:extLst>
            </p:cNvPr>
            <p:cNvSpPr/>
            <p:nvPr/>
          </p:nvSpPr>
          <p:spPr>
            <a:xfrm>
              <a:off x="132465" y="686209"/>
              <a:ext cx="3334635" cy="685391"/>
            </a:xfrm>
            <a:prstGeom prst="roundRect">
              <a:avLst>
                <a:gd name="adj" fmla="val 31259"/>
              </a:avLst>
            </a:prstGeom>
            <a:solidFill>
              <a:srgbClr val="FF481D"/>
            </a:solidFill>
            <a:ln w="12700">
              <a:solidFill>
                <a:schemeClr val="bg1"/>
              </a:solidFill>
            </a:ln>
            <a:effectLst>
              <a:outerShdw blurRad="317500" dist="317500" dir="8100000" algn="tr" rotWithShape="0">
                <a:prstClr val="black">
                  <a:alpha val="2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a:latin typeface="Montserrat" pitchFamily="2" charset="77"/>
              </a:endParaRPr>
            </a:p>
          </p:txBody>
        </p:sp>
        <p:sp>
          <p:nvSpPr>
            <p:cNvPr id="52" name="Google Shape;503;p3">
              <a:extLst>
                <a:ext uri="{FF2B5EF4-FFF2-40B4-BE49-F238E27FC236}">
                  <a16:creationId xmlns:a16="http://schemas.microsoft.com/office/drawing/2014/main" id="{A04B2F70-7D4C-4DD5-AA81-AC671803F685}"/>
                </a:ext>
              </a:extLst>
            </p:cNvPr>
            <p:cNvSpPr txBox="1"/>
            <p:nvPr/>
          </p:nvSpPr>
          <p:spPr>
            <a:xfrm>
              <a:off x="132465" y="812431"/>
              <a:ext cx="3334635" cy="459667"/>
            </a:xfrm>
            <a:prstGeom prst="rect">
              <a:avLst/>
            </a:prstGeom>
            <a:noFill/>
            <a:ln>
              <a:noFill/>
            </a:ln>
          </p:spPr>
          <p:txBody>
            <a:bodyPr spcFirstLastPara="1" wrap="square" lIns="91425" tIns="45700" rIns="91425" bIns="45700" anchor="ctr" anchorCtr="0">
              <a:spAutoFit/>
            </a:bodyPr>
            <a:lstStyle/>
            <a:p>
              <a:pPr algn="ctr"/>
              <a:r>
                <a:rPr lang="en-MY" sz="1800">
                  <a:solidFill>
                    <a:schemeClr val="lt1"/>
                  </a:solidFill>
                  <a:latin typeface="Montserrat"/>
                  <a:ea typeface="Libre Franklin"/>
                  <a:cs typeface="Libre Franklin"/>
                  <a:sym typeface="Libre Franklin"/>
                </a:rPr>
                <a:t>LET’S PRACTICE!</a:t>
              </a:r>
            </a:p>
          </p:txBody>
        </p:sp>
      </p:grpSp>
      <p:grpSp>
        <p:nvGrpSpPr>
          <p:cNvPr id="9" name="Group 17">
            <a:extLst>
              <a:ext uri="{FF2B5EF4-FFF2-40B4-BE49-F238E27FC236}">
                <a16:creationId xmlns:a16="http://schemas.microsoft.com/office/drawing/2014/main" id="{885F1CD1-05D4-133C-102A-8B8E1688FD09}"/>
              </a:ext>
            </a:extLst>
          </p:cNvPr>
          <p:cNvGrpSpPr/>
          <p:nvPr/>
        </p:nvGrpSpPr>
        <p:grpSpPr>
          <a:xfrm>
            <a:off x="741456" y="886227"/>
            <a:ext cx="3654457" cy="531037"/>
            <a:chOff x="612743" y="1020818"/>
            <a:chExt cx="3654457" cy="531037"/>
          </a:xfrm>
        </p:grpSpPr>
        <p:sp>
          <p:nvSpPr>
            <p:cNvPr id="7" name="Google Shape;506;p3">
              <a:extLst>
                <a:ext uri="{FF2B5EF4-FFF2-40B4-BE49-F238E27FC236}">
                  <a16:creationId xmlns:a16="http://schemas.microsoft.com/office/drawing/2014/main" id="{DAB0768C-5969-2046-7B63-A0F4EAD64107}"/>
                </a:ext>
              </a:extLst>
            </p:cNvPr>
            <p:cNvSpPr txBox="1">
              <a:spLocks/>
            </p:cNvSpPr>
            <p:nvPr/>
          </p:nvSpPr>
          <p:spPr>
            <a:xfrm>
              <a:off x="612743" y="1020818"/>
              <a:ext cx="3654457" cy="531037"/>
            </a:xfrm>
            <a:prstGeom prst="roundRect">
              <a:avLst>
                <a:gd name="adj" fmla="val 25920"/>
              </a:avLst>
            </a:prstGeom>
            <a:solidFill>
              <a:srgbClr val="FFF5F3"/>
            </a:solidFill>
            <a:ln w="25400">
              <a:solidFill>
                <a:schemeClr val="accent2">
                  <a:lumMod val="20000"/>
                  <a:lumOff val="80000"/>
                </a:schemeClr>
              </a:solidFill>
            </a:ln>
            <a:effectLst>
              <a:outerShdw blurRad="50800" dist="38100" dir="5400000" algn="t" rotWithShape="0">
                <a:prstClr val="black">
                  <a:alpha val="40000"/>
                </a:prstClr>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400"/>
                <a:buFont typeface="Libre Franklin Medium"/>
                <a:buNone/>
              </a:pPr>
              <a:endParaRPr lang="en-MY" dirty="0">
                <a:solidFill>
                  <a:srgbClr val="FF481D"/>
                </a:solidFill>
              </a:endParaRPr>
            </a:p>
          </p:txBody>
        </p:sp>
        <p:sp>
          <p:nvSpPr>
            <p:cNvPr id="8" name="Google Shape;503;p3">
              <a:extLst>
                <a:ext uri="{FF2B5EF4-FFF2-40B4-BE49-F238E27FC236}">
                  <a16:creationId xmlns:a16="http://schemas.microsoft.com/office/drawing/2014/main" id="{4A2A0C20-E6BA-6E53-1245-5A0464370939}"/>
                </a:ext>
              </a:extLst>
            </p:cNvPr>
            <p:cNvSpPr txBox="1"/>
            <p:nvPr/>
          </p:nvSpPr>
          <p:spPr>
            <a:xfrm>
              <a:off x="612743" y="1097605"/>
              <a:ext cx="3654457" cy="400069"/>
            </a:xfrm>
            <a:prstGeom prst="rect">
              <a:avLst/>
            </a:prstGeom>
            <a:noFill/>
            <a:ln>
              <a:noFill/>
            </a:ln>
          </p:spPr>
          <p:txBody>
            <a:bodyPr spcFirstLastPara="1" wrap="square" lIns="91425" tIns="45700" rIns="91425" bIns="45700" anchor="t" anchorCtr="0">
              <a:spAutoFit/>
            </a:bodyPr>
            <a:lstStyle/>
            <a:p>
              <a:pPr algn="ctr"/>
              <a:r>
                <a:rPr lang="en-MY" sz="2000" b="1" dirty="0">
                  <a:solidFill>
                    <a:srgbClr val="FF481D"/>
                  </a:solidFill>
                  <a:latin typeface="Montserrat"/>
                </a:rPr>
                <a:t>SITE METRICS</a:t>
              </a:r>
              <a:endParaRPr lang="en-MY" sz="2000">
                <a:solidFill>
                  <a:srgbClr val="FF481D"/>
                </a:solidFill>
                <a:latin typeface="Montserrat"/>
              </a:endParaRPr>
            </a:p>
          </p:txBody>
        </p:sp>
      </p:grpSp>
    </p:spTree>
    <p:extLst>
      <p:ext uri="{BB962C8B-B14F-4D97-AF65-F5344CB8AC3E}">
        <p14:creationId xmlns:p14="http://schemas.microsoft.com/office/powerpoint/2010/main" val="267537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Màn hình rộng</PresentationFormat>
  <Slides>19</Slides>
  <Notes>7</Notes>
  <HiddenSlides>0</HiddenSlides>
  <ScaleCrop>false</ScaleCrop>
  <HeadingPairs>
    <vt:vector size="4" baseType="variant">
      <vt:variant>
        <vt:lpstr>Chủ đề</vt:lpstr>
      </vt:variant>
      <vt:variant>
        <vt:i4>4</vt:i4>
      </vt:variant>
      <vt:variant>
        <vt:lpstr>Tiêu đề Bản chiếu</vt:lpstr>
      </vt:variant>
      <vt:variant>
        <vt:i4>19</vt:i4>
      </vt:variant>
    </vt:vector>
  </HeadingPairs>
  <TitlesOfParts>
    <vt:vector size="23" baseType="lpstr">
      <vt:lpstr>7_Office Theme</vt:lpstr>
      <vt:lpstr>Simple Light</vt:lpstr>
      <vt:lpstr>8_Office Theme</vt:lpstr>
      <vt:lpstr>9_Office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revision>48</cp:revision>
  <dcterms:created xsi:type="dcterms:W3CDTF">2020-10-19T01:42:05Z</dcterms:created>
  <dcterms:modified xsi:type="dcterms:W3CDTF">2023-06-22T10:25:35Z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0x010100544E977A34E4E2469171CCFB581A5F29</vt:lpwstr>
  </property>
  <property fmtid="{D5CDD505-2E9C-101B-9397-08002B2CF9AE}" pid="3" name="_dlc_DocIdItemGuid">
    <vt:lpwstr>38265cc9-7762-43f7-9450-b50b77b10195</vt:lpwstr>
  </property>
</Properties>
</file>