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18288000" cy="10287000"/>
  <p:embeddedFontLst>
    <p:embeddedFont>
      <p:font typeface="Montserrat"/>
      <p:regular r:id="rId16"/>
      <p:bold r:id="rId17"/>
      <p:italic r:id="rId18"/>
      <p:boldItalic r:id="rId19"/>
    </p:embeddedFont>
    <p:embeddedFont>
      <p:font typeface="Tahom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22" roundtripDataSignature="AMtx7mhqlD8WCmBHclYCt6F1uoSeHI/n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Tahoma-regular.fntdata"/><Relationship Id="rId22" Type="http://customschemas.google.com/relationships/presentationmetadata" Target="metadata"/><Relationship Id="rId21" Type="http://schemas.openxmlformats.org/officeDocument/2006/relationships/font" Target="fonts/Tahom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p1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7" name="Google Shape;1587;p10: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 name="Google Shape;470;p6: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6" name="Google Shape;1476;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p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3" name="Google Shape;1563;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0" Type="http://schemas.openxmlformats.org/officeDocument/2006/relationships/image" Target="../media/image13.png"/><Relationship Id="rId22" Type="http://schemas.openxmlformats.org/officeDocument/2006/relationships/image" Target="../media/image10.png"/><Relationship Id="rId21" Type="http://schemas.openxmlformats.org/officeDocument/2006/relationships/image" Target="../media/image11.png"/><Relationship Id="rId24" Type="http://schemas.openxmlformats.org/officeDocument/2006/relationships/image" Target="../media/image17.png"/><Relationship Id="rId23" Type="http://schemas.openxmlformats.org/officeDocument/2006/relationships/image" Target="../media/image27.png"/><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5.png"/><Relationship Id="rId26" Type="http://schemas.openxmlformats.org/officeDocument/2006/relationships/image" Target="../media/image25.png"/><Relationship Id="rId25" Type="http://schemas.openxmlformats.org/officeDocument/2006/relationships/image" Target="../media/image22.png"/><Relationship Id="rId28" Type="http://schemas.openxmlformats.org/officeDocument/2006/relationships/image" Target="../media/image28.png"/><Relationship Id="rId27"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20.png"/><Relationship Id="rId11" Type="http://schemas.openxmlformats.org/officeDocument/2006/relationships/image" Target="../media/image6.png"/><Relationship Id="rId10" Type="http://schemas.openxmlformats.org/officeDocument/2006/relationships/image" Target="../media/image8.png"/><Relationship Id="rId13" Type="http://schemas.openxmlformats.org/officeDocument/2006/relationships/image" Target="../media/image9.png"/><Relationship Id="rId12" Type="http://schemas.openxmlformats.org/officeDocument/2006/relationships/image" Target="../media/image24.png"/><Relationship Id="rId15" Type="http://schemas.openxmlformats.org/officeDocument/2006/relationships/image" Target="../media/image70.png"/><Relationship Id="rId14" Type="http://schemas.openxmlformats.org/officeDocument/2006/relationships/image" Target="../media/image7.png"/><Relationship Id="rId17" Type="http://schemas.openxmlformats.org/officeDocument/2006/relationships/image" Target="../media/image58.png"/><Relationship Id="rId16" Type="http://schemas.openxmlformats.org/officeDocument/2006/relationships/image" Target="../media/image4.png"/><Relationship Id="rId19" Type="http://schemas.openxmlformats.org/officeDocument/2006/relationships/image" Target="../media/image3.png"/><Relationship Id="rId18" Type="http://schemas.openxmlformats.org/officeDocument/2006/relationships/image" Target="../media/image4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1" name="Shape 11"/>
        <p:cNvGrpSpPr/>
        <p:nvPr/>
      </p:nvGrpSpPr>
      <p:grpSpPr>
        <a:xfrm>
          <a:off x="0" y="0"/>
          <a:ext cx="0" cy="0"/>
          <a:chOff x="0" y="0"/>
          <a:chExt cx="0" cy="0"/>
        </a:xfrm>
      </p:grpSpPr>
      <p:sp>
        <p:nvSpPr>
          <p:cNvPr id="12" name="Google Shape;12;p12"/>
          <p:cNvSpPr txBox="1"/>
          <p:nvPr>
            <p:ph type="title"/>
          </p:nvPr>
        </p:nvSpPr>
        <p:spPr>
          <a:xfrm>
            <a:off x="3900249" y="1280864"/>
            <a:ext cx="198120" cy="7289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13"/>
          <p:cNvSpPr txBox="1"/>
          <p:nvPr>
            <p:ph type="title"/>
          </p:nvPr>
        </p:nvSpPr>
        <p:spPr>
          <a:xfrm>
            <a:off x="3900249" y="1280864"/>
            <a:ext cx="198120" cy="7289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3"/>
          <p:cNvSpPr txBox="1"/>
          <p:nvPr>
            <p:ph idx="1" type="body"/>
          </p:nvPr>
        </p:nvSpPr>
        <p:spPr>
          <a:xfrm>
            <a:off x="1644619" y="4888211"/>
            <a:ext cx="14998760" cy="20828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 name="Shape 22"/>
        <p:cNvGrpSpPr/>
        <p:nvPr/>
      </p:nvGrpSpPr>
      <p:grpSpPr>
        <a:xfrm>
          <a:off x="0" y="0"/>
          <a:ext cx="0" cy="0"/>
          <a:chOff x="0" y="0"/>
          <a:chExt cx="0" cy="0"/>
        </a:xfrm>
      </p:grpSpPr>
      <p:sp>
        <p:nvSpPr>
          <p:cNvPr id="23" name="Google Shape;23;p1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6" name="Shape 26"/>
        <p:cNvGrpSpPr/>
        <p:nvPr/>
      </p:nvGrpSpPr>
      <p:grpSpPr>
        <a:xfrm>
          <a:off x="0" y="0"/>
          <a:ext cx="0" cy="0"/>
          <a:chOff x="0" y="0"/>
          <a:chExt cx="0" cy="0"/>
        </a:xfrm>
      </p:grpSpPr>
      <p:pic>
        <p:nvPicPr>
          <p:cNvPr id="27" name="Google Shape;27;p15"/>
          <p:cNvPicPr preferRelativeResize="0"/>
          <p:nvPr/>
        </p:nvPicPr>
        <p:blipFill rotWithShape="1">
          <a:blip r:embed="rId2">
            <a:alphaModFix/>
          </a:blip>
          <a:srcRect b="0" l="0" r="0" t="0"/>
          <a:stretch/>
        </p:blipFill>
        <p:spPr>
          <a:xfrm>
            <a:off x="13865049" y="3"/>
            <a:ext cx="4422949" cy="2714446"/>
          </a:xfrm>
          <a:prstGeom prst="rect">
            <a:avLst/>
          </a:prstGeom>
          <a:noFill/>
          <a:ln>
            <a:noFill/>
          </a:ln>
        </p:spPr>
      </p:pic>
      <p:pic>
        <p:nvPicPr>
          <p:cNvPr id="28" name="Google Shape;28;p15"/>
          <p:cNvPicPr preferRelativeResize="0"/>
          <p:nvPr/>
        </p:nvPicPr>
        <p:blipFill rotWithShape="1">
          <a:blip r:embed="rId3">
            <a:alphaModFix/>
          </a:blip>
          <a:srcRect b="0" l="0" r="0" t="0"/>
          <a:stretch/>
        </p:blipFill>
        <p:spPr>
          <a:xfrm>
            <a:off x="15584015" y="3"/>
            <a:ext cx="398302" cy="237876"/>
          </a:xfrm>
          <a:prstGeom prst="rect">
            <a:avLst/>
          </a:prstGeom>
          <a:noFill/>
          <a:ln>
            <a:noFill/>
          </a:ln>
        </p:spPr>
      </p:pic>
      <p:pic>
        <p:nvPicPr>
          <p:cNvPr id="29" name="Google Shape;29;p15"/>
          <p:cNvPicPr preferRelativeResize="0"/>
          <p:nvPr/>
        </p:nvPicPr>
        <p:blipFill rotWithShape="1">
          <a:blip r:embed="rId4">
            <a:alphaModFix/>
          </a:blip>
          <a:srcRect b="0" l="0" r="0" t="0"/>
          <a:stretch/>
        </p:blipFill>
        <p:spPr>
          <a:xfrm>
            <a:off x="14642746" y="435813"/>
            <a:ext cx="24154" cy="7488"/>
          </a:xfrm>
          <a:prstGeom prst="rect">
            <a:avLst/>
          </a:prstGeom>
          <a:noFill/>
          <a:ln>
            <a:noFill/>
          </a:ln>
        </p:spPr>
      </p:pic>
      <p:pic>
        <p:nvPicPr>
          <p:cNvPr id="30" name="Google Shape;30;p15"/>
          <p:cNvPicPr preferRelativeResize="0"/>
          <p:nvPr/>
        </p:nvPicPr>
        <p:blipFill rotWithShape="1">
          <a:blip r:embed="rId5">
            <a:alphaModFix/>
          </a:blip>
          <a:srcRect b="0" l="0" r="0" t="0"/>
          <a:stretch/>
        </p:blipFill>
        <p:spPr>
          <a:xfrm>
            <a:off x="14292083" y="279520"/>
            <a:ext cx="345676" cy="163780"/>
          </a:xfrm>
          <a:prstGeom prst="rect">
            <a:avLst/>
          </a:prstGeom>
          <a:noFill/>
          <a:ln>
            <a:noFill/>
          </a:ln>
        </p:spPr>
      </p:pic>
      <p:pic>
        <p:nvPicPr>
          <p:cNvPr id="31" name="Google Shape;31;p15"/>
          <p:cNvPicPr preferRelativeResize="0"/>
          <p:nvPr/>
        </p:nvPicPr>
        <p:blipFill rotWithShape="1">
          <a:blip r:embed="rId6">
            <a:alphaModFix/>
          </a:blip>
          <a:srcRect b="0" l="0" r="0" t="0"/>
          <a:stretch/>
        </p:blipFill>
        <p:spPr>
          <a:xfrm>
            <a:off x="14661458" y="176243"/>
            <a:ext cx="251022" cy="259079"/>
          </a:xfrm>
          <a:prstGeom prst="rect">
            <a:avLst/>
          </a:prstGeom>
          <a:noFill/>
          <a:ln>
            <a:noFill/>
          </a:ln>
        </p:spPr>
      </p:pic>
      <p:pic>
        <p:nvPicPr>
          <p:cNvPr id="32" name="Google Shape;32;p15"/>
          <p:cNvPicPr preferRelativeResize="0"/>
          <p:nvPr/>
        </p:nvPicPr>
        <p:blipFill rotWithShape="1">
          <a:blip r:embed="rId7">
            <a:alphaModFix/>
          </a:blip>
          <a:srcRect b="0" l="0" r="0" t="0"/>
          <a:stretch/>
        </p:blipFill>
        <p:spPr>
          <a:xfrm>
            <a:off x="15982318" y="174100"/>
            <a:ext cx="423502" cy="1714500"/>
          </a:xfrm>
          <a:prstGeom prst="rect">
            <a:avLst/>
          </a:prstGeom>
          <a:noFill/>
          <a:ln>
            <a:noFill/>
          </a:ln>
        </p:spPr>
      </p:pic>
      <p:pic>
        <p:nvPicPr>
          <p:cNvPr id="33" name="Google Shape;33;p15"/>
          <p:cNvPicPr preferRelativeResize="0"/>
          <p:nvPr/>
        </p:nvPicPr>
        <p:blipFill rotWithShape="1">
          <a:blip r:embed="rId8">
            <a:alphaModFix/>
          </a:blip>
          <a:srcRect b="0" l="0" r="0" t="0"/>
          <a:stretch/>
        </p:blipFill>
        <p:spPr>
          <a:xfrm>
            <a:off x="14499569" y="1156626"/>
            <a:ext cx="212387" cy="64705"/>
          </a:xfrm>
          <a:prstGeom prst="rect">
            <a:avLst/>
          </a:prstGeom>
          <a:noFill/>
          <a:ln>
            <a:noFill/>
          </a:ln>
        </p:spPr>
      </p:pic>
      <p:pic>
        <p:nvPicPr>
          <p:cNvPr id="34" name="Google Shape;34;p15"/>
          <p:cNvPicPr preferRelativeResize="0"/>
          <p:nvPr/>
        </p:nvPicPr>
        <p:blipFill rotWithShape="1">
          <a:blip r:embed="rId9">
            <a:alphaModFix/>
          </a:blip>
          <a:srcRect b="0" l="0" r="0" t="0"/>
          <a:stretch/>
        </p:blipFill>
        <p:spPr>
          <a:xfrm>
            <a:off x="14427056" y="739742"/>
            <a:ext cx="284900" cy="401320"/>
          </a:xfrm>
          <a:prstGeom prst="rect">
            <a:avLst/>
          </a:prstGeom>
          <a:noFill/>
          <a:ln>
            <a:noFill/>
          </a:ln>
        </p:spPr>
      </p:pic>
      <p:pic>
        <p:nvPicPr>
          <p:cNvPr id="35" name="Google Shape;35;p15"/>
          <p:cNvPicPr preferRelativeResize="0"/>
          <p:nvPr/>
        </p:nvPicPr>
        <p:blipFill rotWithShape="1">
          <a:blip r:embed="rId10">
            <a:alphaModFix/>
          </a:blip>
          <a:srcRect b="0" l="0" r="0" t="0"/>
          <a:stretch/>
        </p:blipFill>
        <p:spPr>
          <a:xfrm>
            <a:off x="14292181" y="444074"/>
            <a:ext cx="396193" cy="187959"/>
          </a:xfrm>
          <a:prstGeom prst="rect">
            <a:avLst/>
          </a:prstGeom>
          <a:noFill/>
          <a:ln>
            <a:noFill/>
          </a:ln>
        </p:spPr>
      </p:pic>
      <p:pic>
        <p:nvPicPr>
          <p:cNvPr id="36" name="Google Shape;36;p15"/>
          <p:cNvPicPr preferRelativeResize="0"/>
          <p:nvPr/>
        </p:nvPicPr>
        <p:blipFill rotWithShape="1">
          <a:blip r:embed="rId11">
            <a:alphaModFix/>
          </a:blip>
          <a:srcRect b="0" l="0" r="0" t="0"/>
          <a:stretch/>
        </p:blipFill>
        <p:spPr>
          <a:xfrm>
            <a:off x="15135459" y="1032325"/>
            <a:ext cx="423356" cy="492759"/>
          </a:xfrm>
          <a:prstGeom prst="rect">
            <a:avLst/>
          </a:prstGeom>
          <a:noFill/>
          <a:ln>
            <a:noFill/>
          </a:ln>
        </p:spPr>
      </p:pic>
      <p:pic>
        <p:nvPicPr>
          <p:cNvPr id="37" name="Google Shape;37;p15"/>
          <p:cNvPicPr preferRelativeResize="0"/>
          <p:nvPr/>
        </p:nvPicPr>
        <p:blipFill rotWithShape="1">
          <a:blip r:embed="rId12">
            <a:alphaModFix/>
          </a:blip>
          <a:srcRect b="0" l="0" r="0" t="0"/>
          <a:stretch/>
        </p:blipFill>
        <p:spPr>
          <a:xfrm>
            <a:off x="15263765" y="450395"/>
            <a:ext cx="251022" cy="264159"/>
          </a:xfrm>
          <a:prstGeom prst="rect">
            <a:avLst/>
          </a:prstGeom>
          <a:noFill/>
          <a:ln>
            <a:noFill/>
          </a:ln>
        </p:spPr>
      </p:pic>
      <p:pic>
        <p:nvPicPr>
          <p:cNvPr id="38" name="Google Shape;38;p15"/>
          <p:cNvPicPr preferRelativeResize="0"/>
          <p:nvPr/>
        </p:nvPicPr>
        <p:blipFill rotWithShape="1">
          <a:blip r:embed="rId13">
            <a:alphaModFix/>
          </a:blip>
          <a:srcRect b="0" l="0" r="0" t="0"/>
          <a:stretch/>
        </p:blipFill>
        <p:spPr>
          <a:xfrm>
            <a:off x="14711957" y="844749"/>
            <a:ext cx="423502" cy="594633"/>
          </a:xfrm>
          <a:prstGeom prst="rect">
            <a:avLst/>
          </a:prstGeom>
          <a:noFill/>
          <a:ln>
            <a:noFill/>
          </a:ln>
        </p:spPr>
      </p:pic>
      <p:pic>
        <p:nvPicPr>
          <p:cNvPr id="39" name="Google Shape;39;p15"/>
          <p:cNvPicPr preferRelativeResize="0"/>
          <p:nvPr/>
        </p:nvPicPr>
        <p:blipFill rotWithShape="1">
          <a:blip r:embed="rId14">
            <a:alphaModFix/>
          </a:blip>
          <a:srcRect b="0" l="0" r="0" t="0"/>
          <a:stretch/>
        </p:blipFill>
        <p:spPr>
          <a:xfrm>
            <a:off x="15558815" y="1310192"/>
            <a:ext cx="423502" cy="326390"/>
          </a:xfrm>
          <a:prstGeom prst="rect">
            <a:avLst/>
          </a:prstGeom>
          <a:noFill/>
          <a:ln>
            <a:noFill/>
          </a:ln>
        </p:spPr>
      </p:pic>
      <p:pic>
        <p:nvPicPr>
          <p:cNvPr id="40" name="Google Shape;40;p15"/>
          <p:cNvPicPr preferRelativeResize="0"/>
          <p:nvPr/>
        </p:nvPicPr>
        <p:blipFill rotWithShape="1">
          <a:blip r:embed="rId15">
            <a:alphaModFix/>
          </a:blip>
          <a:srcRect b="0" l="0" r="0" t="0"/>
          <a:stretch/>
        </p:blipFill>
        <p:spPr>
          <a:xfrm>
            <a:off x="15558815" y="1003380"/>
            <a:ext cx="154633" cy="266114"/>
          </a:xfrm>
          <a:prstGeom prst="rect">
            <a:avLst/>
          </a:prstGeom>
          <a:noFill/>
          <a:ln>
            <a:noFill/>
          </a:ln>
        </p:spPr>
      </p:pic>
      <p:pic>
        <p:nvPicPr>
          <p:cNvPr id="41" name="Google Shape;41;p15"/>
          <p:cNvPicPr preferRelativeResize="0"/>
          <p:nvPr/>
        </p:nvPicPr>
        <p:blipFill rotWithShape="1">
          <a:blip r:embed="rId16">
            <a:alphaModFix/>
          </a:blip>
          <a:srcRect b="0" l="0" r="0" t="0"/>
          <a:stretch/>
        </p:blipFill>
        <p:spPr>
          <a:xfrm>
            <a:off x="15840775" y="867802"/>
            <a:ext cx="141543" cy="217903"/>
          </a:xfrm>
          <a:prstGeom prst="rect">
            <a:avLst/>
          </a:prstGeom>
          <a:noFill/>
          <a:ln>
            <a:noFill/>
          </a:ln>
        </p:spPr>
      </p:pic>
      <p:pic>
        <p:nvPicPr>
          <p:cNvPr id="42" name="Google Shape;42;p15"/>
          <p:cNvPicPr preferRelativeResize="0"/>
          <p:nvPr/>
        </p:nvPicPr>
        <p:blipFill rotWithShape="1">
          <a:blip r:embed="rId17">
            <a:alphaModFix/>
          </a:blip>
          <a:srcRect b="0" l="0" r="0" t="0"/>
          <a:stretch/>
        </p:blipFill>
        <p:spPr>
          <a:xfrm>
            <a:off x="17571850" y="1994811"/>
            <a:ext cx="206996" cy="245704"/>
          </a:xfrm>
          <a:prstGeom prst="rect">
            <a:avLst/>
          </a:prstGeom>
          <a:noFill/>
          <a:ln>
            <a:noFill/>
          </a:ln>
        </p:spPr>
      </p:pic>
      <p:pic>
        <p:nvPicPr>
          <p:cNvPr id="43" name="Google Shape;43;p15"/>
          <p:cNvPicPr preferRelativeResize="0"/>
          <p:nvPr/>
        </p:nvPicPr>
        <p:blipFill rotWithShape="1">
          <a:blip r:embed="rId18">
            <a:alphaModFix/>
          </a:blip>
          <a:srcRect b="0" l="0" r="0" t="0"/>
          <a:stretch/>
        </p:blipFill>
        <p:spPr>
          <a:xfrm>
            <a:off x="17688242" y="1550239"/>
            <a:ext cx="209642" cy="264159"/>
          </a:xfrm>
          <a:prstGeom prst="rect">
            <a:avLst/>
          </a:prstGeom>
          <a:noFill/>
          <a:ln>
            <a:noFill/>
          </a:ln>
        </p:spPr>
      </p:pic>
      <p:pic>
        <p:nvPicPr>
          <p:cNvPr id="44" name="Google Shape;44;p15"/>
          <p:cNvPicPr preferRelativeResize="0"/>
          <p:nvPr/>
        </p:nvPicPr>
        <p:blipFill rotWithShape="1">
          <a:blip r:embed="rId19">
            <a:alphaModFix/>
          </a:blip>
          <a:srcRect b="0" l="0" r="0" t="0"/>
          <a:stretch/>
        </p:blipFill>
        <p:spPr>
          <a:xfrm>
            <a:off x="17829982" y="1321639"/>
            <a:ext cx="250924" cy="264159"/>
          </a:xfrm>
          <a:prstGeom prst="rect">
            <a:avLst/>
          </a:prstGeom>
          <a:noFill/>
          <a:ln>
            <a:noFill/>
          </a:ln>
        </p:spPr>
      </p:pic>
      <p:pic>
        <p:nvPicPr>
          <p:cNvPr id="45" name="Google Shape;45;p15"/>
          <p:cNvPicPr preferRelativeResize="0"/>
          <p:nvPr/>
        </p:nvPicPr>
        <p:blipFill rotWithShape="1">
          <a:blip r:embed="rId20">
            <a:alphaModFix/>
          </a:blip>
          <a:srcRect b="0" l="0" r="0" t="0"/>
          <a:stretch/>
        </p:blipFill>
        <p:spPr>
          <a:xfrm>
            <a:off x="17679761" y="913948"/>
            <a:ext cx="178461" cy="213359"/>
          </a:xfrm>
          <a:prstGeom prst="rect">
            <a:avLst/>
          </a:prstGeom>
          <a:noFill/>
          <a:ln>
            <a:noFill/>
          </a:ln>
        </p:spPr>
      </p:pic>
      <p:pic>
        <p:nvPicPr>
          <p:cNvPr id="46" name="Google Shape;46;p15"/>
          <p:cNvPicPr preferRelativeResize="0"/>
          <p:nvPr/>
        </p:nvPicPr>
        <p:blipFill rotWithShape="1">
          <a:blip r:embed="rId21">
            <a:alphaModFix/>
          </a:blip>
          <a:srcRect b="0" l="0" r="0" t="0"/>
          <a:stretch/>
        </p:blipFill>
        <p:spPr>
          <a:xfrm>
            <a:off x="17885334" y="2293714"/>
            <a:ext cx="402664" cy="291471"/>
          </a:xfrm>
          <a:prstGeom prst="rect">
            <a:avLst/>
          </a:prstGeom>
          <a:noFill/>
          <a:ln>
            <a:noFill/>
          </a:ln>
        </p:spPr>
      </p:pic>
      <p:pic>
        <p:nvPicPr>
          <p:cNvPr id="47" name="Google Shape;47;p15"/>
          <p:cNvPicPr preferRelativeResize="0"/>
          <p:nvPr/>
        </p:nvPicPr>
        <p:blipFill rotWithShape="1">
          <a:blip r:embed="rId22">
            <a:alphaModFix/>
          </a:blip>
          <a:srcRect b="0" l="0" r="0" t="0"/>
          <a:stretch/>
        </p:blipFill>
        <p:spPr>
          <a:xfrm>
            <a:off x="16915562" y="1896327"/>
            <a:ext cx="251022" cy="142240"/>
          </a:xfrm>
          <a:prstGeom prst="rect">
            <a:avLst/>
          </a:prstGeom>
          <a:noFill/>
          <a:ln>
            <a:noFill/>
          </a:ln>
        </p:spPr>
      </p:pic>
      <p:pic>
        <p:nvPicPr>
          <p:cNvPr id="48" name="Google Shape;48;p15"/>
          <p:cNvPicPr preferRelativeResize="0"/>
          <p:nvPr/>
        </p:nvPicPr>
        <p:blipFill rotWithShape="1">
          <a:blip r:embed="rId23">
            <a:alphaModFix/>
          </a:blip>
          <a:srcRect b="0" l="0" r="0" t="0"/>
          <a:stretch/>
        </p:blipFill>
        <p:spPr>
          <a:xfrm>
            <a:off x="17158692" y="1719797"/>
            <a:ext cx="498711" cy="280670"/>
          </a:xfrm>
          <a:prstGeom prst="rect">
            <a:avLst/>
          </a:prstGeom>
          <a:noFill/>
          <a:ln>
            <a:noFill/>
          </a:ln>
        </p:spPr>
      </p:pic>
      <p:pic>
        <p:nvPicPr>
          <p:cNvPr id="49" name="Google Shape;49;p15"/>
          <p:cNvPicPr preferRelativeResize="0"/>
          <p:nvPr/>
        </p:nvPicPr>
        <p:blipFill rotWithShape="1">
          <a:blip r:embed="rId24">
            <a:alphaModFix/>
          </a:blip>
          <a:srcRect b="0" l="0" r="0" t="0"/>
          <a:stretch/>
        </p:blipFill>
        <p:spPr>
          <a:xfrm>
            <a:off x="16405820" y="1647594"/>
            <a:ext cx="111588" cy="124467"/>
          </a:xfrm>
          <a:prstGeom prst="rect">
            <a:avLst/>
          </a:prstGeom>
          <a:noFill/>
          <a:ln>
            <a:noFill/>
          </a:ln>
        </p:spPr>
      </p:pic>
      <p:pic>
        <p:nvPicPr>
          <p:cNvPr id="50" name="Google Shape;50;p15"/>
          <p:cNvPicPr preferRelativeResize="0"/>
          <p:nvPr/>
        </p:nvPicPr>
        <p:blipFill rotWithShape="1">
          <a:blip r:embed="rId25">
            <a:alphaModFix/>
          </a:blip>
          <a:srcRect b="0" l="0" r="0" t="0"/>
          <a:stretch/>
        </p:blipFill>
        <p:spPr>
          <a:xfrm>
            <a:off x="17527922" y="2038567"/>
            <a:ext cx="148210" cy="225881"/>
          </a:xfrm>
          <a:prstGeom prst="rect">
            <a:avLst/>
          </a:prstGeom>
          <a:noFill/>
          <a:ln>
            <a:noFill/>
          </a:ln>
        </p:spPr>
      </p:pic>
      <p:pic>
        <p:nvPicPr>
          <p:cNvPr id="51" name="Google Shape;51;p15"/>
          <p:cNvPicPr preferRelativeResize="0"/>
          <p:nvPr/>
        </p:nvPicPr>
        <p:blipFill rotWithShape="1">
          <a:blip r:embed="rId26">
            <a:alphaModFix/>
          </a:blip>
          <a:srcRect b="0" l="0" r="0" t="0"/>
          <a:stretch/>
        </p:blipFill>
        <p:spPr>
          <a:xfrm>
            <a:off x="16915562" y="2038567"/>
            <a:ext cx="251022" cy="122509"/>
          </a:xfrm>
          <a:prstGeom prst="rect">
            <a:avLst/>
          </a:prstGeom>
          <a:noFill/>
          <a:ln>
            <a:noFill/>
          </a:ln>
        </p:spPr>
      </p:pic>
      <p:pic>
        <p:nvPicPr>
          <p:cNvPr id="52" name="Google Shape;52;p15"/>
          <p:cNvPicPr preferRelativeResize="0"/>
          <p:nvPr/>
        </p:nvPicPr>
        <p:blipFill rotWithShape="1">
          <a:blip r:embed="rId27">
            <a:alphaModFix/>
          </a:blip>
          <a:srcRect b="0" l="0" r="0" t="0"/>
          <a:stretch/>
        </p:blipFill>
        <p:spPr>
          <a:xfrm>
            <a:off x="13872881" y="6358099"/>
            <a:ext cx="4292991" cy="3815494"/>
          </a:xfrm>
          <a:prstGeom prst="rect">
            <a:avLst/>
          </a:prstGeom>
          <a:noFill/>
          <a:ln>
            <a:noFill/>
          </a:ln>
        </p:spPr>
      </p:pic>
      <p:sp>
        <p:nvSpPr>
          <p:cNvPr id="53" name="Google Shape;53;p15"/>
          <p:cNvSpPr/>
          <p:nvPr/>
        </p:nvSpPr>
        <p:spPr>
          <a:xfrm>
            <a:off x="14449461" y="8167145"/>
            <a:ext cx="3204210" cy="1906270"/>
          </a:xfrm>
          <a:custGeom>
            <a:rect b="b" l="l" r="r" t="t"/>
            <a:pathLst>
              <a:path extrusionOk="0" h="1906270" w="3204209">
                <a:moveTo>
                  <a:pt x="658469" y="1781092"/>
                </a:moveTo>
                <a:lnTo>
                  <a:pt x="227300" y="1514758"/>
                </a:lnTo>
                <a:lnTo>
                  <a:pt x="216585" y="1491344"/>
                </a:lnTo>
                <a:lnTo>
                  <a:pt x="219813" y="1482667"/>
                </a:lnTo>
                <a:lnTo>
                  <a:pt x="226133" y="1475944"/>
                </a:lnTo>
                <a:lnTo>
                  <a:pt x="234276" y="1472302"/>
                </a:lnTo>
                <a:lnTo>
                  <a:pt x="243198" y="1471977"/>
                </a:lnTo>
                <a:lnTo>
                  <a:pt x="251858" y="1475207"/>
                </a:lnTo>
                <a:lnTo>
                  <a:pt x="674397" y="1738311"/>
                </a:lnTo>
                <a:lnTo>
                  <a:pt x="681118" y="1744648"/>
                </a:lnTo>
                <a:lnTo>
                  <a:pt x="684762" y="1752796"/>
                </a:lnTo>
                <a:lnTo>
                  <a:pt x="685095" y="1761724"/>
                </a:lnTo>
                <a:lnTo>
                  <a:pt x="681885" y="1770402"/>
                </a:lnTo>
                <a:lnTo>
                  <a:pt x="675547" y="1777125"/>
                </a:lnTo>
                <a:lnTo>
                  <a:pt x="667395" y="1780767"/>
                </a:lnTo>
                <a:lnTo>
                  <a:pt x="658469" y="1781092"/>
                </a:lnTo>
                <a:close/>
              </a:path>
              <a:path extrusionOk="0" h="1906270" w="3204209">
                <a:moveTo>
                  <a:pt x="550160" y="1843436"/>
                </a:moveTo>
                <a:lnTo>
                  <a:pt x="118993" y="1577089"/>
                </a:lnTo>
                <a:lnTo>
                  <a:pt x="108294" y="1553676"/>
                </a:lnTo>
                <a:lnTo>
                  <a:pt x="111505" y="1544998"/>
                </a:lnTo>
                <a:lnTo>
                  <a:pt x="117843" y="1538275"/>
                </a:lnTo>
                <a:lnTo>
                  <a:pt x="125995" y="1534633"/>
                </a:lnTo>
                <a:lnTo>
                  <a:pt x="134921" y="1534308"/>
                </a:lnTo>
                <a:lnTo>
                  <a:pt x="143581" y="1537538"/>
                </a:lnTo>
                <a:lnTo>
                  <a:pt x="566089" y="1800642"/>
                </a:lnTo>
                <a:lnTo>
                  <a:pt x="572809" y="1806983"/>
                </a:lnTo>
                <a:lnTo>
                  <a:pt x="576450" y="1815139"/>
                </a:lnTo>
                <a:lnTo>
                  <a:pt x="576775" y="1824069"/>
                </a:lnTo>
                <a:lnTo>
                  <a:pt x="573546" y="1832733"/>
                </a:lnTo>
                <a:lnTo>
                  <a:pt x="567226" y="1839456"/>
                </a:lnTo>
                <a:lnTo>
                  <a:pt x="559083" y="1843102"/>
                </a:lnTo>
                <a:lnTo>
                  <a:pt x="550160" y="1843436"/>
                </a:lnTo>
                <a:close/>
              </a:path>
              <a:path extrusionOk="0" h="1906270" w="3204209">
                <a:moveTo>
                  <a:pt x="441866" y="1905767"/>
                </a:moveTo>
                <a:lnTo>
                  <a:pt x="10685" y="1639420"/>
                </a:lnTo>
                <a:lnTo>
                  <a:pt x="0" y="1616024"/>
                </a:lnTo>
                <a:lnTo>
                  <a:pt x="3228" y="1607360"/>
                </a:lnTo>
                <a:lnTo>
                  <a:pt x="9548" y="1600632"/>
                </a:lnTo>
                <a:lnTo>
                  <a:pt x="17691" y="1596980"/>
                </a:lnTo>
                <a:lnTo>
                  <a:pt x="26614" y="1596644"/>
                </a:lnTo>
                <a:lnTo>
                  <a:pt x="35274" y="1599870"/>
                </a:lnTo>
                <a:lnTo>
                  <a:pt x="457782" y="1862974"/>
                </a:lnTo>
                <a:lnTo>
                  <a:pt x="464520" y="1869314"/>
                </a:lnTo>
                <a:lnTo>
                  <a:pt x="468169" y="1877470"/>
                </a:lnTo>
                <a:lnTo>
                  <a:pt x="468497" y="1886400"/>
                </a:lnTo>
                <a:lnTo>
                  <a:pt x="465269" y="1895064"/>
                </a:lnTo>
                <a:lnTo>
                  <a:pt x="458936" y="1901787"/>
                </a:lnTo>
                <a:lnTo>
                  <a:pt x="450791" y="1905433"/>
                </a:lnTo>
                <a:lnTo>
                  <a:pt x="441866" y="1905767"/>
                </a:lnTo>
                <a:close/>
              </a:path>
              <a:path extrusionOk="0" h="1906270" w="3204209">
                <a:moveTo>
                  <a:pt x="2333521" y="816870"/>
                </a:moveTo>
                <a:lnTo>
                  <a:pt x="1902326" y="550505"/>
                </a:lnTo>
                <a:lnTo>
                  <a:pt x="1891641" y="527105"/>
                </a:lnTo>
                <a:lnTo>
                  <a:pt x="1894869" y="518446"/>
                </a:lnTo>
                <a:lnTo>
                  <a:pt x="1901189" y="511718"/>
                </a:lnTo>
                <a:lnTo>
                  <a:pt x="1909332" y="508065"/>
                </a:lnTo>
                <a:lnTo>
                  <a:pt x="1918255" y="507730"/>
                </a:lnTo>
                <a:lnTo>
                  <a:pt x="1926915" y="510955"/>
                </a:lnTo>
                <a:lnTo>
                  <a:pt x="2349454" y="774090"/>
                </a:lnTo>
                <a:lnTo>
                  <a:pt x="2356174" y="780425"/>
                </a:lnTo>
                <a:lnTo>
                  <a:pt x="2359815" y="788570"/>
                </a:lnTo>
                <a:lnTo>
                  <a:pt x="2360139" y="797490"/>
                </a:lnTo>
                <a:lnTo>
                  <a:pt x="2356911" y="806149"/>
                </a:lnTo>
                <a:lnTo>
                  <a:pt x="2350577" y="812890"/>
                </a:lnTo>
                <a:lnTo>
                  <a:pt x="2342436" y="816542"/>
                </a:lnTo>
                <a:lnTo>
                  <a:pt x="2333521" y="816870"/>
                </a:lnTo>
                <a:close/>
              </a:path>
              <a:path extrusionOk="0" h="1906270" w="3204209">
                <a:moveTo>
                  <a:pt x="2220965" y="881663"/>
                </a:moveTo>
                <a:lnTo>
                  <a:pt x="1789797" y="615333"/>
                </a:lnTo>
                <a:lnTo>
                  <a:pt x="1779099" y="591907"/>
                </a:lnTo>
                <a:lnTo>
                  <a:pt x="1782310" y="583243"/>
                </a:lnTo>
                <a:lnTo>
                  <a:pt x="1788647" y="576519"/>
                </a:lnTo>
                <a:lnTo>
                  <a:pt x="1796799" y="572874"/>
                </a:lnTo>
                <a:lnTo>
                  <a:pt x="1805725" y="572540"/>
                </a:lnTo>
                <a:lnTo>
                  <a:pt x="1814386" y="575752"/>
                </a:lnTo>
                <a:lnTo>
                  <a:pt x="2236894" y="838887"/>
                </a:lnTo>
                <a:lnTo>
                  <a:pt x="2243614" y="845210"/>
                </a:lnTo>
                <a:lnTo>
                  <a:pt x="2247255" y="853356"/>
                </a:lnTo>
                <a:lnTo>
                  <a:pt x="2247579" y="862283"/>
                </a:lnTo>
                <a:lnTo>
                  <a:pt x="2244351" y="870946"/>
                </a:lnTo>
                <a:lnTo>
                  <a:pt x="2238031" y="877674"/>
                </a:lnTo>
                <a:lnTo>
                  <a:pt x="2229888" y="881327"/>
                </a:lnTo>
                <a:lnTo>
                  <a:pt x="2220965" y="881663"/>
                </a:lnTo>
                <a:close/>
              </a:path>
              <a:path extrusionOk="0" h="1906270" w="3204209">
                <a:moveTo>
                  <a:pt x="2108431" y="946460"/>
                </a:moveTo>
                <a:lnTo>
                  <a:pt x="1677237" y="680130"/>
                </a:lnTo>
                <a:lnTo>
                  <a:pt x="1666539" y="656700"/>
                </a:lnTo>
                <a:lnTo>
                  <a:pt x="1669750" y="648040"/>
                </a:lnTo>
                <a:lnTo>
                  <a:pt x="1676087" y="641299"/>
                </a:lnTo>
                <a:lnTo>
                  <a:pt x="1684239" y="637648"/>
                </a:lnTo>
                <a:lnTo>
                  <a:pt x="1693166" y="637320"/>
                </a:lnTo>
                <a:lnTo>
                  <a:pt x="1701826" y="640549"/>
                </a:lnTo>
                <a:lnTo>
                  <a:pt x="2124334" y="903653"/>
                </a:lnTo>
                <a:lnTo>
                  <a:pt x="2131072" y="909994"/>
                </a:lnTo>
                <a:lnTo>
                  <a:pt x="2134722" y="918150"/>
                </a:lnTo>
                <a:lnTo>
                  <a:pt x="2135050" y="927080"/>
                </a:lnTo>
                <a:lnTo>
                  <a:pt x="2131821" y="935744"/>
                </a:lnTo>
                <a:lnTo>
                  <a:pt x="2125488" y="942472"/>
                </a:lnTo>
                <a:lnTo>
                  <a:pt x="2117347" y="946125"/>
                </a:lnTo>
                <a:lnTo>
                  <a:pt x="2108431" y="946460"/>
                </a:lnTo>
                <a:close/>
              </a:path>
              <a:path extrusionOk="0" h="1906270" w="3204209">
                <a:moveTo>
                  <a:pt x="1995872" y="1011231"/>
                </a:moveTo>
                <a:lnTo>
                  <a:pt x="1564677" y="744897"/>
                </a:lnTo>
                <a:lnTo>
                  <a:pt x="1553992" y="721484"/>
                </a:lnTo>
                <a:lnTo>
                  <a:pt x="1557220" y="712807"/>
                </a:lnTo>
                <a:lnTo>
                  <a:pt x="1563541" y="706084"/>
                </a:lnTo>
                <a:lnTo>
                  <a:pt x="1571683" y="702441"/>
                </a:lnTo>
                <a:lnTo>
                  <a:pt x="1580606" y="702117"/>
                </a:lnTo>
                <a:lnTo>
                  <a:pt x="1589266" y="705347"/>
                </a:lnTo>
                <a:lnTo>
                  <a:pt x="2011805" y="968451"/>
                </a:lnTo>
                <a:lnTo>
                  <a:pt x="2018525" y="974787"/>
                </a:lnTo>
                <a:lnTo>
                  <a:pt x="2022166" y="982935"/>
                </a:lnTo>
                <a:lnTo>
                  <a:pt x="2022490" y="991864"/>
                </a:lnTo>
                <a:lnTo>
                  <a:pt x="2019262" y="1000541"/>
                </a:lnTo>
                <a:lnTo>
                  <a:pt x="2012929" y="1007264"/>
                </a:lnTo>
                <a:lnTo>
                  <a:pt x="2004787" y="1010906"/>
                </a:lnTo>
                <a:lnTo>
                  <a:pt x="1995872" y="1011231"/>
                </a:lnTo>
                <a:close/>
              </a:path>
              <a:path extrusionOk="0" h="1906270" w="3204209">
                <a:moveTo>
                  <a:pt x="1883330" y="1076028"/>
                </a:moveTo>
                <a:lnTo>
                  <a:pt x="1452148" y="809694"/>
                </a:lnTo>
                <a:lnTo>
                  <a:pt x="1441437" y="786281"/>
                </a:lnTo>
                <a:lnTo>
                  <a:pt x="1444661" y="777604"/>
                </a:lnTo>
                <a:lnTo>
                  <a:pt x="1450998" y="770881"/>
                </a:lnTo>
                <a:lnTo>
                  <a:pt x="1459150" y="767238"/>
                </a:lnTo>
                <a:lnTo>
                  <a:pt x="1468077" y="766914"/>
                </a:lnTo>
                <a:lnTo>
                  <a:pt x="1476737" y="770144"/>
                </a:lnTo>
                <a:lnTo>
                  <a:pt x="1899245" y="1033248"/>
                </a:lnTo>
                <a:lnTo>
                  <a:pt x="1905970" y="1039584"/>
                </a:lnTo>
                <a:lnTo>
                  <a:pt x="1909621" y="1047729"/>
                </a:lnTo>
                <a:lnTo>
                  <a:pt x="1909956" y="1056648"/>
                </a:lnTo>
                <a:lnTo>
                  <a:pt x="1906732" y="1065307"/>
                </a:lnTo>
                <a:lnTo>
                  <a:pt x="1900399" y="1072048"/>
                </a:lnTo>
                <a:lnTo>
                  <a:pt x="1892254" y="1075700"/>
                </a:lnTo>
                <a:lnTo>
                  <a:pt x="1883330" y="1076028"/>
                </a:lnTo>
                <a:close/>
              </a:path>
              <a:path extrusionOk="0" h="1906270" w="3204209">
                <a:moveTo>
                  <a:pt x="3177463" y="210434"/>
                </a:moveTo>
                <a:lnTo>
                  <a:pt x="2904797" y="42793"/>
                </a:lnTo>
                <a:lnTo>
                  <a:pt x="2894081" y="19367"/>
                </a:lnTo>
                <a:lnTo>
                  <a:pt x="2897309" y="10703"/>
                </a:lnTo>
                <a:lnTo>
                  <a:pt x="2903642" y="3979"/>
                </a:lnTo>
                <a:lnTo>
                  <a:pt x="2911783" y="333"/>
                </a:lnTo>
                <a:lnTo>
                  <a:pt x="2920699" y="0"/>
                </a:lnTo>
                <a:lnTo>
                  <a:pt x="2929355" y="3212"/>
                </a:lnTo>
                <a:lnTo>
                  <a:pt x="3193391" y="167640"/>
                </a:lnTo>
                <a:lnTo>
                  <a:pt x="3200112" y="173981"/>
                </a:lnTo>
                <a:lnTo>
                  <a:pt x="3203756" y="182136"/>
                </a:lnTo>
                <a:lnTo>
                  <a:pt x="3204090" y="191066"/>
                </a:lnTo>
                <a:lnTo>
                  <a:pt x="3200879" y="199731"/>
                </a:lnTo>
                <a:lnTo>
                  <a:pt x="3194541" y="206454"/>
                </a:lnTo>
                <a:lnTo>
                  <a:pt x="3186389" y="210100"/>
                </a:lnTo>
                <a:lnTo>
                  <a:pt x="3177463" y="210434"/>
                </a:lnTo>
                <a:close/>
              </a:path>
              <a:path extrusionOk="0" h="1906270" w="3204209">
                <a:moveTo>
                  <a:pt x="3086564" y="395300"/>
                </a:moveTo>
                <a:lnTo>
                  <a:pt x="2655396" y="128953"/>
                </a:lnTo>
                <a:lnTo>
                  <a:pt x="2644680" y="105527"/>
                </a:lnTo>
                <a:lnTo>
                  <a:pt x="2647909" y="96863"/>
                </a:lnTo>
                <a:lnTo>
                  <a:pt x="2654242" y="90139"/>
                </a:lnTo>
                <a:lnTo>
                  <a:pt x="2662387" y="86493"/>
                </a:lnTo>
                <a:lnTo>
                  <a:pt x="2671311" y="86160"/>
                </a:lnTo>
                <a:lnTo>
                  <a:pt x="2679985" y="89372"/>
                </a:lnTo>
                <a:lnTo>
                  <a:pt x="3102493" y="352507"/>
                </a:lnTo>
                <a:lnTo>
                  <a:pt x="3109213" y="358843"/>
                </a:lnTo>
                <a:lnTo>
                  <a:pt x="3112858" y="366991"/>
                </a:lnTo>
                <a:lnTo>
                  <a:pt x="3113191" y="375920"/>
                </a:lnTo>
                <a:lnTo>
                  <a:pt x="3109980" y="384597"/>
                </a:lnTo>
                <a:lnTo>
                  <a:pt x="3103643" y="391321"/>
                </a:lnTo>
                <a:lnTo>
                  <a:pt x="3095491" y="394966"/>
                </a:lnTo>
                <a:lnTo>
                  <a:pt x="3086564" y="395300"/>
                </a:lnTo>
                <a:close/>
              </a:path>
              <a:path extrusionOk="0" h="1906270" w="3204209">
                <a:moveTo>
                  <a:pt x="2970276" y="456293"/>
                </a:moveTo>
                <a:lnTo>
                  <a:pt x="2539108" y="189959"/>
                </a:lnTo>
                <a:lnTo>
                  <a:pt x="2528396" y="166545"/>
                </a:lnTo>
                <a:lnTo>
                  <a:pt x="2531620" y="157868"/>
                </a:lnTo>
                <a:lnTo>
                  <a:pt x="2537958" y="151145"/>
                </a:lnTo>
                <a:lnTo>
                  <a:pt x="2546110" y="147503"/>
                </a:lnTo>
                <a:lnTo>
                  <a:pt x="2555036" y="147178"/>
                </a:lnTo>
                <a:lnTo>
                  <a:pt x="2563697" y="150408"/>
                </a:lnTo>
                <a:lnTo>
                  <a:pt x="2986205" y="413512"/>
                </a:lnTo>
                <a:lnTo>
                  <a:pt x="2992925" y="419849"/>
                </a:lnTo>
                <a:lnTo>
                  <a:pt x="2996565" y="427997"/>
                </a:lnTo>
                <a:lnTo>
                  <a:pt x="2996890" y="436925"/>
                </a:lnTo>
                <a:lnTo>
                  <a:pt x="2993661" y="445603"/>
                </a:lnTo>
                <a:lnTo>
                  <a:pt x="2987341" y="452326"/>
                </a:lnTo>
                <a:lnTo>
                  <a:pt x="2979198" y="455968"/>
                </a:lnTo>
                <a:lnTo>
                  <a:pt x="2970276" y="456293"/>
                </a:lnTo>
                <a:close/>
              </a:path>
              <a:path extrusionOk="0" h="1906270" w="3204209">
                <a:moveTo>
                  <a:pt x="2853988" y="517280"/>
                </a:moveTo>
                <a:lnTo>
                  <a:pt x="2422820" y="250964"/>
                </a:lnTo>
                <a:lnTo>
                  <a:pt x="2412104" y="227538"/>
                </a:lnTo>
                <a:lnTo>
                  <a:pt x="2415332" y="218874"/>
                </a:lnTo>
                <a:lnTo>
                  <a:pt x="2421665" y="212150"/>
                </a:lnTo>
                <a:lnTo>
                  <a:pt x="2429810" y="208505"/>
                </a:lnTo>
                <a:lnTo>
                  <a:pt x="2438735" y="208171"/>
                </a:lnTo>
                <a:lnTo>
                  <a:pt x="2447408" y="211383"/>
                </a:lnTo>
                <a:lnTo>
                  <a:pt x="2869916" y="474518"/>
                </a:lnTo>
                <a:lnTo>
                  <a:pt x="2876637" y="480841"/>
                </a:lnTo>
                <a:lnTo>
                  <a:pt x="2880281" y="488987"/>
                </a:lnTo>
                <a:lnTo>
                  <a:pt x="2880615" y="497914"/>
                </a:lnTo>
                <a:lnTo>
                  <a:pt x="2877404" y="506577"/>
                </a:lnTo>
                <a:lnTo>
                  <a:pt x="2871066" y="513301"/>
                </a:lnTo>
                <a:lnTo>
                  <a:pt x="2862914" y="516947"/>
                </a:lnTo>
                <a:lnTo>
                  <a:pt x="2853988" y="517280"/>
                </a:lnTo>
                <a:close/>
              </a:path>
            </a:pathLst>
          </a:custGeom>
          <a:solidFill>
            <a:srgbClr val="CBBDE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4" name="Google Shape;54;p15"/>
          <p:cNvPicPr preferRelativeResize="0"/>
          <p:nvPr/>
        </p:nvPicPr>
        <p:blipFill rotWithShape="1">
          <a:blip r:embed="rId28">
            <a:alphaModFix/>
          </a:blip>
          <a:srcRect b="0" l="0" r="0" t="0"/>
          <a:stretch/>
        </p:blipFill>
        <p:spPr>
          <a:xfrm>
            <a:off x="15780022" y="8578103"/>
            <a:ext cx="2076796" cy="1289171"/>
          </a:xfrm>
          <a:prstGeom prst="rect">
            <a:avLst/>
          </a:prstGeom>
          <a:noFill/>
          <a:ln>
            <a:noFill/>
          </a:ln>
        </p:spPr>
      </p:pic>
      <p:sp>
        <p:nvSpPr>
          <p:cNvPr id="55" name="Google Shape;55;p15"/>
          <p:cNvSpPr/>
          <p:nvPr/>
        </p:nvSpPr>
        <p:spPr>
          <a:xfrm>
            <a:off x="1867404" y="1243375"/>
            <a:ext cx="4260850" cy="1235075"/>
          </a:xfrm>
          <a:custGeom>
            <a:rect b="b" l="l" r="r" t="t"/>
            <a:pathLst>
              <a:path extrusionOk="0" h="1235075" w="4260850">
                <a:moveTo>
                  <a:pt x="3843501" y="1234983"/>
                </a:moveTo>
                <a:lnTo>
                  <a:pt x="3797146" y="1229342"/>
                </a:lnTo>
                <a:lnTo>
                  <a:pt x="3760047" y="1217580"/>
                </a:lnTo>
                <a:lnTo>
                  <a:pt x="3710963" y="1200557"/>
                </a:lnTo>
                <a:lnTo>
                  <a:pt x="3661718" y="1184060"/>
                </a:lnTo>
                <a:lnTo>
                  <a:pt x="3612312" y="1168088"/>
                </a:lnTo>
                <a:lnTo>
                  <a:pt x="3562746" y="1152640"/>
                </a:lnTo>
                <a:lnTo>
                  <a:pt x="3513019" y="1137718"/>
                </a:lnTo>
                <a:lnTo>
                  <a:pt x="3463131" y="1123320"/>
                </a:lnTo>
                <a:lnTo>
                  <a:pt x="3413083" y="1109448"/>
                </a:lnTo>
                <a:lnTo>
                  <a:pt x="3362873" y="1096100"/>
                </a:lnTo>
                <a:lnTo>
                  <a:pt x="3312526" y="1083283"/>
                </a:lnTo>
                <a:lnTo>
                  <a:pt x="3262063" y="1071003"/>
                </a:lnTo>
                <a:lnTo>
                  <a:pt x="3211484" y="1059259"/>
                </a:lnTo>
                <a:lnTo>
                  <a:pt x="3160789" y="1048052"/>
                </a:lnTo>
                <a:lnTo>
                  <a:pt x="3109979" y="1037382"/>
                </a:lnTo>
                <a:lnTo>
                  <a:pt x="3059052" y="1027248"/>
                </a:lnTo>
                <a:lnTo>
                  <a:pt x="3008010" y="1017651"/>
                </a:lnTo>
                <a:lnTo>
                  <a:pt x="2956853" y="1008591"/>
                </a:lnTo>
                <a:lnTo>
                  <a:pt x="2905602" y="1000071"/>
                </a:lnTo>
                <a:lnTo>
                  <a:pt x="2854281" y="992095"/>
                </a:lnTo>
                <a:lnTo>
                  <a:pt x="2802891" y="984664"/>
                </a:lnTo>
                <a:lnTo>
                  <a:pt x="2751430" y="977778"/>
                </a:lnTo>
                <a:lnTo>
                  <a:pt x="2699899" y="971436"/>
                </a:lnTo>
                <a:lnTo>
                  <a:pt x="2648299" y="965639"/>
                </a:lnTo>
                <a:lnTo>
                  <a:pt x="2596628" y="960386"/>
                </a:lnTo>
                <a:lnTo>
                  <a:pt x="2544887" y="955677"/>
                </a:lnTo>
                <a:lnTo>
                  <a:pt x="2493100" y="951515"/>
                </a:lnTo>
                <a:lnTo>
                  <a:pt x="2441289" y="947902"/>
                </a:lnTo>
                <a:lnTo>
                  <a:pt x="2389454" y="944837"/>
                </a:lnTo>
                <a:lnTo>
                  <a:pt x="2337595" y="942320"/>
                </a:lnTo>
                <a:lnTo>
                  <a:pt x="2285713" y="940352"/>
                </a:lnTo>
                <a:lnTo>
                  <a:pt x="2233806" y="938932"/>
                </a:lnTo>
                <a:lnTo>
                  <a:pt x="2181876" y="938061"/>
                </a:lnTo>
                <a:lnTo>
                  <a:pt x="2129923" y="937738"/>
                </a:lnTo>
                <a:lnTo>
                  <a:pt x="2077969" y="937964"/>
                </a:lnTo>
                <a:lnTo>
                  <a:pt x="2026037" y="938738"/>
                </a:lnTo>
                <a:lnTo>
                  <a:pt x="1974128" y="940061"/>
                </a:lnTo>
                <a:lnTo>
                  <a:pt x="1922242" y="941932"/>
                </a:lnTo>
                <a:lnTo>
                  <a:pt x="1870379" y="944352"/>
                </a:lnTo>
                <a:lnTo>
                  <a:pt x="1818538" y="947320"/>
                </a:lnTo>
                <a:lnTo>
                  <a:pt x="1766720" y="950837"/>
                </a:lnTo>
                <a:lnTo>
                  <a:pt x="1714925" y="954902"/>
                </a:lnTo>
                <a:lnTo>
                  <a:pt x="1663176" y="959514"/>
                </a:lnTo>
                <a:lnTo>
                  <a:pt x="1611495" y="964670"/>
                </a:lnTo>
                <a:lnTo>
                  <a:pt x="1559884" y="970371"/>
                </a:lnTo>
                <a:lnTo>
                  <a:pt x="1508342" y="976616"/>
                </a:lnTo>
                <a:lnTo>
                  <a:pt x="1456868" y="983407"/>
                </a:lnTo>
                <a:lnTo>
                  <a:pt x="1405464" y="990741"/>
                </a:lnTo>
                <a:lnTo>
                  <a:pt x="1354128" y="998621"/>
                </a:lnTo>
                <a:lnTo>
                  <a:pt x="1302862" y="1007045"/>
                </a:lnTo>
                <a:lnTo>
                  <a:pt x="1251687" y="1016010"/>
                </a:lnTo>
                <a:lnTo>
                  <a:pt x="1200627" y="1025511"/>
                </a:lnTo>
                <a:lnTo>
                  <a:pt x="1149682" y="1035550"/>
                </a:lnTo>
                <a:lnTo>
                  <a:pt x="1098852" y="1046125"/>
                </a:lnTo>
                <a:lnTo>
                  <a:pt x="1048136" y="1057238"/>
                </a:lnTo>
                <a:lnTo>
                  <a:pt x="997535" y="1068887"/>
                </a:lnTo>
                <a:lnTo>
                  <a:pt x="947049" y="1081072"/>
                </a:lnTo>
                <a:lnTo>
                  <a:pt x="896678" y="1093795"/>
                </a:lnTo>
                <a:lnTo>
                  <a:pt x="846444" y="1107049"/>
                </a:lnTo>
                <a:lnTo>
                  <a:pt x="796369" y="1120828"/>
                </a:lnTo>
                <a:lnTo>
                  <a:pt x="746455" y="1135132"/>
                </a:lnTo>
                <a:lnTo>
                  <a:pt x="696700" y="1149962"/>
                </a:lnTo>
                <a:lnTo>
                  <a:pt x="647104" y="1165317"/>
                </a:lnTo>
                <a:lnTo>
                  <a:pt x="597669" y="1181197"/>
                </a:lnTo>
                <a:lnTo>
                  <a:pt x="548393" y="1197602"/>
                </a:lnTo>
                <a:lnTo>
                  <a:pt x="499277" y="1214533"/>
                </a:lnTo>
                <a:lnTo>
                  <a:pt x="492050" y="1217460"/>
                </a:lnTo>
                <a:lnTo>
                  <a:pt x="484695" y="1220021"/>
                </a:lnTo>
                <a:lnTo>
                  <a:pt x="446829" y="1229104"/>
                </a:lnTo>
                <a:lnTo>
                  <a:pt x="415791" y="1231780"/>
                </a:lnTo>
                <a:lnTo>
                  <a:pt x="400196" y="1231567"/>
                </a:lnTo>
                <a:lnTo>
                  <a:pt x="353999" y="1224752"/>
                </a:lnTo>
                <a:lnTo>
                  <a:pt x="310067" y="1208930"/>
                </a:lnTo>
                <a:lnTo>
                  <a:pt x="270138" y="1184725"/>
                </a:lnTo>
                <a:lnTo>
                  <a:pt x="235795" y="1153098"/>
                </a:lnTo>
                <a:lnTo>
                  <a:pt x="208397" y="1115300"/>
                </a:lnTo>
                <a:lnTo>
                  <a:pt x="191785" y="1080119"/>
                </a:lnTo>
                <a:lnTo>
                  <a:pt x="15568" y="645591"/>
                </a:lnTo>
                <a:lnTo>
                  <a:pt x="2249" y="594373"/>
                </a:lnTo>
                <a:lnTo>
                  <a:pt x="0" y="564174"/>
                </a:lnTo>
                <a:lnTo>
                  <a:pt x="342" y="549018"/>
                </a:lnTo>
                <a:lnTo>
                  <a:pt x="7212" y="504146"/>
                </a:lnTo>
                <a:lnTo>
                  <a:pt x="22600" y="461437"/>
                </a:lnTo>
                <a:lnTo>
                  <a:pt x="45930" y="422490"/>
                </a:lnTo>
                <a:lnTo>
                  <a:pt x="76329" y="388765"/>
                </a:lnTo>
                <a:lnTo>
                  <a:pt x="112658" y="361524"/>
                </a:lnTo>
                <a:lnTo>
                  <a:pt x="194244" y="327727"/>
                </a:lnTo>
                <a:lnTo>
                  <a:pt x="242088" y="311237"/>
                </a:lnTo>
                <a:lnTo>
                  <a:pt x="290063" y="295163"/>
                </a:lnTo>
                <a:lnTo>
                  <a:pt x="338168" y="279508"/>
                </a:lnTo>
                <a:lnTo>
                  <a:pt x="386404" y="264271"/>
                </a:lnTo>
                <a:lnTo>
                  <a:pt x="434769" y="249451"/>
                </a:lnTo>
                <a:lnTo>
                  <a:pt x="483264" y="235050"/>
                </a:lnTo>
                <a:lnTo>
                  <a:pt x="531890" y="221066"/>
                </a:lnTo>
                <a:lnTo>
                  <a:pt x="580646" y="207500"/>
                </a:lnTo>
                <a:lnTo>
                  <a:pt x="629531" y="194351"/>
                </a:lnTo>
                <a:lnTo>
                  <a:pt x="678529" y="181626"/>
                </a:lnTo>
                <a:lnTo>
                  <a:pt x="727620" y="169328"/>
                </a:lnTo>
                <a:lnTo>
                  <a:pt x="776805" y="157457"/>
                </a:lnTo>
                <a:lnTo>
                  <a:pt x="826083" y="146014"/>
                </a:lnTo>
                <a:lnTo>
                  <a:pt x="875455" y="134998"/>
                </a:lnTo>
                <a:lnTo>
                  <a:pt x="924920" y="124410"/>
                </a:lnTo>
                <a:lnTo>
                  <a:pt x="974479" y="114249"/>
                </a:lnTo>
                <a:lnTo>
                  <a:pt x="1024131" y="104516"/>
                </a:lnTo>
                <a:lnTo>
                  <a:pt x="1073877" y="95210"/>
                </a:lnTo>
                <a:lnTo>
                  <a:pt x="1123717" y="86332"/>
                </a:lnTo>
                <a:lnTo>
                  <a:pt x="1173631" y="77885"/>
                </a:lnTo>
                <a:lnTo>
                  <a:pt x="1223601" y="69871"/>
                </a:lnTo>
                <a:lnTo>
                  <a:pt x="1273628" y="62292"/>
                </a:lnTo>
                <a:lnTo>
                  <a:pt x="1323711" y="55146"/>
                </a:lnTo>
                <a:lnTo>
                  <a:pt x="1373850" y="48435"/>
                </a:lnTo>
                <a:lnTo>
                  <a:pt x="1424045" y="42157"/>
                </a:lnTo>
                <a:lnTo>
                  <a:pt x="1474297" y="36314"/>
                </a:lnTo>
                <a:lnTo>
                  <a:pt x="1524605" y="30904"/>
                </a:lnTo>
                <a:lnTo>
                  <a:pt x="1574969" y="25928"/>
                </a:lnTo>
                <a:lnTo>
                  <a:pt x="1625389" y="21387"/>
                </a:lnTo>
                <a:lnTo>
                  <a:pt x="1675847" y="17280"/>
                </a:lnTo>
                <a:lnTo>
                  <a:pt x="1726323" y="13611"/>
                </a:lnTo>
                <a:lnTo>
                  <a:pt x="1776818" y="10380"/>
                </a:lnTo>
                <a:lnTo>
                  <a:pt x="1827331" y="7585"/>
                </a:lnTo>
                <a:lnTo>
                  <a:pt x="1877863" y="5228"/>
                </a:lnTo>
                <a:lnTo>
                  <a:pt x="1928413" y="3308"/>
                </a:lnTo>
                <a:lnTo>
                  <a:pt x="1978982" y="1825"/>
                </a:lnTo>
                <a:lnTo>
                  <a:pt x="2029570" y="779"/>
                </a:lnTo>
                <a:lnTo>
                  <a:pt x="2080176" y="171"/>
                </a:lnTo>
                <a:lnTo>
                  <a:pt x="2130800" y="0"/>
                </a:lnTo>
                <a:lnTo>
                  <a:pt x="2181424" y="265"/>
                </a:lnTo>
                <a:lnTo>
                  <a:pt x="2232029" y="968"/>
                </a:lnTo>
                <a:lnTo>
                  <a:pt x="2282614" y="2109"/>
                </a:lnTo>
                <a:lnTo>
                  <a:pt x="2333180" y="3686"/>
                </a:lnTo>
                <a:lnTo>
                  <a:pt x="2383726" y="5701"/>
                </a:lnTo>
                <a:lnTo>
                  <a:pt x="2434254" y="8152"/>
                </a:lnTo>
                <a:lnTo>
                  <a:pt x="2484762" y="11041"/>
                </a:lnTo>
                <a:lnTo>
                  <a:pt x="2535250" y="14367"/>
                </a:lnTo>
                <a:lnTo>
                  <a:pt x="2585719" y="18131"/>
                </a:lnTo>
                <a:lnTo>
                  <a:pt x="2636169" y="22331"/>
                </a:lnTo>
                <a:lnTo>
                  <a:pt x="2686581" y="26967"/>
                </a:lnTo>
                <a:lnTo>
                  <a:pt x="2736936" y="32037"/>
                </a:lnTo>
                <a:lnTo>
                  <a:pt x="2787234" y="37540"/>
                </a:lnTo>
                <a:lnTo>
                  <a:pt x="2837474" y="43478"/>
                </a:lnTo>
                <a:lnTo>
                  <a:pt x="2887658" y="49849"/>
                </a:lnTo>
                <a:lnTo>
                  <a:pt x="2937784" y="56655"/>
                </a:lnTo>
                <a:lnTo>
                  <a:pt x="2987854" y="63894"/>
                </a:lnTo>
                <a:lnTo>
                  <a:pt x="3037866" y="71567"/>
                </a:lnTo>
                <a:lnTo>
                  <a:pt x="3087822" y="79674"/>
                </a:lnTo>
                <a:lnTo>
                  <a:pt x="3137720" y="88214"/>
                </a:lnTo>
                <a:lnTo>
                  <a:pt x="3187543" y="97186"/>
                </a:lnTo>
                <a:lnTo>
                  <a:pt x="3237271" y="106584"/>
                </a:lnTo>
                <a:lnTo>
                  <a:pt x="3286905" y="116410"/>
                </a:lnTo>
                <a:lnTo>
                  <a:pt x="3336445" y="126664"/>
                </a:lnTo>
                <a:lnTo>
                  <a:pt x="3385890" y="137344"/>
                </a:lnTo>
                <a:lnTo>
                  <a:pt x="3435241" y="148452"/>
                </a:lnTo>
                <a:lnTo>
                  <a:pt x="3484498" y="159987"/>
                </a:lnTo>
                <a:lnTo>
                  <a:pt x="3533660" y="171950"/>
                </a:lnTo>
                <a:lnTo>
                  <a:pt x="3582728" y="184340"/>
                </a:lnTo>
                <a:lnTo>
                  <a:pt x="3631702" y="197157"/>
                </a:lnTo>
                <a:lnTo>
                  <a:pt x="3680563" y="210396"/>
                </a:lnTo>
                <a:lnTo>
                  <a:pt x="3729293" y="224054"/>
                </a:lnTo>
                <a:lnTo>
                  <a:pt x="3777892" y="238128"/>
                </a:lnTo>
                <a:lnTo>
                  <a:pt x="3826361" y="252621"/>
                </a:lnTo>
                <a:lnTo>
                  <a:pt x="3874698" y="267531"/>
                </a:lnTo>
                <a:lnTo>
                  <a:pt x="3922905" y="282858"/>
                </a:lnTo>
                <a:lnTo>
                  <a:pt x="3970981" y="298603"/>
                </a:lnTo>
                <a:lnTo>
                  <a:pt x="4018925" y="314766"/>
                </a:lnTo>
                <a:lnTo>
                  <a:pt x="4066739" y="331346"/>
                </a:lnTo>
                <a:lnTo>
                  <a:pt x="4114422" y="348344"/>
                </a:lnTo>
                <a:lnTo>
                  <a:pt x="4160940" y="373614"/>
                </a:lnTo>
                <a:lnTo>
                  <a:pt x="4195377" y="403208"/>
                </a:lnTo>
                <a:lnTo>
                  <a:pt x="4223467" y="438878"/>
                </a:lnTo>
                <a:lnTo>
                  <a:pt x="4244156" y="479289"/>
                </a:lnTo>
                <a:lnTo>
                  <a:pt x="4256670" y="522926"/>
                </a:lnTo>
                <a:lnTo>
                  <a:pt x="4260541" y="568155"/>
                </a:lnTo>
                <a:lnTo>
                  <a:pt x="4260331" y="575723"/>
                </a:lnTo>
                <a:lnTo>
                  <a:pt x="4253958" y="620668"/>
                </a:lnTo>
                <a:lnTo>
                  <a:pt x="4067790" y="1083741"/>
                </a:lnTo>
                <a:lnTo>
                  <a:pt x="4065020" y="1091027"/>
                </a:lnTo>
                <a:lnTo>
                  <a:pt x="4042796" y="1132078"/>
                </a:lnTo>
                <a:lnTo>
                  <a:pt x="4012880" y="1167918"/>
                </a:lnTo>
                <a:lnTo>
                  <a:pt x="3976456" y="1197127"/>
                </a:lnTo>
                <a:lnTo>
                  <a:pt x="3934967" y="1218550"/>
                </a:lnTo>
                <a:lnTo>
                  <a:pt x="3890056" y="1231337"/>
                </a:lnTo>
                <a:lnTo>
                  <a:pt x="3859096" y="1234799"/>
                </a:lnTo>
                <a:lnTo>
                  <a:pt x="3843501" y="1234983"/>
                </a:lnTo>
                <a:close/>
              </a:path>
            </a:pathLst>
          </a:custGeom>
          <a:solidFill>
            <a:srgbClr val="FFEC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 name="Google Shape;56;p15"/>
          <p:cNvSpPr txBox="1"/>
          <p:nvPr>
            <p:ph type="title"/>
          </p:nvPr>
        </p:nvSpPr>
        <p:spPr>
          <a:xfrm>
            <a:off x="3900249" y="1280864"/>
            <a:ext cx="198120" cy="7289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5"/>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15"/>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2" name="Shape 62"/>
        <p:cNvGrpSpPr/>
        <p:nvPr/>
      </p:nvGrpSpPr>
      <p:grpSpPr>
        <a:xfrm>
          <a:off x="0" y="0"/>
          <a:ext cx="0" cy="0"/>
          <a:chOff x="0" y="0"/>
          <a:chExt cx="0" cy="0"/>
        </a:xfrm>
      </p:grpSpPr>
      <p:sp>
        <p:nvSpPr>
          <p:cNvPr id="63" name="Google Shape;63;p16"/>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900249" y="1280864"/>
            <a:ext cx="198120" cy="7289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1644619" y="4888211"/>
            <a:ext cx="14998760" cy="2082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1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1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47.png"/><Relationship Id="rId22" Type="http://schemas.openxmlformats.org/officeDocument/2006/relationships/image" Target="../media/image32.png"/><Relationship Id="rId21" Type="http://schemas.openxmlformats.org/officeDocument/2006/relationships/image" Target="../media/image33.png"/><Relationship Id="rId24" Type="http://schemas.openxmlformats.org/officeDocument/2006/relationships/image" Target="../media/image36.png"/><Relationship Id="rId23"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0.png"/><Relationship Id="rId9" Type="http://schemas.openxmlformats.org/officeDocument/2006/relationships/image" Target="../media/image38.png"/><Relationship Id="rId26" Type="http://schemas.openxmlformats.org/officeDocument/2006/relationships/image" Target="../media/image45.png"/><Relationship Id="rId25" Type="http://schemas.openxmlformats.org/officeDocument/2006/relationships/image" Target="../media/image46.png"/><Relationship Id="rId28" Type="http://schemas.openxmlformats.org/officeDocument/2006/relationships/image" Target="../media/image62.png"/><Relationship Id="rId27" Type="http://schemas.openxmlformats.org/officeDocument/2006/relationships/image" Target="../media/image54.png"/><Relationship Id="rId5" Type="http://schemas.openxmlformats.org/officeDocument/2006/relationships/image" Target="../media/image21.png"/><Relationship Id="rId6" Type="http://schemas.openxmlformats.org/officeDocument/2006/relationships/image" Target="../media/image19.png"/><Relationship Id="rId29" Type="http://schemas.openxmlformats.org/officeDocument/2006/relationships/image" Target="../media/image49.png"/><Relationship Id="rId7" Type="http://schemas.openxmlformats.org/officeDocument/2006/relationships/image" Target="../media/image40.png"/><Relationship Id="rId8" Type="http://schemas.openxmlformats.org/officeDocument/2006/relationships/image" Target="../media/image35.png"/><Relationship Id="rId31" Type="http://schemas.openxmlformats.org/officeDocument/2006/relationships/image" Target="../media/image56.png"/><Relationship Id="rId30" Type="http://schemas.openxmlformats.org/officeDocument/2006/relationships/image" Target="../media/image42.png"/><Relationship Id="rId11" Type="http://schemas.openxmlformats.org/officeDocument/2006/relationships/image" Target="../media/image37.png"/><Relationship Id="rId33" Type="http://schemas.openxmlformats.org/officeDocument/2006/relationships/image" Target="../media/image51.png"/><Relationship Id="rId10" Type="http://schemas.openxmlformats.org/officeDocument/2006/relationships/image" Target="../media/image29.png"/><Relationship Id="rId32" Type="http://schemas.openxmlformats.org/officeDocument/2006/relationships/image" Target="../media/image57.png"/><Relationship Id="rId13" Type="http://schemas.openxmlformats.org/officeDocument/2006/relationships/image" Target="../media/image48.png"/><Relationship Id="rId35" Type="http://schemas.openxmlformats.org/officeDocument/2006/relationships/image" Target="../media/image52.png"/><Relationship Id="rId12" Type="http://schemas.openxmlformats.org/officeDocument/2006/relationships/image" Target="../media/image23.png"/><Relationship Id="rId34" Type="http://schemas.openxmlformats.org/officeDocument/2006/relationships/image" Target="../media/image60.png"/><Relationship Id="rId15" Type="http://schemas.openxmlformats.org/officeDocument/2006/relationships/image" Target="../media/image64.png"/><Relationship Id="rId14" Type="http://schemas.openxmlformats.org/officeDocument/2006/relationships/image" Target="../media/image26.png"/><Relationship Id="rId17" Type="http://schemas.openxmlformats.org/officeDocument/2006/relationships/image" Target="../media/image41.png"/><Relationship Id="rId16" Type="http://schemas.openxmlformats.org/officeDocument/2006/relationships/image" Target="../media/image30.png"/><Relationship Id="rId19" Type="http://schemas.openxmlformats.org/officeDocument/2006/relationships/image" Target="../media/image31.png"/><Relationship Id="rId18" Type="http://schemas.openxmlformats.org/officeDocument/2006/relationships/image" Target="../media/image5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1.png"/><Relationship Id="rId4" Type="http://schemas.openxmlformats.org/officeDocument/2006/relationships/image" Target="../media/image91.png"/><Relationship Id="rId9" Type="http://schemas.openxmlformats.org/officeDocument/2006/relationships/image" Target="../media/image67.png"/><Relationship Id="rId5" Type="http://schemas.openxmlformats.org/officeDocument/2006/relationships/image" Target="../media/image55.png"/><Relationship Id="rId6" Type="http://schemas.openxmlformats.org/officeDocument/2006/relationships/image" Target="../media/image90.png"/><Relationship Id="rId7" Type="http://schemas.openxmlformats.org/officeDocument/2006/relationships/image" Target="../media/image69.png"/><Relationship Id="rId8" Type="http://schemas.openxmlformats.org/officeDocument/2006/relationships/image" Target="../media/image88.png"/></Relationships>
</file>

<file path=ppt/slides/_rels/slide3.xml.rels><?xml version="1.0" encoding="UTF-8" standalone="yes"?><Relationships xmlns="http://schemas.openxmlformats.org/package/2006/relationships"><Relationship Id="rId40" Type="http://schemas.openxmlformats.org/officeDocument/2006/relationships/image" Target="../media/image98.png"/><Relationship Id="rId84" Type="http://schemas.openxmlformats.org/officeDocument/2006/relationships/image" Target="../media/image151.png"/><Relationship Id="rId83" Type="http://schemas.openxmlformats.org/officeDocument/2006/relationships/image" Target="../media/image165.png"/><Relationship Id="rId42" Type="http://schemas.openxmlformats.org/officeDocument/2006/relationships/image" Target="../media/image100.png"/><Relationship Id="rId86" Type="http://schemas.openxmlformats.org/officeDocument/2006/relationships/image" Target="../media/image150.png"/><Relationship Id="rId41" Type="http://schemas.openxmlformats.org/officeDocument/2006/relationships/image" Target="../media/image104.png"/><Relationship Id="rId85" Type="http://schemas.openxmlformats.org/officeDocument/2006/relationships/image" Target="../media/image191.png"/><Relationship Id="rId44" Type="http://schemas.openxmlformats.org/officeDocument/2006/relationships/image" Target="../media/image107.png"/><Relationship Id="rId88" Type="http://schemas.openxmlformats.org/officeDocument/2006/relationships/image" Target="../media/image156.png"/><Relationship Id="rId43" Type="http://schemas.openxmlformats.org/officeDocument/2006/relationships/image" Target="../media/image95.png"/><Relationship Id="rId87" Type="http://schemas.openxmlformats.org/officeDocument/2006/relationships/image" Target="../media/image158.png"/><Relationship Id="rId46" Type="http://schemas.openxmlformats.org/officeDocument/2006/relationships/image" Target="../media/image128.png"/><Relationship Id="rId45" Type="http://schemas.openxmlformats.org/officeDocument/2006/relationships/image" Target="../media/image99.png"/><Relationship Id="rId89" Type="http://schemas.openxmlformats.org/officeDocument/2006/relationships/image" Target="../media/image190.png"/><Relationship Id="rId80" Type="http://schemas.openxmlformats.org/officeDocument/2006/relationships/image" Target="../media/image133.png"/><Relationship Id="rId82" Type="http://schemas.openxmlformats.org/officeDocument/2006/relationships/image" Target="../media/image134.png"/><Relationship Id="rId81" Type="http://schemas.openxmlformats.org/officeDocument/2006/relationships/image" Target="../media/image13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6.png"/><Relationship Id="rId48" Type="http://schemas.openxmlformats.org/officeDocument/2006/relationships/image" Target="../media/image116.png"/><Relationship Id="rId47" Type="http://schemas.openxmlformats.org/officeDocument/2006/relationships/image" Target="../media/image118.png"/><Relationship Id="rId49" Type="http://schemas.openxmlformats.org/officeDocument/2006/relationships/image" Target="../media/image105.png"/><Relationship Id="rId5" Type="http://schemas.openxmlformats.org/officeDocument/2006/relationships/image" Target="../media/image73.png"/><Relationship Id="rId6" Type="http://schemas.openxmlformats.org/officeDocument/2006/relationships/image" Target="../media/image76.png"/><Relationship Id="rId7" Type="http://schemas.openxmlformats.org/officeDocument/2006/relationships/image" Target="../media/image102.png"/><Relationship Id="rId8" Type="http://schemas.openxmlformats.org/officeDocument/2006/relationships/image" Target="../media/image63.png"/><Relationship Id="rId73" Type="http://schemas.openxmlformats.org/officeDocument/2006/relationships/image" Target="../media/image145.png"/><Relationship Id="rId72" Type="http://schemas.openxmlformats.org/officeDocument/2006/relationships/image" Target="../media/image127.png"/><Relationship Id="rId31" Type="http://schemas.openxmlformats.org/officeDocument/2006/relationships/image" Target="../media/image86.png"/><Relationship Id="rId75" Type="http://schemas.openxmlformats.org/officeDocument/2006/relationships/image" Target="../media/image130.png"/><Relationship Id="rId30" Type="http://schemas.openxmlformats.org/officeDocument/2006/relationships/image" Target="../media/image106.png"/><Relationship Id="rId74" Type="http://schemas.openxmlformats.org/officeDocument/2006/relationships/image" Target="../media/image147.png"/><Relationship Id="rId33" Type="http://schemas.openxmlformats.org/officeDocument/2006/relationships/image" Target="../media/image115.png"/><Relationship Id="rId77" Type="http://schemas.openxmlformats.org/officeDocument/2006/relationships/image" Target="../media/image137.png"/><Relationship Id="rId32" Type="http://schemas.openxmlformats.org/officeDocument/2006/relationships/image" Target="../media/image85.png"/><Relationship Id="rId76" Type="http://schemas.openxmlformats.org/officeDocument/2006/relationships/image" Target="../media/image161.png"/><Relationship Id="rId35" Type="http://schemas.openxmlformats.org/officeDocument/2006/relationships/image" Target="../media/image93.png"/><Relationship Id="rId79" Type="http://schemas.openxmlformats.org/officeDocument/2006/relationships/image" Target="../media/image159.png"/><Relationship Id="rId34" Type="http://schemas.openxmlformats.org/officeDocument/2006/relationships/image" Target="../media/image108.png"/><Relationship Id="rId78" Type="http://schemas.openxmlformats.org/officeDocument/2006/relationships/image" Target="../media/image141.png"/><Relationship Id="rId71" Type="http://schemas.openxmlformats.org/officeDocument/2006/relationships/image" Target="../media/image129.png"/><Relationship Id="rId70" Type="http://schemas.openxmlformats.org/officeDocument/2006/relationships/image" Target="../media/image131.png"/><Relationship Id="rId37" Type="http://schemas.openxmlformats.org/officeDocument/2006/relationships/image" Target="../media/image124.png"/><Relationship Id="rId36" Type="http://schemas.openxmlformats.org/officeDocument/2006/relationships/image" Target="../media/image103.png"/><Relationship Id="rId39" Type="http://schemas.openxmlformats.org/officeDocument/2006/relationships/image" Target="../media/image117.png"/><Relationship Id="rId38" Type="http://schemas.openxmlformats.org/officeDocument/2006/relationships/image" Target="../media/image96.png"/><Relationship Id="rId62" Type="http://schemas.openxmlformats.org/officeDocument/2006/relationships/image" Target="../media/image123.png"/><Relationship Id="rId61" Type="http://schemas.openxmlformats.org/officeDocument/2006/relationships/image" Target="../media/image146.png"/><Relationship Id="rId20" Type="http://schemas.openxmlformats.org/officeDocument/2006/relationships/image" Target="../media/image84.png"/><Relationship Id="rId64" Type="http://schemas.openxmlformats.org/officeDocument/2006/relationships/image" Target="../media/image122.png"/><Relationship Id="rId63" Type="http://schemas.openxmlformats.org/officeDocument/2006/relationships/image" Target="../media/image138.png"/><Relationship Id="rId22" Type="http://schemas.openxmlformats.org/officeDocument/2006/relationships/image" Target="../media/image77.png"/><Relationship Id="rId66" Type="http://schemas.openxmlformats.org/officeDocument/2006/relationships/image" Target="../media/image152.png"/><Relationship Id="rId21" Type="http://schemas.openxmlformats.org/officeDocument/2006/relationships/image" Target="../media/image112.png"/><Relationship Id="rId65" Type="http://schemas.openxmlformats.org/officeDocument/2006/relationships/image" Target="../media/image125.png"/><Relationship Id="rId24" Type="http://schemas.openxmlformats.org/officeDocument/2006/relationships/image" Target="../media/image94.png"/><Relationship Id="rId68" Type="http://schemas.openxmlformats.org/officeDocument/2006/relationships/image" Target="../media/image126.png"/><Relationship Id="rId23" Type="http://schemas.openxmlformats.org/officeDocument/2006/relationships/image" Target="../media/image97.png"/><Relationship Id="rId67" Type="http://schemas.openxmlformats.org/officeDocument/2006/relationships/image" Target="../media/image121.png"/><Relationship Id="rId60" Type="http://schemas.openxmlformats.org/officeDocument/2006/relationships/image" Target="../media/image140.png"/><Relationship Id="rId26" Type="http://schemas.openxmlformats.org/officeDocument/2006/relationships/image" Target="../media/image83.png"/><Relationship Id="rId25" Type="http://schemas.openxmlformats.org/officeDocument/2006/relationships/image" Target="../media/image80.png"/><Relationship Id="rId69" Type="http://schemas.openxmlformats.org/officeDocument/2006/relationships/image" Target="../media/image143.png"/><Relationship Id="rId28" Type="http://schemas.openxmlformats.org/officeDocument/2006/relationships/image" Target="../media/image92.png"/><Relationship Id="rId27" Type="http://schemas.openxmlformats.org/officeDocument/2006/relationships/image" Target="../media/image89.png"/><Relationship Id="rId29" Type="http://schemas.openxmlformats.org/officeDocument/2006/relationships/image" Target="../media/image101.png"/><Relationship Id="rId51" Type="http://schemas.openxmlformats.org/officeDocument/2006/relationships/image" Target="../media/image111.png"/><Relationship Id="rId50" Type="http://schemas.openxmlformats.org/officeDocument/2006/relationships/image" Target="../media/image114.png"/><Relationship Id="rId53" Type="http://schemas.openxmlformats.org/officeDocument/2006/relationships/image" Target="../media/image132.png"/><Relationship Id="rId52" Type="http://schemas.openxmlformats.org/officeDocument/2006/relationships/image" Target="../media/image144.png"/><Relationship Id="rId11" Type="http://schemas.openxmlformats.org/officeDocument/2006/relationships/image" Target="../media/image72.png"/><Relationship Id="rId55" Type="http://schemas.openxmlformats.org/officeDocument/2006/relationships/image" Target="../media/image139.png"/><Relationship Id="rId10" Type="http://schemas.openxmlformats.org/officeDocument/2006/relationships/image" Target="../media/image81.png"/><Relationship Id="rId54" Type="http://schemas.openxmlformats.org/officeDocument/2006/relationships/image" Target="../media/image113.png"/><Relationship Id="rId13" Type="http://schemas.openxmlformats.org/officeDocument/2006/relationships/image" Target="../media/image65.png"/><Relationship Id="rId57" Type="http://schemas.openxmlformats.org/officeDocument/2006/relationships/image" Target="../media/image110.png"/><Relationship Id="rId12" Type="http://schemas.openxmlformats.org/officeDocument/2006/relationships/image" Target="../media/image78.png"/><Relationship Id="rId56" Type="http://schemas.openxmlformats.org/officeDocument/2006/relationships/image" Target="../media/image109.png"/><Relationship Id="rId90" Type="http://schemas.openxmlformats.org/officeDocument/2006/relationships/image" Target="../media/image154.png"/><Relationship Id="rId15" Type="http://schemas.openxmlformats.org/officeDocument/2006/relationships/image" Target="../media/image71.png"/><Relationship Id="rId59" Type="http://schemas.openxmlformats.org/officeDocument/2006/relationships/image" Target="../media/image142.png"/><Relationship Id="rId14" Type="http://schemas.openxmlformats.org/officeDocument/2006/relationships/image" Target="../media/image75.png"/><Relationship Id="rId58" Type="http://schemas.openxmlformats.org/officeDocument/2006/relationships/image" Target="../media/image120.png"/><Relationship Id="rId17" Type="http://schemas.openxmlformats.org/officeDocument/2006/relationships/image" Target="../media/image82.png"/><Relationship Id="rId16" Type="http://schemas.openxmlformats.org/officeDocument/2006/relationships/image" Target="../media/image87.png"/><Relationship Id="rId19" Type="http://schemas.openxmlformats.org/officeDocument/2006/relationships/image" Target="../media/image79.png"/><Relationship Id="rId18" Type="http://schemas.openxmlformats.org/officeDocument/2006/relationships/image" Target="../media/image1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2.png"/><Relationship Id="rId4" Type="http://schemas.openxmlformats.org/officeDocument/2006/relationships/image" Target="../media/image178.png"/><Relationship Id="rId5" Type="http://schemas.openxmlformats.org/officeDocument/2006/relationships/image" Target="../media/image1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4.png"/><Relationship Id="rId4" Type="http://schemas.openxmlformats.org/officeDocument/2006/relationships/image" Target="../media/image174.png"/><Relationship Id="rId5" Type="http://schemas.openxmlformats.org/officeDocument/2006/relationships/image" Target="../media/image182.png"/><Relationship Id="rId6" Type="http://schemas.openxmlformats.org/officeDocument/2006/relationships/image" Target="../media/image1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3.png"/><Relationship Id="rId4" Type="http://schemas.openxmlformats.org/officeDocument/2006/relationships/image" Target="../media/image163.png"/><Relationship Id="rId5" Type="http://schemas.openxmlformats.org/officeDocument/2006/relationships/image" Target="../media/image1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84.png"/><Relationship Id="rId9" Type="http://schemas.openxmlformats.org/officeDocument/2006/relationships/image" Target="../media/image166.png"/><Relationship Id="rId5" Type="http://schemas.openxmlformats.org/officeDocument/2006/relationships/image" Target="../media/image173.png"/><Relationship Id="rId6" Type="http://schemas.openxmlformats.org/officeDocument/2006/relationships/image" Target="../media/image185.png"/><Relationship Id="rId7" Type="http://schemas.openxmlformats.org/officeDocument/2006/relationships/image" Target="../media/image170.png"/><Relationship Id="rId8" Type="http://schemas.openxmlformats.org/officeDocument/2006/relationships/image" Target="../media/image167.png"/><Relationship Id="rId11" Type="http://schemas.openxmlformats.org/officeDocument/2006/relationships/image" Target="../media/image169.png"/><Relationship Id="rId10" Type="http://schemas.openxmlformats.org/officeDocument/2006/relationships/image" Target="../media/image175.png"/><Relationship Id="rId13" Type="http://schemas.openxmlformats.org/officeDocument/2006/relationships/image" Target="../media/image176.png"/><Relationship Id="rId12" Type="http://schemas.openxmlformats.org/officeDocument/2006/relationships/image" Target="../media/image168.png"/><Relationship Id="rId15" Type="http://schemas.openxmlformats.org/officeDocument/2006/relationships/image" Target="../media/image180.png"/><Relationship Id="rId14" Type="http://schemas.openxmlformats.org/officeDocument/2006/relationships/image" Target="../media/image171.png"/><Relationship Id="rId17" Type="http://schemas.openxmlformats.org/officeDocument/2006/relationships/image" Target="../media/image187.png"/><Relationship Id="rId16" Type="http://schemas.openxmlformats.org/officeDocument/2006/relationships/image" Target="../media/image181.png"/><Relationship Id="rId18" Type="http://schemas.openxmlformats.org/officeDocument/2006/relationships/image" Target="../media/image18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3.png"/><Relationship Id="rId4" Type="http://schemas.openxmlformats.org/officeDocument/2006/relationships/image" Target="../media/image18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 name="Shape 71"/>
        <p:cNvGrpSpPr/>
        <p:nvPr/>
      </p:nvGrpSpPr>
      <p:grpSpPr>
        <a:xfrm>
          <a:off x="0" y="0"/>
          <a:ext cx="0" cy="0"/>
          <a:chOff x="0" y="0"/>
          <a:chExt cx="0" cy="0"/>
        </a:xfrm>
      </p:grpSpPr>
      <p:pic>
        <p:nvPicPr>
          <p:cNvPr id="72" name="Google Shape;72;p1"/>
          <p:cNvPicPr preferRelativeResize="0"/>
          <p:nvPr/>
        </p:nvPicPr>
        <p:blipFill rotWithShape="1">
          <a:blip r:embed="rId3">
            <a:alphaModFix/>
          </a:blip>
          <a:srcRect b="0" l="0" r="0" t="0"/>
          <a:stretch/>
        </p:blipFill>
        <p:spPr>
          <a:xfrm>
            <a:off x="9363075" y="0"/>
            <a:ext cx="8924924" cy="10286999"/>
          </a:xfrm>
          <a:prstGeom prst="rect">
            <a:avLst/>
          </a:prstGeom>
          <a:noFill/>
          <a:ln>
            <a:noFill/>
          </a:ln>
        </p:spPr>
      </p:pic>
      <p:grpSp>
        <p:nvGrpSpPr>
          <p:cNvPr id="73" name="Google Shape;73;p1"/>
          <p:cNvGrpSpPr/>
          <p:nvPr/>
        </p:nvGrpSpPr>
        <p:grpSpPr>
          <a:xfrm>
            <a:off x="1243768" y="4459547"/>
            <a:ext cx="7299593" cy="2571761"/>
            <a:chOff x="1243768" y="4459547"/>
            <a:chExt cx="7299593" cy="2571761"/>
          </a:xfrm>
        </p:grpSpPr>
        <p:sp>
          <p:nvSpPr>
            <p:cNvPr id="74" name="Google Shape;74;p1"/>
            <p:cNvSpPr/>
            <p:nvPr/>
          </p:nvSpPr>
          <p:spPr>
            <a:xfrm>
              <a:off x="1658691" y="5395668"/>
              <a:ext cx="6884670" cy="1176020"/>
            </a:xfrm>
            <a:custGeom>
              <a:rect b="b" l="l" r="r" t="t"/>
              <a:pathLst>
                <a:path extrusionOk="0" h="1176020" w="6884670">
                  <a:moveTo>
                    <a:pt x="233550" y="1175423"/>
                  </a:moveTo>
                  <a:lnTo>
                    <a:pt x="2426538" y="678090"/>
                  </a:lnTo>
                  <a:lnTo>
                    <a:pt x="0" y="519739"/>
                  </a:lnTo>
                  <a:lnTo>
                    <a:pt x="1329356" y="468041"/>
                  </a:lnTo>
                  <a:lnTo>
                    <a:pt x="922629" y="334225"/>
                  </a:lnTo>
                  <a:lnTo>
                    <a:pt x="922941" y="336353"/>
                  </a:lnTo>
                  <a:lnTo>
                    <a:pt x="855685" y="312194"/>
                  </a:lnTo>
                  <a:lnTo>
                    <a:pt x="554253" y="212990"/>
                  </a:lnTo>
                  <a:lnTo>
                    <a:pt x="972742" y="304558"/>
                  </a:lnTo>
                  <a:lnTo>
                    <a:pt x="673750" y="0"/>
                  </a:lnTo>
                  <a:lnTo>
                    <a:pt x="1055577" y="322709"/>
                  </a:lnTo>
                  <a:lnTo>
                    <a:pt x="1606389" y="457275"/>
                  </a:lnTo>
                  <a:lnTo>
                    <a:pt x="6884400" y="377725"/>
                  </a:lnTo>
                  <a:lnTo>
                    <a:pt x="6884400" y="768907"/>
                  </a:lnTo>
                  <a:lnTo>
                    <a:pt x="3114428" y="722966"/>
                  </a:lnTo>
                  <a:lnTo>
                    <a:pt x="3114803" y="725219"/>
                  </a:lnTo>
                  <a:lnTo>
                    <a:pt x="1816666" y="928071"/>
                  </a:lnTo>
                  <a:lnTo>
                    <a:pt x="1372713" y="1161340"/>
                  </a:lnTo>
                  <a:lnTo>
                    <a:pt x="1656565" y="953106"/>
                  </a:lnTo>
                  <a:lnTo>
                    <a:pt x="233550" y="1175423"/>
                  </a:lnTo>
                  <a:close/>
                </a:path>
              </a:pathLst>
            </a:custGeom>
            <a:solidFill>
              <a:srgbClr val="7952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1"/>
            <p:cNvSpPr/>
            <p:nvPr/>
          </p:nvSpPr>
          <p:spPr>
            <a:xfrm>
              <a:off x="7598440" y="5630940"/>
              <a:ext cx="19685" cy="269875"/>
            </a:xfrm>
            <a:custGeom>
              <a:rect b="b" l="l" r="r" t="t"/>
              <a:pathLst>
                <a:path extrusionOk="0" h="269875" w="19684">
                  <a:moveTo>
                    <a:pt x="19144" y="269696"/>
                  </a:moveTo>
                  <a:lnTo>
                    <a:pt x="0" y="269696"/>
                  </a:lnTo>
                  <a:lnTo>
                    <a:pt x="0" y="0"/>
                  </a:lnTo>
                  <a:lnTo>
                    <a:pt x="19144" y="0"/>
                  </a:lnTo>
                  <a:lnTo>
                    <a:pt x="19144" y="269696"/>
                  </a:lnTo>
                  <a:close/>
                </a:path>
              </a:pathLst>
            </a:custGeom>
            <a:solidFill>
              <a:srgbClr val="FAAF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6" name="Google Shape;76;p1"/>
            <p:cNvPicPr preferRelativeResize="0"/>
            <p:nvPr/>
          </p:nvPicPr>
          <p:blipFill rotWithShape="1">
            <a:blip r:embed="rId4">
              <a:alphaModFix/>
            </a:blip>
            <a:srcRect b="0" l="0" r="0" t="0"/>
            <a:stretch/>
          </p:blipFill>
          <p:spPr>
            <a:xfrm>
              <a:off x="7481821" y="5814639"/>
              <a:ext cx="247565" cy="73041"/>
            </a:xfrm>
            <a:prstGeom prst="rect">
              <a:avLst/>
            </a:prstGeom>
            <a:noFill/>
            <a:ln>
              <a:noFill/>
            </a:ln>
          </p:spPr>
        </p:pic>
        <p:sp>
          <p:nvSpPr>
            <p:cNvPr id="77" name="Google Shape;77;p1"/>
            <p:cNvSpPr/>
            <p:nvPr/>
          </p:nvSpPr>
          <p:spPr>
            <a:xfrm>
              <a:off x="7305454" y="5630940"/>
              <a:ext cx="19685" cy="269875"/>
            </a:xfrm>
            <a:custGeom>
              <a:rect b="b" l="l" r="r" t="t"/>
              <a:pathLst>
                <a:path extrusionOk="0" h="269875" w="19684">
                  <a:moveTo>
                    <a:pt x="19207" y="269696"/>
                  </a:moveTo>
                  <a:lnTo>
                    <a:pt x="0" y="269696"/>
                  </a:lnTo>
                  <a:lnTo>
                    <a:pt x="0" y="0"/>
                  </a:lnTo>
                  <a:lnTo>
                    <a:pt x="19207" y="0"/>
                  </a:lnTo>
                  <a:lnTo>
                    <a:pt x="19207" y="269696"/>
                  </a:lnTo>
                  <a:close/>
                </a:path>
              </a:pathLst>
            </a:custGeom>
            <a:solidFill>
              <a:srgbClr val="FAAF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8" name="Google Shape;78;p1"/>
            <p:cNvPicPr preferRelativeResize="0"/>
            <p:nvPr/>
          </p:nvPicPr>
          <p:blipFill rotWithShape="1">
            <a:blip r:embed="rId5">
              <a:alphaModFix/>
            </a:blip>
            <a:srcRect b="0" l="0" r="0" t="0"/>
            <a:stretch/>
          </p:blipFill>
          <p:spPr>
            <a:xfrm>
              <a:off x="7193652" y="5814639"/>
              <a:ext cx="247627" cy="73041"/>
            </a:xfrm>
            <a:prstGeom prst="rect">
              <a:avLst/>
            </a:prstGeom>
            <a:noFill/>
            <a:ln>
              <a:noFill/>
            </a:ln>
          </p:spPr>
        </p:pic>
        <p:sp>
          <p:nvSpPr>
            <p:cNvPr id="79" name="Google Shape;79;p1"/>
            <p:cNvSpPr/>
            <p:nvPr/>
          </p:nvSpPr>
          <p:spPr>
            <a:xfrm>
              <a:off x="6767779" y="4519116"/>
              <a:ext cx="1431925" cy="1191260"/>
            </a:xfrm>
            <a:custGeom>
              <a:rect b="b" l="l" r="r" t="t"/>
              <a:pathLst>
                <a:path extrusionOk="0" h="1191260" w="1431925">
                  <a:moveTo>
                    <a:pt x="1431582" y="731913"/>
                  </a:moveTo>
                  <a:lnTo>
                    <a:pt x="1426273" y="668032"/>
                  </a:lnTo>
                  <a:lnTo>
                    <a:pt x="1416900" y="606996"/>
                  </a:lnTo>
                  <a:lnTo>
                    <a:pt x="1403794" y="549465"/>
                  </a:lnTo>
                  <a:lnTo>
                    <a:pt x="1387322" y="496125"/>
                  </a:lnTo>
                  <a:lnTo>
                    <a:pt x="1367828" y="447636"/>
                  </a:lnTo>
                  <a:lnTo>
                    <a:pt x="1345653" y="404672"/>
                  </a:lnTo>
                  <a:lnTo>
                    <a:pt x="1321142" y="367919"/>
                  </a:lnTo>
                  <a:lnTo>
                    <a:pt x="1294663" y="338048"/>
                  </a:lnTo>
                  <a:lnTo>
                    <a:pt x="1237132" y="301625"/>
                  </a:lnTo>
                  <a:lnTo>
                    <a:pt x="1234541" y="301193"/>
                  </a:lnTo>
                  <a:lnTo>
                    <a:pt x="1223543" y="281813"/>
                  </a:lnTo>
                  <a:lnTo>
                    <a:pt x="1197876" y="243801"/>
                  </a:lnTo>
                  <a:lnTo>
                    <a:pt x="1169441" y="207949"/>
                  </a:lnTo>
                  <a:lnTo>
                    <a:pt x="1138377" y="174421"/>
                  </a:lnTo>
                  <a:lnTo>
                    <a:pt x="1104861" y="143344"/>
                  </a:lnTo>
                  <a:lnTo>
                    <a:pt x="1069035" y="114896"/>
                  </a:lnTo>
                  <a:lnTo>
                    <a:pt x="1031036" y="89217"/>
                  </a:lnTo>
                  <a:lnTo>
                    <a:pt x="991031" y="66471"/>
                  </a:lnTo>
                  <a:lnTo>
                    <a:pt x="949185" y="46799"/>
                  </a:lnTo>
                  <a:lnTo>
                    <a:pt x="905624" y="30353"/>
                  </a:lnTo>
                  <a:lnTo>
                    <a:pt x="860526" y="17310"/>
                  </a:lnTo>
                  <a:lnTo>
                    <a:pt x="814031" y="7797"/>
                  </a:lnTo>
                  <a:lnTo>
                    <a:pt x="766305" y="1968"/>
                  </a:lnTo>
                  <a:lnTo>
                    <a:pt x="717473" y="0"/>
                  </a:lnTo>
                  <a:lnTo>
                    <a:pt x="668667" y="1968"/>
                  </a:lnTo>
                  <a:lnTo>
                    <a:pt x="620928" y="7797"/>
                  </a:lnTo>
                  <a:lnTo>
                    <a:pt x="574446" y="17310"/>
                  </a:lnTo>
                  <a:lnTo>
                    <a:pt x="529348" y="30353"/>
                  </a:lnTo>
                  <a:lnTo>
                    <a:pt x="485800" y="46799"/>
                  </a:lnTo>
                  <a:lnTo>
                    <a:pt x="443941" y="66471"/>
                  </a:lnTo>
                  <a:lnTo>
                    <a:pt x="403948" y="89217"/>
                  </a:lnTo>
                  <a:lnTo>
                    <a:pt x="365950" y="114896"/>
                  </a:lnTo>
                  <a:lnTo>
                    <a:pt x="330123" y="143344"/>
                  </a:lnTo>
                  <a:lnTo>
                    <a:pt x="296595" y="174421"/>
                  </a:lnTo>
                  <a:lnTo>
                    <a:pt x="265531" y="207949"/>
                  </a:lnTo>
                  <a:lnTo>
                    <a:pt x="237096" y="243801"/>
                  </a:lnTo>
                  <a:lnTo>
                    <a:pt x="211429" y="281813"/>
                  </a:lnTo>
                  <a:lnTo>
                    <a:pt x="200787" y="300545"/>
                  </a:lnTo>
                  <a:lnTo>
                    <a:pt x="194424" y="301625"/>
                  </a:lnTo>
                  <a:lnTo>
                    <a:pt x="136893" y="338048"/>
                  </a:lnTo>
                  <a:lnTo>
                    <a:pt x="110401" y="367919"/>
                  </a:lnTo>
                  <a:lnTo>
                    <a:pt x="85902" y="404672"/>
                  </a:lnTo>
                  <a:lnTo>
                    <a:pt x="63728" y="447636"/>
                  </a:lnTo>
                  <a:lnTo>
                    <a:pt x="44234" y="496125"/>
                  </a:lnTo>
                  <a:lnTo>
                    <a:pt x="27762" y="549465"/>
                  </a:lnTo>
                  <a:lnTo>
                    <a:pt x="14668" y="606996"/>
                  </a:lnTo>
                  <a:lnTo>
                    <a:pt x="5295" y="668032"/>
                  </a:lnTo>
                  <a:lnTo>
                    <a:pt x="0" y="731913"/>
                  </a:lnTo>
                  <a:lnTo>
                    <a:pt x="23685" y="899490"/>
                  </a:lnTo>
                  <a:lnTo>
                    <a:pt x="87096" y="1035570"/>
                  </a:lnTo>
                  <a:lnTo>
                    <a:pt x="152666" y="1126934"/>
                  </a:lnTo>
                  <a:lnTo>
                    <a:pt x="182867" y="1160335"/>
                  </a:lnTo>
                  <a:lnTo>
                    <a:pt x="216369" y="1125842"/>
                  </a:lnTo>
                  <a:lnTo>
                    <a:pt x="290918" y="1032065"/>
                  </a:lnTo>
                  <a:lnTo>
                    <a:pt x="298526" y="1018336"/>
                  </a:lnTo>
                  <a:lnTo>
                    <a:pt x="330123" y="1047610"/>
                  </a:lnTo>
                  <a:lnTo>
                    <a:pt x="365950" y="1076058"/>
                  </a:lnTo>
                  <a:lnTo>
                    <a:pt x="403948" y="1101737"/>
                  </a:lnTo>
                  <a:lnTo>
                    <a:pt x="443941" y="1124483"/>
                  </a:lnTo>
                  <a:lnTo>
                    <a:pt x="485800" y="1144155"/>
                  </a:lnTo>
                  <a:lnTo>
                    <a:pt x="529348" y="1160589"/>
                  </a:lnTo>
                  <a:lnTo>
                    <a:pt x="574446" y="1173645"/>
                  </a:lnTo>
                  <a:lnTo>
                    <a:pt x="620928" y="1183144"/>
                  </a:lnTo>
                  <a:lnTo>
                    <a:pt x="668667" y="1188974"/>
                  </a:lnTo>
                  <a:lnTo>
                    <a:pt x="717473" y="1190942"/>
                  </a:lnTo>
                  <a:lnTo>
                    <a:pt x="766305" y="1188974"/>
                  </a:lnTo>
                  <a:lnTo>
                    <a:pt x="814031" y="1183144"/>
                  </a:lnTo>
                  <a:lnTo>
                    <a:pt x="860526" y="1173645"/>
                  </a:lnTo>
                  <a:lnTo>
                    <a:pt x="905624" y="1160589"/>
                  </a:lnTo>
                  <a:lnTo>
                    <a:pt x="949185" y="1144155"/>
                  </a:lnTo>
                  <a:lnTo>
                    <a:pt x="991031" y="1124483"/>
                  </a:lnTo>
                  <a:lnTo>
                    <a:pt x="1031036" y="1101737"/>
                  </a:lnTo>
                  <a:lnTo>
                    <a:pt x="1069035" y="1076058"/>
                  </a:lnTo>
                  <a:lnTo>
                    <a:pt x="1104861" y="1047610"/>
                  </a:lnTo>
                  <a:lnTo>
                    <a:pt x="1134173" y="1020445"/>
                  </a:lnTo>
                  <a:lnTo>
                    <a:pt x="1140625" y="1032065"/>
                  </a:lnTo>
                  <a:lnTo>
                    <a:pt x="1215199" y="1125842"/>
                  </a:lnTo>
                  <a:lnTo>
                    <a:pt x="1248702" y="1160335"/>
                  </a:lnTo>
                  <a:lnTo>
                    <a:pt x="1278902" y="1126934"/>
                  </a:lnTo>
                  <a:lnTo>
                    <a:pt x="1344485" y="1035570"/>
                  </a:lnTo>
                  <a:lnTo>
                    <a:pt x="1407883" y="899490"/>
                  </a:lnTo>
                  <a:lnTo>
                    <a:pt x="1431582" y="731913"/>
                  </a:lnTo>
                  <a:close/>
                </a:path>
              </a:pathLst>
            </a:custGeom>
            <a:solidFill>
              <a:srgbClr val="00A69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0" name="Google Shape;80;p1"/>
            <p:cNvPicPr preferRelativeResize="0"/>
            <p:nvPr/>
          </p:nvPicPr>
          <p:blipFill rotWithShape="1">
            <a:blip r:embed="rId6">
              <a:alphaModFix/>
            </a:blip>
            <a:srcRect b="0" l="0" r="0" t="0"/>
            <a:stretch/>
          </p:blipFill>
          <p:spPr>
            <a:xfrm>
              <a:off x="7101183" y="4867228"/>
              <a:ext cx="247314" cy="247352"/>
            </a:xfrm>
            <a:prstGeom prst="rect">
              <a:avLst/>
            </a:prstGeom>
            <a:noFill/>
            <a:ln>
              <a:noFill/>
            </a:ln>
          </p:spPr>
        </p:pic>
        <p:sp>
          <p:nvSpPr>
            <p:cNvPr id="81" name="Google Shape;81;p1"/>
            <p:cNvSpPr/>
            <p:nvPr/>
          </p:nvSpPr>
          <p:spPr>
            <a:xfrm>
              <a:off x="7042310" y="4846597"/>
              <a:ext cx="324485" cy="163195"/>
            </a:xfrm>
            <a:custGeom>
              <a:rect b="b" l="l" r="r" t="t"/>
              <a:pathLst>
                <a:path extrusionOk="0" h="163195" w="324484">
                  <a:moveTo>
                    <a:pt x="18902" y="162572"/>
                  </a:moveTo>
                  <a:lnTo>
                    <a:pt x="0" y="151254"/>
                  </a:lnTo>
                  <a:lnTo>
                    <a:pt x="3122" y="121172"/>
                  </a:lnTo>
                  <a:lnTo>
                    <a:pt x="29999" y="87335"/>
                  </a:lnTo>
                  <a:lnTo>
                    <a:pt x="76208" y="53803"/>
                  </a:lnTo>
                  <a:lnTo>
                    <a:pt x="137327" y="24636"/>
                  </a:lnTo>
                  <a:lnTo>
                    <a:pt x="202323" y="5725"/>
                  </a:lnTo>
                  <a:lnTo>
                    <a:pt x="259108" y="0"/>
                  </a:lnTo>
                  <a:lnTo>
                    <a:pt x="301675" y="7359"/>
                  </a:lnTo>
                  <a:lnTo>
                    <a:pt x="324018" y="27703"/>
                  </a:lnTo>
                  <a:lnTo>
                    <a:pt x="317463" y="48758"/>
                  </a:lnTo>
                  <a:lnTo>
                    <a:pt x="283030" y="62737"/>
                  </a:lnTo>
                  <a:lnTo>
                    <a:pt x="229254" y="76411"/>
                  </a:lnTo>
                  <a:lnTo>
                    <a:pt x="164668" y="96551"/>
                  </a:lnTo>
                  <a:lnTo>
                    <a:pt x="103113" y="124488"/>
                  </a:lnTo>
                  <a:lnTo>
                    <a:pt x="53898" y="150072"/>
                  </a:lnTo>
                  <a:lnTo>
                    <a:pt x="18902" y="162572"/>
                  </a:lnTo>
                  <a:close/>
                </a:path>
              </a:pathLst>
            </a:custGeom>
            <a:solidFill>
              <a:srgbClr val="00A69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2" name="Google Shape;82;p1"/>
            <p:cNvPicPr preferRelativeResize="0"/>
            <p:nvPr/>
          </p:nvPicPr>
          <p:blipFill rotWithShape="1">
            <a:blip r:embed="rId7">
              <a:alphaModFix/>
            </a:blip>
            <a:srcRect b="0" l="0" r="0" t="0"/>
            <a:stretch/>
          </p:blipFill>
          <p:spPr>
            <a:xfrm>
              <a:off x="7540694" y="4867228"/>
              <a:ext cx="247314" cy="247352"/>
            </a:xfrm>
            <a:prstGeom prst="rect">
              <a:avLst/>
            </a:prstGeom>
            <a:noFill/>
            <a:ln>
              <a:noFill/>
            </a:ln>
          </p:spPr>
        </p:pic>
        <p:pic>
          <p:nvPicPr>
            <p:cNvPr id="83" name="Google Shape;83;p1"/>
            <p:cNvPicPr preferRelativeResize="0"/>
            <p:nvPr/>
          </p:nvPicPr>
          <p:blipFill rotWithShape="1">
            <a:blip r:embed="rId8">
              <a:alphaModFix/>
            </a:blip>
            <a:srcRect b="0" l="0" r="0" t="0"/>
            <a:stretch/>
          </p:blipFill>
          <p:spPr>
            <a:xfrm>
              <a:off x="1243768" y="4459547"/>
              <a:ext cx="5283587" cy="2571761"/>
            </a:xfrm>
            <a:prstGeom prst="rect">
              <a:avLst/>
            </a:prstGeom>
            <a:noFill/>
            <a:ln>
              <a:noFill/>
            </a:ln>
          </p:spPr>
        </p:pic>
        <p:sp>
          <p:nvSpPr>
            <p:cNvPr id="84" name="Google Shape;84;p1"/>
            <p:cNvSpPr/>
            <p:nvPr/>
          </p:nvSpPr>
          <p:spPr>
            <a:xfrm>
              <a:off x="7524365" y="4846597"/>
              <a:ext cx="324485" cy="163195"/>
            </a:xfrm>
            <a:custGeom>
              <a:rect b="b" l="l" r="r" t="t"/>
              <a:pathLst>
                <a:path extrusionOk="0" h="163195" w="324484">
                  <a:moveTo>
                    <a:pt x="305115" y="162572"/>
                  </a:moveTo>
                  <a:lnTo>
                    <a:pt x="270119" y="150072"/>
                  </a:lnTo>
                  <a:lnTo>
                    <a:pt x="220905" y="124488"/>
                  </a:lnTo>
                  <a:lnTo>
                    <a:pt x="159349" y="96551"/>
                  </a:lnTo>
                  <a:lnTo>
                    <a:pt x="94790" y="76411"/>
                  </a:lnTo>
                  <a:lnTo>
                    <a:pt x="41010" y="62737"/>
                  </a:lnTo>
                  <a:lnTo>
                    <a:pt x="6563" y="48758"/>
                  </a:lnTo>
                  <a:lnTo>
                    <a:pt x="0" y="27703"/>
                  </a:lnTo>
                  <a:lnTo>
                    <a:pt x="22343" y="7359"/>
                  </a:lnTo>
                  <a:lnTo>
                    <a:pt x="64909" y="0"/>
                  </a:lnTo>
                  <a:lnTo>
                    <a:pt x="121694" y="5725"/>
                  </a:lnTo>
                  <a:lnTo>
                    <a:pt x="186690" y="24636"/>
                  </a:lnTo>
                  <a:lnTo>
                    <a:pt x="247809" y="53803"/>
                  </a:lnTo>
                  <a:lnTo>
                    <a:pt x="294018" y="87335"/>
                  </a:lnTo>
                  <a:lnTo>
                    <a:pt x="320895" y="121172"/>
                  </a:lnTo>
                  <a:lnTo>
                    <a:pt x="324018" y="151254"/>
                  </a:lnTo>
                  <a:lnTo>
                    <a:pt x="305115" y="162572"/>
                  </a:lnTo>
                  <a:close/>
                </a:path>
              </a:pathLst>
            </a:custGeom>
            <a:solidFill>
              <a:srgbClr val="00A69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1"/>
            <p:cNvSpPr/>
            <p:nvPr/>
          </p:nvSpPr>
          <p:spPr>
            <a:xfrm>
              <a:off x="7403179" y="5037283"/>
              <a:ext cx="116839" cy="137160"/>
            </a:xfrm>
            <a:custGeom>
              <a:rect b="b" l="l" r="r" t="t"/>
              <a:pathLst>
                <a:path extrusionOk="0" h="137160" w="116840">
                  <a:moveTo>
                    <a:pt x="51302" y="137070"/>
                  </a:moveTo>
                  <a:lnTo>
                    <a:pt x="0" y="0"/>
                  </a:lnTo>
                  <a:lnTo>
                    <a:pt x="116681" y="0"/>
                  </a:lnTo>
                  <a:lnTo>
                    <a:pt x="51302" y="137070"/>
                  </a:lnTo>
                  <a:close/>
                </a:path>
              </a:pathLst>
            </a:custGeom>
            <a:solidFill>
              <a:srgbClr val="FFF1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6" name="Google Shape;86;p1"/>
          <p:cNvSpPr/>
          <p:nvPr/>
        </p:nvSpPr>
        <p:spPr>
          <a:xfrm>
            <a:off x="1075173" y="3470715"/>
            <a:ext cx="565150" cy="667385"/>
          </a:xfrm>
          <a:custGeom>
            <a:rect b="b" l="l" r="r" t="t"/>
            <a:pathLst>
              <a:path extrusionOk="0" h="667385" w="565150">
                <a:moveTo>
                  <a:pt x="284504" y="278290"/>
                </a:moveTo>
                <a:lnTo>
                  <a:pt x="564570" y="278290"/>
                </a:lnTo>
                <a:lnTo>
                  <a:pt x="564570" y="628040"/>
                </a:lnTo>
                <a:lnTo>
                  <a:pt x="518038" y="642101"/>
                </a:lnTo>
                <a:lnTo>
                  <a:pt x="469694" y="653038"/>
                </a:lnTo>
                <a:lnTo>
                  <a:pt x="419540" y="660849"/>
                </a:lnTo>
                <a:lnTo>
                  <a:pt x="367574" y="665536"/>
                </a:lnTo>
                <a:lnTo>
                  <a:pt x="313798" y="667099"/>
                </a:lnTo>
                <a:lnTo>
                  <a:pt x="256515" y="663619"/>
                </a:lnTo>
                <a:lnTo>
                  <a:pt x="204683" y="653180"/>
                </a:lnTo>
                <a:lnTo>
                  <a:pt x="158301" y="635781"/>
                </a:lnTo>
                <a:lnTo>
                  <a:pt x="117370" y="611423"/>
                </a:lnTo>
                <a:lnTo>
                  <a:pt x="81889" y="580105"/>
                </a:lnTo>
                <a:lnTo>
                  <a:pt x="52409" y="542343"/>
                </a:lnTo>
                <a:lnTo>
                  <a:pt x="29480" y="498651"/>
                </a:lnTo>
                <a:lnTo>
                  <a:pt x="13102" y="449029"/>
                </a:lnTo>
                <a:lnTo>
                  <a:pt x="3275" y="393477"/>
                </a:lnTo>
                <a:lnTo>
                  <a:pt x="0" y="331996"/>
                </a:lnTo>
                <a:lnTo>
                  <a:pt x="3586" y="271935"/>
                </a:lnTo>
                <a:lnTo>
                  <a:pt x="14345" y="217448"/>
                </a:lnTo>
                <a:lnTo>
                  <a:pt x="32276" y="168536"/>
                </a:lnTo>
                <a:lnTo>
                  <a:pt x="57380" y="125199"/>
                </a:lnTo>
                <a:lnTo>
                  <a:pt x="89656" y="87437"/>
                </a:lnTo>
                <a:lnTo>
                  <a:pt x="121539" y="60720"/>
                </a:lnTo>
                <a:lnTo>
                  <a:pt x="157417" y="38861"/>
                </a:lnTo>
                <a:lnTo>
                  <a:pt x="197289" y="21859"/>
                </a:lnTo>
                <a:lnTo>
                  <a:pt x="241155" y="9715"/>
                </a:lnTo>
                <a:lnTo>
                  <a:pt x="289017" y="2428"/>
                </a:lnTo>
                <a:lnTo>
                  <a:pt x="340873" y="0"/>
                </a:lnTo>
                <a:lnTo>
                  <a:pt x="371068" y="721"/>
                </a:lnTo>
                <a:lnTo>
                  <a:pt x="428879" y="6491"/>
                </a:lnTo>
                <a:lnTo>
                  <a:pt x="482806" y="17698"/>
                </a:lnTo>
                <a:lnTo>
                  <a:pt x="530186" y="32345"/>
                </a:lnTo>
                <a:lnTo>
                  <a:pt x="495774" y="178425"/>
                </a:lnTo>
                <a:lnTo>
                  <a:pt x="459851" y="163279"/>
                </a:lnTo>
                <a:lnTo>
                  <a:pt x="422207" y="152460"/>
                </a:lnTo>
                <a:lnTo>
                  <a:pt x="382844" y="145969"/>
                </a:lnTo>
                <a:lnTo>
                  <a:pt x="341760" y="143805"/>
                </a:lnTo>
                <a:lnTo>
                  <a:pt x="305545" y="146926"/>
                </a:lnTo>
                <a:lnTo>
                  <a:pt x="246181" y="171892"/>
                </a:lnTo>
                <a:lnTo>
                  <a:pt x="204681" y="221381"/>
                </a:lnTo>
                <a:lnTo>
                  <a:pt x="183710" y="292729"/>
                </a:lnTo>
                <a:lnTo>
                  <a:pt x="181088" y="336434"/>
                </a:lnTo>
                <a:lnTo>
                  <a:pt x="183460" y="379224"/>
                </a:lnTo>
                <a:lnTo>
                  <a:pt x="202434" y="448574"/>
                </a:lnTo>
                <a:lnTo>
                  <a:pt x="240106" y="496010"/>
                </a:lnTo>
                <a:lnTo>
                  <a:pt x="294810" y="519867"/>
                </a:lnTo>
                <a:lnTo>
                  <a:pt x="328445" y="522849"/>
                </a:lnTo>
                <a:lnTo>
                  <a:pt x="347586" y="522377"/>
                </a:lnTo>
                <a:lnTo>
                  <a:pt x="400348" y="515304"/>
                </a:lnTo>
                <a:lnTo>
                  <a:pt x="400348" y="413663"/>
                </a:lnTo>
                <a:lnTo>
                  <a:pt x="284504" y="413663"/>
                </a:lnTo>
                <a:lnTo>
                  <a:pt x="284504" y="278290"/>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7" name="Google Shape;87;p1"/>
          <p:cNvGrpSpPr/>
          <p:nvPr/>
        </p:nvGrpSpPr>
        <p:grpSpPr>
          <a:xfrm>
            <a:off x="1771982" y="3480036"/>
            <a:ext cx="1000588" cy="648970"/>
            <a:chOff x="1771982" y="3480036"/>
            <a:chExt cx="1000588" cy="648970"/>
          </a:xfrm>
        </p:grpSpPr>
        <p:sp>
          <p:nvSpPr>
            <p:cNvPr id="88" name="Google Shape;88;p1"/>
            <p:cNvSpPr/>
            <p:nvPr/>
          </p:nvSpPr>
          <p:spPr>
            <a:xfrm>
              <a:off x="1771982" y="3480036"/>
              <a:ext cx="556260" cy="648970"/>
            </a:xfrm>
            <a:custGeom>
              <a:rect b="b" l="l" r="r" t="t"/>
              <a:pathLst>
                <a:path extrusionOk="0" h="648970" w="556260">
                  <a:moveTo>
                    <a:pt x="175318" y="412775"/>
                  </a:moveTo>
                  <a:lnTo>
                    <a:pt x="175318" y="648901"/>
                  </a:lnTo>
                  <a:lnTo>
                    <a:pt x="0" y="648901"/>
                  </a:lnTo>
                  <a:lnTo>
                    <a:pt x="0" y="0"/>
                  </a:lnTo>
                  <a:lnTo>
                    <a:pt x="212601" y="0"/>
                  </a:lnTo>
                  <a:lnTo>
                    <a:pt x="274601" y="2995"/>
                  </a:lnTo>
                  <a:lnTo>
                    <a:pt x="328334" y="11983"/>
                  </a:lnTo>
                  <a:lnTo>
                    <a:pt x="373800" y="26963"/>
                  </a:lnTo>
                  <a:lnTo>
                    <a:pt x="411000" y="47935"/>
                  </a:lnTo>
                  <a:lnTo>
                    <a:pt x="439933" y="74898"/>
                  </a:lnTo>
                  <a:lnTo>
                    <a:pt x="460600" y="107854"/>
                  </a:lnTo>
                  <a:lnTo>
                    <a:pt x="473000" y="146801"/>
                  </a:lnTo>
                  <a:lnTo>
                    <a:pt x="477133" y="191741"/>
                  </a:lnTo>
                  <a:lnTo>
                    <a:pt x="470253" y="244919"/>
                  </a:lnTo>
                  <a:lnTo>
                    <a:pt x="449615" y="291717"/>
                  </a:lnTo>
                  <a:lnTo>
                    <a:pt x="415217" y="332134"/>
                  </a:lnTo>
                  <a:lnTo>
                    <a:pt x="367059" y="366172"/>
                  </a:lnTo>
                  <a:lnTo>
                    <a:pt x="556137" y="648901"/>
                  </a:lnTo>
                  <a:lnTo>
                    <a:pt x="357295" y="648901"/>
                  </a:lnTo>
                  <a:lnTo>
                    <a:pt x="219703" y="412775"/>
                  </a:lnTo>
                  <a:lnTo>
                    <a:pt x="175318" y="412775"/>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9" name="Google Shape;89;p1"/>
            <p:cNvPicPr preferRelativeResize="0"/>
            <p:nvPr/>
          </p:nvPicPr>
          <p:blipFill rotWithShape="1">
            <a:blip r:embed="rId9">
              <a:alphaModFix/>
            </a:blip>
            <a:srcRect b="0" l="0" r="0" t="0"/>
            <a:stretch/>
          </p:blipFill>
          <p:spPr>
            <a:xfrm>
              <a:off x="1930256" y="3595701"/>
              <a:ext cx="158810" cy="182334"/>
            </a:xfrm>
            <a:prstGeom prst="rect">
              <a:avLst/>
            </a:prstGeom>
            <a:noFill/>
            <a:ln>
              <a:noFill/>
            </a:ln>
          </p:spPr>
        </p:pic>
        <p:sp>
          <p:nvSpPr>
            <p:cNvPr id="90" name="Google Shape;90;p1"/>
            <p:cNvSpPr/>
            <p:nvPr/>
          </p:nvSpPr>
          <p:spPr>
            <a:xfrm>
              <a:off x="2387125" y="3480036"/>
              <a:ext cx="385445" cy="648970"/>
            </a:xfrm>
            <a:custGeom>
              <a:rect b="b" l="l" r="r" t="t"/>
              <a:pathLst>
                <a:path extrusionOk="0" h="648970" w="385444">
                  <a:moveTo>
                    <a:pt x="385257" y="648901"/>
                  </a:moveTo>
                  <a:lnTo>
                    <a:pt x="0" y="648901"/>
                  </a:lnTo>
                  <a:lnTo>
                    <a:pt x="0" y="0"/>
                  </a:lnTo>
                  <a:lnTo>
                    <a:pt x="385257" y="0"/>
                  </a:lnTo>
                  <a:lnTo>
                    <a:pt x="385257" y="140698"/>
                  </a:lnTo>
                  <a:lnTo>
                    <a:pt x="175318" y="140698"/>
                  </a:lnTo>
                  <a:lnTo>
                    <a:pt x="175318" y="242783"/>
                  </a:lnTo>
                  <a:lnTo>
                    <a:pt x="369722" y="242783"/>
                  </a:lnTo>
                  <a:lnTo>
                    <a:pt x="369722" y="383482"/>
                  </a:lnTo>
                  <a:lnTo>
                    <a:pt x="175318" y="383482"/>
                  </a:lnTo>
                  <a:lnTo>
                    <a:pt x="175318" y="505983"/>
                  </a:lnTo>
                  <a:lnTo>
                    <a:pt x="385257" y="505983"/>
                  </a:lnTo>
                  <a:lnTo>
                    <a:pt x="385257" y="648901"/>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1" name="Google Shape;91;p1"/>
          <p:cNvSpPr/>
          <p:nvPr/>
        </p:nvSpPr>
        <p:spPr>
          <a:xfrm>
            <a:off x="2885987" y="3480036"/>
            <a:ext cx="385445" cy="648970"/>
          </a:xfrm>
          <a:custGeom>
            <a:rect b="b" l="l" r="r" t="t"/>
            <a:pathLst>
              <a:path extrusionOk="0" h="648970" w="385445">
                <a:moveTo>
                  <a:pt x="385257" y="648901"/>
                </a:moveTo>
                <a:lnTo>
                  <a:pt x="0" y="648901"/>
                </a:lnTo>
                <a:lnTo>
                  <a:pt x="0" y="0"/>
                </a:lnTo>
                <a:lnTo>
                  <a:pt x="385257" y="0"/>
                </a:lnTo>
                <a:lnTo>
                  <a:pt x="385257" y="140698"/>
                </a:lnTo>
                <a:lnTo>
                  <a:pt x="175318" y="140698"/>
                </a:lnTo>
                <a:lnTo>
                  <a:pt x="175318" y="242783"/>
                </a:lnTo>
                <a:lnTo>
                  <a:pt x="369722" y="242783"/>
                </a:lnTo>
                <a:lnTo>
                  <a:pt x="369722" y="383482"/>
                </a:lnTo>
                <a:lnTo>
                  <a:pt x="175318" y="383482"/>
                </a:lnTo>
                <a:lnTo>
                  <a:pt x="175318" y="505983"/>
                </a:lnTo>
                <a:lnTo>
                  <a:pt x="385257" y="505983"/>
                </a:lnTo>
                <a:lnTo>
                  <a:pt x="385257" y="648901"/>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1"/>
          <p:cNvSpPr/>
          <p:nvPr/>
        </p:nvSpPr>
        <p:spPr>
          <a:xfrm>
            <a:off x="3384848" y="3480036"/>
            <a:ext cx="617855" cy="648970"/>
          </a:xfrm>
          <a:custGeom>
            <a:rect b="b" l="l" r="r" t="t"/>
            <a:pathLst>
              <a:path extrusionOk="0" h="648970" w="617854">
                <a:moveTo>
                  <a:pt x="617832" y="648901"/>
                </a:moveTo>
                <a:lnTo>
                  <a:pt x="387920" y="648901"/>
                </a:lnTo>
                <a:lnTo>
                  <a:pt x="150907" y="191741"/>
                </a:lnTo>
                <a:lnTo>
                  <a:pt x="146912" y="191741"/>
                </a:lnTo>
                <a:lnTo>
                  <a:pt x="150602" y="242478"/>
                </a:lnTo>
                <a:lnTo>
                  <a:pt x="153237" y="286834"/>
                </a:lnTo>
                <a:lnTo>
                  <a:pt x="155345" y="356407"/>
                </a:lnTo>
                <a:lnTo>
                  <a:pt x="155345" y="648901"/>
                </a:lnTo>
                <a:lnTo>
                  <a:pt x="0" y="648901"/>
                </a:lnTo>
                <a:lnTo>
                  <a:pt x="0" y="0"/>
                </a:lnTo>
                <a:lnTo>
                  <a:pt x="229023" y="0"/>
                </a:lnTo>
                <a:lnTo>
                  <a:pt x="465149" y="450946"/>
                </a:lnTo>
                <a:lnTo>
                  <a:pt x="467812" y="450946"/>
                </a:lnTo>
                <a:lnTo>
                  <a:pt x="465094" y="404315"/>
                </a:lnTo>
                <a:lnTo>
                  <a:pt x="463152" y="362510"/>
                </a:lnTo>
                <a:lnTo>
                  <a:pt x="461987" y="325532"/>
                </a:lnTo>
                <a:lnTo>
                  <a:pt x="461598" y="293381"/>
                </a:lnTo>
                <a:lnTo>
                  <a:pt x="461598" y="0"/>
                </a:lnTo>
                <a:lnTo>
                  <a:pt x="617832" y="0"/>
                </a:lnTo>
                <a:lnTo>
                  <a:pt x="617832" y="648901"/>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3" name="Google Shape;93;p1"/>
          <p:cNvGrpSpPr/>
          <p:nvPr/>
        </p:nvGrpSpPr>
        <p:grpSpPr>
          <a:xfrm>
            <a:off x="4379020" y="3480036"/>
            <a:ext cx="500380" cy="648970"/>
            <a:chOff x="4379020" y="3480036"/>
            <a:chExt cx="500380" cy="648970"/>
          </a:xfrm>
        </p:grpSpPr>
        <p:sp>
          <p:nvSpPr>
            <p:cNvPr id="94" name="Google Shape;94;p1"/>
            <p:cNvSpPr/>
            <p:nvPr/>
          </p:nvSpPr>
          <p:spPr>
            <a:xfrm>
              <a:off x="4379020" y="3480036"/>
              <a:ext cx="500380" cy="648970"/>
            </a:xfrm>
            <a:custGeom>
              <a:rect b="b" l="l" r="r" t="t"/>
              <a:pathLst>
                <a:path extrusionOk="0" h="648970" w="500379">
                  <a:moveTo>
                    <a:pt x="0" y="0"/>
                  </a:moveTo>
                  <a:lnTo>
                    <a:pt x="226361" y="0"/>
                  </a:lnTo>
                  <a:lnTo>
                    <a:pt x="288235" y="2455"/>
                  </a:lnTo>
                  <a:lnTo>
                    <a:pt x="341594" y="9820"/>
                  </a:lnTo>
                  <a:lnTo>
                    <a:pt x="386436" y="22095"/>
                  </a:lnTo>
                  <a:lnTo>
                    <a:pt x="422762" y="39280"/>
                  </a:lnTo>
                  <a:lnTo>
                    <a:pt x="470864" y="89490"/>
                  </a:lnTo>
                  <a:lnTo>
                    <a:pt x="486898" y="161559"/>
                  </a:lnTo>
                  <a:lnTo>
                    <a:pt x="485150" y="187857"/>
                  </a:lnTo>
                  <a:lnTo>
                    <a:pt x="471169" y="234461"/>
                  </a:lnTo>
                  <a:lnTo>
                    <a:pt x="443845" y="272354"/>
                  </a:lnTo>
                  <a:lnTo>
                    <a:pt x="407006" y="297209"/>
                  </a:lnTo>
                  <a:lnTo>
                    <a:pt x="385257" y="304477"/>
                  </a:lnTo>
                  <a:lnTo>
                    <a:pt x="385257" y="308916"/>
                  </a:lnTo>
                  <a:lnTo>
                    <a:pt x="437298" y="330220"/>
                  </a:lnTo>
                  <a:lnTo>
                    <a:pt x="472695" y="362177"/>
                  </a:lnTo>
                  <a:lnTo>
                    <a:pt x="493001" y="405008"/>
                  </a:lnTo>
                  <a:lnTo>
                    <a:pt x="499769" y="458935"/>
                  </a:lnTo>
                  <a:lnTo>
                    <a:pt x="495622" y="500754"/>
                  </a:lnTo>
                  <a:lnTo>
                    <a:pt x="483180" y="537884"/>
                  </a:lnTo>
                  <a:lnTo>
                    <a:pt x="462445" y="570327"/>
                  </a:lnTo>
                  <a:lnTo>
                    <a:pt x="433414" y="598081"/>
                  </a:lnTo>
                  <a:lnTo>
                    <a:pt x="397227" y="620315"/>
                  </a:lnTo>
                  <a:lnTo>
                    <a:pt x="355020" y="636196"/>
                  </a:lnTo>
                  <a:lnTo>
                    <a:pt x="306794" y="645725"/>
                  </a:lnTo>
                  <a:lnTo>
                    <a:pt x="252547" y="648901"/>
                  </a:lnTo>
                  <a:lnTo>
                    <a:pt x="0" y="648901"/>
                  </a:lnTo>
                  <a:lnTo>
                    <a:pt x="0" y="0"/>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5" name="Google Shape;95;p1"/>
            <p:cNvPicPr preferRelativeResize="0"/>
            <p:nvPr/>
          </p:nvPicPr>
          <p:blipFill rotWithShape="1">
            <a:blip r:embed="rId10">
              <a:alphaModFix/>
            </a:blip>
            <a:srcRect b="0" l="0" r="0" t="0"/>
            <a:stretch/>
          </p:blipFill>
          <p:spPr>
            <a:xfrm>
              <a:off x="4537294" y="3595701"/>
              <a:ext cx="165911" cy="150377"/>
            </a:xfrm>
            <a:prstGeom prst="rect">
              <a:avLst/>
            </a:prstGeom>
            <a:noFill/>
            <a:ln>
              <a:noFill/>
            </a:ln>
          </p:spPr>
        </p:pic>
        <p:pic>
          <p:nvPicPr>
            <p:cNvPr id="96" name="Google Shape;96;p1"/>
            <p:cNvPicPr preferRelativeResize="0"/>
            <p:nvPr/>
          </p:nvPicPr>
          <p:blipFill rotWithShape="1">
            <a:blip r:embed="rId11">
              <a:alphaModFix/>
            </a:blip>
            <a:srcRect b="0" l="0" r="0" t="0"/>
            <a:stretch/>
          </p:blipFill>
          <p:spPr>
            <a:xfrm>
              <a:off x="4537294" y="3840259"/>
              <a:ext cx="177895" cy="170350"/>
            </a:xfrm>
            <a:prstGeom prst="rect">
              <a:avLst/>
            </a:prstGeom>
            <a:noFill/>
            <a:ln>
              <a:noFill/>
            </a:ln>
          </p:spPr>
        </p:pic>
      </p:grpSp>
      <p:sp>
        <p:nvSpPr>
          <p:cNvPr id="97" name="Google Shape;97;p1"/>
          <p:cNvSpPr/>
          <p:nvPr/>
        </p:nvSpPr>
        <p:spPr>
          <a:xfrm>
            <a:off x="4987950" y="3480036"/>
            <a:ext cx="555625" cy="657860"/>
          </a:xfrm>
          <a:custGeom>
            <a:rect b="b" l="l" r="r" t="t"/>
            <a:pathLst>
              <a:path extrusionOk="0" h="657860" w="555625">
                <a:moveTo>
                  <a:pt x="555250" y="0"/>
                </a:moveTo>
                <a:lnTo>
                  <a:pt x="555250" y="390583"/>
                </a:lnTo>
                <a:lnTo>
                  <a:pt x="550742" y="450683"/>
                </a:lnTo>
                <a:lnTo>
                  <a:pt x="537219" y="503597"/>
                </a:lnTo>
                <a:lnTo>
                  <a:pt x="514680" y="549327"/>
                </a:lnTo>
                <a:lnTo>
                  <a:pt x="483125" y="587872"/>
                </a:lnTo>
                <a:lnTo>
                  <a:pt x="451727" y="613038"/>
                </a:lnTo>
                <a:lnTo>
                  <a:pt x="415234" y="632612"/>
                </a:lnTo>
                <a:lnTo>
                  <a:pt x="373646" y="646593"/>
                </a:lnTo>
                <a:lnTo>
                  <a:pt x="326963" y="654982"/>
                </a:lnTo>
                <a:lnTo>
                  <a:pt x="275183" y="657778"/>
                </a:lnTo>
                <a:lnTo>
                  <a:pt x="212671" y="653534"/>
                </a:lnTo>
                <a:lnTo>
                  <a:pt x="157842" y="640801"/>
                </a:lnTo>
                <a:lnTo>
                  <a:pt x="110697" y="619580"/>
                </a:lnTo>
                <a:lnTo>
                  <a:pt x="71237" y="589870"/>
                </a:lnTo>
                <a:lnTo>
                  <a:pt x="40070" y="552198"/>
                </a:lnTo>
                <a:lnTo>
                  <a:pt x="17809" y="507092"/>
                </a:lnTo>
                <a:lnTo>
                  <a:pt x="4452" y="454552"/>
                </a:lnTo>
                <a:lnTo>
                  <a:pt x="0" y="394578"/>
                </a:lnTo>
                <a:lnTo>
                  <a:pt x="0" y="0"/>
                </a:lnTo>
                <a:lnTo>
                  <a:pt x="176206" y="0"/>
                </a:lnTo>
                <a:lnTo>
                  <a:pt x="176206" y="380819"/>
                </a:lnTo>
                <a:lnTo>
                  <a:pt x="177815" y="412859"/>
                </a:lnTo>
                <a:lnTo>
                  <a:pt x="190686" y="462791"/>
                </a:lnTo>
                <a:lnTo>
                  <a:pt x="216346" y="494276"/>
                </a:lnTo>
                <a:lnTo>
                  <a:pt x="254295" y="509811"/>
                </a:lnTo>
                <a:lnTo>
                  <a:pt x="277847" y="511753"/>
                </a:lnTo>
                <a:lnTo>
                  <a:pt x="302854" y="509825"/>
                </a:lnTo>
                <a:lnTo>
                  <a:pt x="341802" y="494401"/>
                </a:lnTo>
                <a:lnTo>
                  <a:pt x="366324" y="463027"/>
                </a:lnTo>
                <a:lnTo>
                  <a:pt x="378419" y="412540"/>
                </a:lnTo>
                <a:lnTo>
                  <a:pt x="379931" y="379931"/>
                </a:lnTo>
                <a:lnTo>
                  <a:pt x="379931" y="0"/>
                </a:lnTo>
                <a:lnTo>
                  <a:pt x="555250" y="0"/>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1"/>
          <p:cNvSpPr/>
          <p:nvPr/>
        </p:nvSpPr>
        <p:spPr>
          <a:xfrm>
            <a:off x="5649250" y="3470715"/>
            <a:ext cx="454659" cy="667385"/>
          </a:xfrm>
          <a:custGeom>
            <a:rect b="b" l="l" r="r" t="t"/>
            <a:pathLst>
              <a:path extrusionOk="0" h="667385" w="454660">
                <a:moveTo>
                  <a:pt x="454497" y="461155"/>
                </a:moveTo>
                <a:lnTo>
                  <a:pt x="446841" y="518133"/>
                </a:lnTo>
                <a:lnTo>
                  <a:pt x="423872" y="568343"/>
                </a:lnTo>
                <a:lnTo>
                  <a:pt x="386478" y="609954"/>
                </a:lnTo>
                <a:lnTo>
                  <a:pt x="335547" y="641134"/>
                </a:lnTo>
                <a:lnTo>
                  <a:pt x="272854" y="660607"/>
                </a:lnTo>
                <a:lnTo>
                  <a:pt x="200174" y="667099"/>
                </a:lnTo>
                <a:lnTo>
                  <a:pt x="169077" y="666530"/>
                </a:lnTo>
                <a:lnTo>
                  <a:pt x="114706" y="661981"/>
                </a:lnTo>
                <a:lnTo>
                  <a:pt x="69240" y="652604"/>
                </a:lnTo>
                <a:lnTo>
                  <a:pt x="23523" y="636737"/>
                </a:lnTo>
                <a:lnTo>
                  <a:pt x="0" y="626265"/>
                </a:lnTo>
                <a:lnTo>
                  <a:pt x="0" y="470031"/>
                </a:lnTo>
                <a:lnTo>
                  <a:pt x="25326" y="482196"/>
                </a:lnTo>
                <a:lnTo>
                  <a:pt x="51153" y="492945"/>
                </a:lnTo>
                <a:lnTo>
                  <a:pt x="104303" y="510199"/>
                </a:lnTo>
                <a:lnTo>
                  <a:pt x="156233" y="521018"/>
                </a:lnTo>
                <a:lnTo>
                  <a:pt x="203725" y="524624"/>
                </a:lnTo>
                <a:lnTo>
                  <a:pt x="221950" y="523778"/>
                </a:lnTo>
                <a:lnTo>
                  <a:pt x="260981" y="511087"/>
                </a:lnTo>
                <a:lnTo>
                  <a:pt x="279178" y="476245"/>
                </a:lnTo>
                <a:lnTo>
                  <a:pt x="279178" y="467368"/>
                </a:lnTo>
                <a:lnTo>
                  <a:pt x="248331" y="432748"/>
                </a:lnTo>
                <a:lnTo>
                  <a:pt x="193697" y="405452"/>
                </a:lnTo>
                <a:lnTo>
                  <a:pt x="162003" y="391027"/>
                </a:lnTo>
                <a:lnTo>
                  <a:pt x="132252" y="376713"/>
                </a:lnTo>
                <a:lnTo>
                  <a:pt x="84649" y="348751"/>
                </a:lnTo>
                <a:lnTo>
                  <a:pt x="51957" y="321066"/>
                </a:lnTo>
                <a:lnTo>
                  <a:pt x="28434" y="289997"/>
                </a:lnTo>
                <a:lnTo>
                  <a:pt x="13051" y="254628"/>
                </a:lnTo>
                <a:lnTo>
                  <a:pt x="5395" y="213128"/>
                </a:lnTo>
                <a:lnTo>
                  <a:pt x="4438" y="189965"/>
                </a:lnTo>
                <a:lnTo>
                  <a:pt x="8516" y="147606"/>
                </a:lnTo>
                <a:lnTo>
                  <a:pt x="20749" y="110184"/>
                </a:lnTo>
                <a:lnTo>
                  <a:pt x="41139" y="77700"/>
                </a:lnTo>
                <a:lnTo>
                  <a:pt x="69683" y="50154"/>
                </a:lnTo>
                <a:lnTo>
                  <a:pt x="105357" y="28211"/>
                </a:lnTo>
                <a:lnTo>
                  <a:pt x="147134" y="12538"/>
                </a:lnTo>
                <a:lnTo>
                  <a:pt x="195014" y="3134"/>
                </a:lnTo>
                <a:lnTo>
                  <a:pt x="248997" y="0"/>
                </a:lnTo>
                <a:lnTo>
                  <a:pt x="299623" y="2912"/>
                </a:lnTo>
                <a:lnTo>
                  <a:pt x="350748" y="11650"/>
                </a:lnTo>
                <a:lnTo>
                  <a:pt x="402373" y="26214"/>
                </a:lnTo>
                <a:lnTo>
                  <a:pt x="454497" y="46603"/>
                </a:lnTo>
                <a:lnTo>
                  <a:pt x="400792" y="181976"/>
                </a:lnTo>
                <a:lnTo>
                  <a:pt x="356851" y="163723"/>
                </a:lnTo>
                <a:lnTo>
                  <a:pt x="316017" y="150685"/>
                </a:lnTo>
                <a:lnTo>
                  <a:pt x="278291" y="142862"/>
                </a:lnTo>
                <a:lnTo>
                  <a:pt x="243671" y="140255"/>
                </a:lnTo>
                <a:lnTo>
                  <a:pt x="227748" y="141004"/>
                </a:lnTo>
                <a:lnTo>
                  <a:pt x="187164" y="158591"/>
                </a:lnTo>
                <a:lnTo>
                  <a:pt x="178426" y="181976"/>
                </a:lnTo>
                <a:lnTo>
                  <a:pt x="179660" y="191269"/>
                </a:lnTo>
                <a:lnTo>
                  <a:pt x="212283" y="225251"/>
                </a:lnTo>
                <a:lnTo>
                  <a:pt x="265877" y="252769"/>
                </a:lnTo>
                <a:lnTo>
                  <a:pt x="305365" y="271189"/>
                </a:lnTo>
                <a:lnTo>
                  <a:pt x="344105" y="290399"/>
                </a:lnTo>
                <a:lnTo>
                  <a:pt x="402359" y="330900"/>
                </a:lnTo>
                <a:lnTo>
                  <a:pt x="436147" y="375229"/>
                </a:lnTo>
                <a:lnTo>
                  <a:pt x="452458" y="429711"/>
                </a:lnTo>
                <a:lnTo>
                  <a:pt x="454497" y="461155"/>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1"/>
          <p:cNvSpPr/>
          <p:nvPr/>
        </p:nvSpPr>
        <p:spPr>
          <a:xfrm>
            <a:off x="6204036" y="3480036"/>
            <a:ext cx="176530" cy="648970"/>
          </a:xfrm>
          <a:custGeom>
            <a:rect b="b" l="l" r="r" t="t"/>
            <a:pathLst>
              <a:path extrusionOk="0" h="648970" w="176529">
                <a:moveTo>
                  <a:pt x="0" y="648901"/>
                </a:moveTo>
                <a:lnTo>
                  <a:pt x="0" y="0"/>
                </a:lnTo>
                <a:lnTo>
                  <a:pt x="176206" y="0"/>
                </a:lnTo>
                <a:lnTo>
                  <a:pt x="176206" y="648901"/>
                </a:lnTo>
                <a:lnTo>
                  <a:pt x="0" y="648901"/>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1"/>
          <p:cNvSpPr/>
          <p:nvPr/>
        </p:nvSpPr>
        <p:spPr>
          <a:xfrm>
            <a:off x="6520484" y="3480036"/>
            <a:ext cx="617855" cy="648970"/>
          </a:xfrm>
          <a:custGeom>
            <a:rect b="b" l="l" r="r" t="t"/>
            <a:pathLst>
              <a:path extrusionOk="0" h="648970" w="617854">
                <a:moveTo>
                  <a:pt x="617832" y="648901"/>
                </a:moveTo>
                <a:lnTo>
                  <a:pt x="387920" y="648901"/>
                </a:lnTo>
                <a:lnTo>
                  <a:pt x="150907" y="191741"/>
                </a:lnTo>
                <a:lnTo>
                  <a:pt x="146913" y="191741"/>
                </a:lnTo>
                <a:lnTo>
                  <a:pt x="150602" y="242478"/>
                </a:lnTo>
                <a:lnTo>
                  <a:pt x="153237" y="286834"/>
                </a:lnTo>
                <a:lnTo>
                  <a:pt x="155345" y="356407"/>
                </a:lnTo>
                <a:lnTo>
                  <a:pt x="155345" y="648901"/>
                </a:lnTo>
                <a:lnTo>
                  <a:pt x="0" y="648901"/>
                </a:lnTo>
                <a:lnTo>
                  <a:pt x="0" y="0"/>
                </a:lnTo>
                <a:lnTo>
                  <a:pt x="229024" y="0"/>
                </a:lnTo>
                <a:lnTo>
                  <a:pt x="465150" y="450946"/>
                </a:lnTo>
                <a:lnTo>
                  <a:pt x="467812" y="450946"/>
                </a:lnTo>
                <a:lnTo>
                  <a:pt x="465094" y="404315"/>
                </a:lnTo>
                <a:lnTo>
                  <a:pt x="463152" y="362510"/>
                </a:lnTo>
                <a:lnTo>
                  <a:pt x="461987" y="325532"/>
                </a:lnTo>
                <a:lnTo>
                  <a:pt x="461598" y="293381"/>
                </a:lnTo>
                <a:lnTo>
                  <a:pt x="461598" y="0"/>
                </a:lnTo>
                <a:lnTo>
                  <a:pt x="617832" y="0"/>
                </a:lnTo>
                <a:lnTo>
                  <a:pt x="617832" y="648901"/>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 name="Google Shape;101;p1"/>
          <p:cNvSpPr/>
          <p:nvPr/>
        </p:nvSpPr>
        <p:spPr>
          <a:xfrm>
            <a:off x="7278540" y="3480036"/>
            <a:ext cx="385445" cy="648970"/>
          </a:xfrm>
          <a:custGeom>
            <a:rect b="b" l="l" r="r" t="t"/>
            <a:pathLst>
              <a:path extrusionOk="0" h="648970" w="385445">
                <a:moveTo>
                  <a:pt x="385257" y="648901"/>
                </a:moveTo>
                <a:lnTo>
                  <a:pt x="0" y="648901"/>
                </a:lnTo>
                <a:lnTo>
                  <a:pt x="0" y="0"/>
                </a:lnTo>
                <a:lnTo>
                  <a:pt x="385257" y="0"/>
                </a:lnTo>
                <a:lnTo>
                  <a:pt x="385257" y="140698"/>
                </a:lnTo>
                <a:lnTo>
                  <a:pt x="175319" y="140698"/>
                </a:lnTo>
                <a:lnTo>
                  <a:pt x="175319" y="242783"/>
                </a:lnTo>
                <a:lnTo>
                  <a:pt x="369722" y="242783"/>
                </a:lnTo>
                <a:lnTo>
                  <a:pt x="369722" y="383482"/>
                </a:lnTo>
                <a:lnTo>
                  <a:pt x="175319" y="383482"/>
                </a:lnTo>
                <a:lnTo>
                  <a:pt x="175319" y="505983"/>
                </a:lnTo>
                <a:lnTo>
                  <a:pt x="385257" y="505983"/>
                </a:lnTo>
                <a:lnTo>
                  <a:pt x="385257" y="648901"/>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1"/>
          <p:cNvSpPr/>
          <p:nvPr/>
        </p:nvSpPr>
        <p:spPr>
          <a:xfrm>
            <a:off x="7747220" y="3470715"/>
            <a:ext cx="979169" cy="667385"/>
          </a:xfrm>
          <a:custGeom>
            <a:rect b="b" l="l" r="r" t="t"/>
            <a:pathLst>
              <a:path extrusionOk="0" h="667385" w="979170">
                <a:moveTo>
                  <a:pt x="454497" y="461155"/>
                </a:moveTo>
                <a:lnTo>
                  <a:pt x="446841" y="518133"/>
                </a:lnTo>
                <a:lnTo>
                  <a:pt x="423872" y="568343"/>
                </a:lnTo>
                <a:lnTo>
                  <a:pt x="386478" y="609954"/>
                </a:lnTo>
                <a:lnTo>
                  <a:pt x="335546" y="641134"/>
                </a:lnTo>
                <a:lnTo>
                  <a:pt x="272854" y="660607"/>
                </a:lnTo>
                <a:lnTo>
                  <a:pt x="200174" y="667099"/>
                </a:lnTo>
                <a:lnTo>
                  <a:pt x="169077" y="666530"/>
                </a:lnTo>
                <a:lnTo>
                  <a:pt x="114706" y="661981"/>
                </a:lnTo>
                <a:lnTo>
                  <a:pt x="69239" y="652604"/>
                </a:lnTo>
                <a:lnTo>
                  <a:pt x="23523" y="636737"/>
                </a:lnTo>
                <a:lnTo>
                  <a:pt x="0" y="626265"/>
                </a:lnTo>
                <a:lnTo>
                  <a:pt x="0" y="470031"/>
                </a:lnTo>
                <a:lnTo>
                  <a:pt x="25327" y="482196"/>
                </a:lnTo>
                <a:lnTo>
                  <a:pt x="51153" y="492945"/>
                </a:lnTo>
                <a:lnTo>
                  <a:pt x="104303" y="510199"/>
                </a:lnTo>
                <a:lnTo>
                  <a:pt x="156233" y="521018"/>
                </a:lnTo>
                <a:lnTo>
                  <a:pt x="203725" y="524624"/>
                </a:lnTo>
                <a:lnTo>
                  <a:pt x="221950" y="523778"/>
                </a:lnTo>
                <a:lnTo>
                  <a:pt x="260980" y="511087"/>
                </a:lnTo>
                <a:lnTo>
                  <a:pt x="279178" y="476245"/>
                </a:lnTo>
                <a:lnTo>
                  <a:pt x="279178" y="467368"/>
                </a:lnTo>
                <a:lnTo>
                  <a:pt x="248331" y="432748"/>
                </a:lnTo>
                <a:lnTo>
                  <a:pt x="193696" y="405452"/>
                </a:lnTo>
                <a:lnTo>
                  <a:pt x="162003" y="391027"/>
                </a:lnTo>
                <a:lnTo>
                  <a:pt x="132251" y="376713"/>
                </a:lnTo>
                <a:lnTo>
                  <a:pt x="84649" y="348751"/>
                </a:lnTo>
                <a:lnTo>
                  <a:pt x="51957" y="321066"/>
                </a:lnTo>
                <a:lnTo>
                  <a:pt x="28433" y="289997"/>
                </a:lnTo>
                <a:lnTo>
                  <a:pt x="13051" y="254628"/>
                </a:lnTo>
                <a:lnTo>
                  <a:pt x="5395" y="213128"/>
                </a:lnTo>
                <a:lnTo>
                  <a:pt x="4438" y="189965"/>
                </a:lnTo>
                <a:lnTo>
                  <a:pt x="8516" y="147606"/>
                </a:lnTo>
                <a:lnTo>
                  <a:pt x="20749" y="110184"/>
                </a:lnTo>
                <a:lnTo>
                  <a:pt x="41138" y="77700"/>
                </a:lnTo>
                <a:lnTo>
                  <a:pt x="69683" y="50154"/>
                </a:lnTo>
                <a:lnTo>
                  <a:pt x="105357" y="28211"/>
                </a:lnTo>
                <a:lnTo>
                  <a:pt x="147134" y="12538"/>
                </a:lnTo>
                <a:lnTo>
                  <a:pt x="195014" y="3134"/>
                </a:lnTo>
                <a:lnTo>
                  <a:pt x="248996" y="0"/>
                </a:lnTo>
                <a:lnTo>
                  <a:pt x="299623" y="2912"/>
                </a:lnTo>
                <a:lnTo>
                  <a:pt x="350748" y="11650"/>
                </a:lnTo>
                <a:lnTo>
                  <a:pt x="402373" y="26214"/>
                </a:lnTo>
                <a:lnTo>
                  <a:pt x="454497" y="46603"/>
                </a:lnTo>
                <a:lnTo>
                  <a:pt x="400792" y="181976"/>
                </a:lnTo>
                <a:lnTo>
                  <a:pt x="356851" y="163723"/>
                </a:lnTo>
                <a:lnTo>
                  <a:pt x="316017" y="150685"/>
                </a:lnTo>
                <a:lnTo>
                  <a:pt x="278291" y="142862"/>
                </a:lnTo>
                <a:lnTo>
                  <a:pt x="243670" y="140255"/>
                </a:lnTo>
                <a:lnTo>
                  <a:pt x="227748" y="141004"/>
                </a:lnTo>
                <a:lnTo>
                  <a:pt x="187164" y="158591"/>
                </a:lnTo>
                <a:lnTo>
                  <a:pt x="178425" y="181976"/>
                </a:lnTo>
                <a:lnTo>
                  <a:pt x="179660" y="191269"/>
                </a:lnTo>
                <a:lnTo>
                  <a:pt x="212283" y="225251"/>
                </a:lnTo>
                <a:lnTo>
                  <a:pt x="265877" y="252769"/>
                </a:lnTo>
                <a:lnTo>
                  <a:pt x="305365" y="271189"/>
                </a:lnTo>
                <a:lnTo>
                  <a:pt x="344104" y="290399"/>
                </a:lnTo>
                <a:lnTo>
                  <a:pt x="402359" y="330900"/>
                </a:lnTo>
                <a:lnTo>
                  <a:pt x="436147" y="375229"/>
                </a:lnTo>
                <a:lnTo>
                  <a:pt x="452458" y="429711"/>
                </a:lnTo>
                <a:lnTo>
                  <a:pt x="454497" y="461155"/>
                </a:lnTo>
                <a:close/>
              </a:path>
              <a:path extrusionOk="0" h="667385" w="979170">
                <a:moveTo>
                  <a:pt x="979100" y="461155"/>
                </a:moveTo>
                <a:lnTo>
                  <a:pt x="971444" y="518133"/>
                </a:lnTo>
                <a:lnTo>
                  <a:pt x="948475" y="568343"/>
                </a:lnTo>
                <a:lnTo>
                  <a:pt x="911081" y="609954"/>
                </a:lnTo>
                <a:lnTo>
                  <a:pt x="860149" y="641134"/>
                </a:lnTo>
                <a:lnTo>
                  <a:pt x="797456" y="660607"/>
                </a:lnTo>
                <a:lnTo>
                  <a:pt x="724776" y="667099"/>
                </a:lnTo>
                <a:lnTo>
                  <a:pt x="693680" y="666530"/>
                </a:lnTo>
                <a:lnTo>
                  <a:pt x="639309" y="661981"/>
                </a:lnTo>
                <a:lnTo>
                  <a:pt x="593842" y="652604"/>
                </a:lnTo>
                <a:lnTo>
                  <a:pt x="548126" y="636737"/>
                </a:lnTo>
                <a:lnTo>
                  <a:pt x="524602" y="626265"/>
                </a:lnTo>
                <a:lnTo>
                  <a:pt x="524602" y="470031"/>
                </a:lnTo>
                <a:lnTo>
                  <a:pt x="549929" y="482196"/>
                </a:lnTo>
                <a:lnTo>
                  <a:pt x="575756" y="492945"/>
                </a:lnTo>
                <a:lnTo>
                  <a:pt x="628906" y="510199"/>
                </a:lnTo>
                <a:lnTo>
                  <a:pt x="680836" y="521018"/>
                </a:lnTo>
                <a:lnTo>
                  <a:pt x="728327" y="524624"/>
                </a:lnTo>
                <a:lnTo>
                  <a:pt x="746553" y="523778"/>
                </a:lnTo>
                <a:lnTo>
                  <a:pt x="785584" y="511087"/>
                </a:lnTo>
                <a:lnTo>
                  <a:pt x="803781" y="476245"/>
                </a:lnTo>
                <a:lnTo>
                  <a:pt x="803781" y="467368"/>
                </a:lnTo>
                <a:lnTo>
                  <a:pt x="772934" y="432748"/>
                </a:lnTo>
                <a:lnTo>
                  <a:pt x="718299" y="405452"/>
                </a:lnTo>
                <a:lnTo>
                  <a:pt x="686606" y="391027"/>
                </a:lnTo>
                <a:lnTo>
                  <a:pt x="656854" y="376713"/>
                </a:lnTo>
                <a:lnTo>
                  <a:pt x="609252" y="348751"/>
                </a:lnTo>
                <a:lnTo>
                  <a:pt x="576560" y="321066"/>
                </a:lnTo>
                <a:lnTo>
                  <a:pt x="553036" y="289997"/>
                </a:lnTo>
                <a:lnTo>
                  <a:pt x="537654" y="254628"/>
                </a:lnTo>
                <a:lnTo>
                  <a:pt x="529998" y="213128"/>
                </a:lnTo>
                <a:lnTo>
                  <a:pt x="529041" y="189965"/>
                </a:lnTo>
                <a:lnTo>
                  <a:pt x="533119" y="147606"/>
                </a:lnTo>
                <a:lnTo>
                  <a:pt x="545352" y="110184"/>
                </a:lnTo>
                <a:lnTo>
                  <a:pt x="565741" y="77700"/>
                </a:lnTo>
                <a:lnTo>
                  <a:pt x="594286" y="50154"/>
                </a:lnTo>
                <a:lnTo>
                  <a:pt x="629960" y="28211"/>
                </a:lnTo>
                <a:lnTo>
                  <a:pt x="671737" y="12538"/>
                </a:lnTo>
                <a:lnTo>
                  <a:pt x="719617" y="3134"/>
                </a:lnTo>
                <a:lnTo>
                  <a:pt x="773599" y="0"/>
                </a:lnTo>
                <a:lnTo>
                  <a:pt x="824225" y="2912"/>
                </a:lnTo>
                <a:lnTo>
                  <a:pt x="875351" y="11650"/>
                </a:lnTo>
                <a:lnTo>
                  <a:pt x="926976" y="26214"/>
                </a:lnTo>
                <a:lnTo>
                  <a:pt x="979100" y="46603"/>
                </a:lnTo>
                <a:lnTo>
                  <a:pt x="925394" y="181976"/>
                </a:lnTo>
                <a:lnTo>
                  <a:pt x="881454" y="163723"/>
                </a:lnTo>
                <a:lnTo>
                  <a:pt x="840620" y="150685"/>
                </a:lnTo>
                <a:lnTo>
                  <a:pt x="802894" y="142862"/>
                </a:lnTo>
                <a:lnTo>
                  <a:pt x="768274" y="140255"/>
                </a:lnTo>
                <a:lnTo>
                  <a:pt x="752351" y="141004"/>
                </a:lnTo>
                <a:lnTo>
                  <a:pt x="711767" y="158591"/>
                </a:lnTo>
                <a:lnTo>
                  <a:pt x="703028" y="181976"/>
                </a:lnTo>
                <a:lnTo>
                  <a:pt x="704263" y="191269"/>
                </a:lnTo>
                <a:lnTo>
                  <a:pt x="736886" y="225251"/>
                </a:lnTo>
                <a:lnTo>
                  <a:pt x="790480" y="252769"/>
                </a:lnTo>
                <a:lnTo>
                  <a:pt x="829968" y="271189"/>
                </a:lnTo>
                <a:lnTo>
                  <a:pt x="868707" y="290399"/>
                </a:lnTo>
                <a:lnTo>
                  <a:pt x="926962" y="330900"/>
                </a:lnTo>
                <a:lnTo>
                  <a:pt x="960750" y="375229"/>
                </a:lnTo>
                <a:lnTo>
                  <a:pt x="977061" y="429711"/>
                </a:lnTo>
                <a:lnTo>
                  <a:pt x="979100" y="461155"/>
                </a:lnTo>
                <a:close/>
              </a:path>
            </a:pathLst>
          </a:custGeom>
          <a:noFill/>
          <a:ln cap="flat" cmpd="sng" w="34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1"/>
          <p:cNvSpPr txBox="1"/>
          <p:nvPr>
            <p:ph type="title"/>
          </p:nvPr>
        </p:nvSpPr>
        <p:spPr>
          <a:xfrm>
            <a:off x="1016324" y="3207250"/>
            <a:ext cx="13655700" cy="11139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7150">
                <a:latin typeface="Trebuchet MS"/>
                <a:ea typeface="Trebuchet MS"/>
                <a:cs typeface="Trebuchet MS"/>
                <a:sym typeface="Trebuchet MS"/>
              </a:rPr>
              <a:t>    </a:t>
            </a:r>
            <a:endParaRPr sz="7150">
              <a:latin typeface="Trebuchet MS"/>
              <a:ea typeface="Trebuchet MS"/>
              <a:cs typeface="Trebuchet MS"/>
              <a:sym typeface="Trebuchet MS"/>
            </a:endParaRPr>
          </a:p>
        </p:txBody>
      </p:sp>
      <p:grpSp>
        <p:nvGrpSpPr>
          <p:cNvPr id="104" name="Google Shape;104;p1"/>
          <p:cNvGrpSpPr/>
          <p:nvPr/>
        </p:nvGrpSpPr>
        <p:grpSpPr>
          <a:xfrm>
            <a:off x="2927555" y="1"/>
            <a:ext cx="3926204" cy="939800"/>
            <a:chOff x="2927555" y="1"/>
            <a:chExt cx="3926204" cy="939800"/>
          </a:xfrm>
        </p:grpSpPr>
        <p:sp>
          <p:nvSpPr>
            <p:cNvPr id="105" name="Google Shape;105;p1"/>
            <p:cNvSpPr/>
            <p:nvPr/>
          </p:nvSpPr>
          <p:spPr>
            <a:xfrm>
              <a:off x="2927555" y="1"/>
              <a:ext cx="3926204" cy="939800"/>
            </a:xfrm>
            <a:custGeom>
              <a:rect b="b" l="l" r="r" t="t"/>
              <a:pathLst>
                <a:path extrusionOk="0" h="939800" w="3926204">
                  <a:moveTo>
                    <a:pt x="3600125" y="939207"/>
                  </a:moveTo>
                  <a:lnTo>
                    <a:pt x="331954" y="939207"/>
                  </a:lnTo>
                  <a:lnTo>
                    <a:pt x="288934" y="935802"/>
                  </a:lnTo>
                  <a:lnTo>
                    <a:pt x="236784" y="923241"/>
                  </a:lnTo>
                  <a:lnTo>
                    <a:pt x="187370" y="902773"/>
                  </a:lnTo>
                  <a:lnTo>
                    <a:pt x="141612" y="874779"/>
                  </a:lnTo>
                  <a:lnTo>
                    <a:pt x="100433" y="839640"/>
                  </a:lnTo>
                  <a:lnTo>
                    <a:pt x="65294" y="798460"/>
                  </a:lnTo>
                  <a:lnTo>
                    <a:pt x="37300" y="752703"/>
                  </a:lnTo>
                  <a:lnTo>
                    <a:pt x="16832" y="703289"/>
                  </a:lnTo>
                  <a:lnTo>
                    <a:pt x="4271" y="651138"/>
                  </a:lnTo>
                  <a:lnTo>
                    <a:pt x="0" y="597173"/>
                  </a:lnTo>
                  <a:lnTo>
                    <a:pt x="0" y="0"/>
                  </a:lnTo>
                  <a:lnTo>
                    <a:pt x="3926204" y="0"/>
                  </a:lnTo>
                  <a:lnTo>
                    <a:pt x="3926204" y="647682"/>
                  </a:lnTo>
                  <a:lnTo>
                    <a:pt x="3917899" y="688330"/>
                  </a:lnTo>
                  <a:lnTo>
                    <a:pt x="3903201" y="730645"/>
                  </a:lnTo>
                  <a:lnTo>
                    <a:pt x="3883331" y="770241"/>
                  </a:lnTo>
                  <a:lnTo>
                    <a:pt x="3858700" y="806709"/>
                  </a:lnTo>
                  <a:lnTo>
                    <a:pt x="3829714" y="839640"/>
                  </a:lnTo>
                  <a:lnTo>
                    <a:pt x="3796783" y="868626"/>
                  </a:lnTo>
                  <a:lnTo>
                    <a:pt x="3760315" y="893257"/>
                  </a:lnTo>
                  <a:lnTo>
                    <a:pt x="3720719" y="913126"/>
                  </a:lnTo>
                  <a:lnTo>
                    <a:pt x="3678404" y="927825"/>
                  </a:lnTo>
                  <a:lnTo>
                    <a:pt x="3633777" y="936943"/>
                  </a:lnTo>
                  <a:lnTo>
                    <a:pt x="3600125" y="939207"/>
                  </a:lnTo>
                  <a:close/>
                </a:path>
              </a:pathLst>
            </a:custGeom>
            <a:solidFill>
              <a:srgbClr val="78C23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06" name="Google Shape;106;p1"/>
            <p:cNvPicPr preferRelativeResize="0"/>
            <p:nvPr/>
          </p:nvPicPr>
          <p:blipFill rotWithShape="1">
            <a:blip r:embed="rId12">
              <a:alphaModFix/>
            </a:blip>
            <a:srcRect b="0" l="0" r="0" t="0"/>
            <a:stretch/>
          </p:blipFill>
          <p:spPr>
            <a:xfrm>
              <a:off x="3944798" y="408753"/>
              <a:ext cx="1571624" cy="428624"/>
            </a:xfrm>
            <a:prstGeom prst="rect">
              <a:avLst/>
            </a:prstGeom>
            <a:noFill/>
            <a:ln>
              <a:noFill/>
            </a:ln>
          </p:spPr>
        </p:pic>
        <p:pic>
          <p:nvPicPr>
            <p:cNvPr id="107" name="Google Shape;107;p1"/>
            <p:cNvPicPr preferRelativeResize="0"/>
            <p:nvPr/>
          </p:nvPicPr>
          <p:blipFill rotWithShape="1">
            <a:blip r:embed="rId13">
              <a:alphaModFix/>
            </a:blip>
            <a:srcRect b="0" l="0" r="0" t="0"/>
            <a:stretch/>
          </p:blipFill>
          <p:spPr>
            <a:xfrm>
              <a:off x="5736439" y="309955"/>
              <a:ext cx="1057274" cy="628649"/>
            </a:xfrm>
            <a:prstGeom prst="rect">
              <a:avLst/>
            </a:prstGeom>
            <a:noFill/>
            <a:ln>
              <a:noFill/>
            </a:ln>
          </p:spPr>
        </p:pic>
        <p:pic>
          <p:nvPicPr>
            <p:cNvPr id="108" name="Google Shape;108;p1"/>
            <p:cNvPicPr preferRelativeResize="0"/>
            <p:nvPr/>
          </p:nvPicPr>
          <p:blipFill rotWithShape="1">
            <a:blip r:embed="rId14">
              <a:alphaModFix/>
            </a:blip>
            <a:srcRect b="0" l="0" r="0" t="0"/>
            <a:stretch/>
          </p:blipFill>
          <p:spPr>
            <a:xfrm>
              <a:off x="3133294" y="349580"/>
              <a:ext cx="800099" cy="523874"/>
            </a:xfrm>
            <a:prstGeom prst="rect">
              <a:avLst/>
            </a:prstGeom>
            <a:noFill/>
            <a:ln>
              <a:noFill/>
            </a:ln>
          </p:spPr>
        </p:pic>
      </p:grpSp>
      <p:sp>
        <p:nvSpPr>
          <p:cNvPr id="109" name="Google Shape;109;p1"/>
          <p:cNvSpPr txBox="1"/>
          <p:nvPr/>
        </p:nvSpPr>
        <p:spPr>
          <a:xfrm>
            <a:off x="4019451" y="248239"/>
            <a:ext cx="1471930" cy="1866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Trebuchet MS"/>
                <a:ea typeface="Trebuchet MS"/>
                <a:cs typeface="Trebuchet MS"/>
                <a:sym typeface="Trebuchet MS"/>
              </a:rPr>
              <a:t>Dengan dukungan dari</a:t>
            </a:r>
            <a:endParaRPr b="0" i="0" sz="1050" u="none" cap="none" strike="noStrike">
              <a:solidFill>
                <a:srgbClr val="000000"/>
              </a:solidFill>
              <a:latin typeface="Trebuchet MS"/>
              <a:ea typeface="Trebuchet MS"/>
              <a:cs typeface="Trebuchet MS"/>
              <a:sym typeface="Trebuchet MS"/>
            </a:endParaRPr>
          </a:p>
        </p:txBody>
      </p:sp>
      <p:grpSp>
        <p:nvGrpSpPr>
          <p:cNvPr id="110" name="Google Shape;110;p1"/>
          <p:cNvGrpSpPr/>
          <p:nvPr/>
        </p:nvGrpSpPr>
        <p:grpSpPr>
          <a:xfrm>
            <a:off x="5404346" y="6442395"/>
            <a:ext cx="1998704" cy="428325"/>
            <a:chOff x="5404346" y="6442395"/>
            <a:chExt cx="1998704" cy="428325"/>
          </a:xfrm>
        </p:grpSpPr>
        <p:pic>
          <p:nvPicPr>
            <p:cNvPr id="111" name="Google Shape;111;p1"/>
            <p:cNvPicPr preferRelativeResize="0"/>
            <p:nvPr/>
          </p:nvPicPr>
          <p:blipFill rotWithShape="1">
            <a:blip r:embed="rId15">
              <a:alphaModFix/>
            </a:blip>
            <a:srcRect b="0" l="0" r="0" t="0"/>
            <a:stretch/>
          </p:blipFill>
          <p:spPr>
            <a:xfrm>
              <a:off x="6574639" y="6489723"/>
              <a:ext cx="342553" cy="380997"/>
            </a:xfrm>
            <a:prstGeom prst="rect">
              <a:avLst/>
            </a:prstGeom>
            <a:noFill/>
            <a:ln>
              <a:noFill/>
            </a:ln>
          </p:spPr>
        </p:pic>
        <p:sp>
          <p:nvSpPr>
            <p:cNvPr id="112" name="Google Shape;112;p1"/>
            <p:cNvSpPr/>
            <p:nvPr/>
          </p:nvSpPr>
          <p:spPr>
            <a:xfrm>
              <a:off x="6638322" y="6523284"/>
              <a:ext cx="240665" cy="292100"/>
            </a:xfrm>
            <a:custGeom>
              <a:rect b="b" l="l" r="r" t="t"/>
              <a:pathLst>
                <a:path extrusionOk="0" h="292100" w="240665">
                  <a:moveTo>
                    <a:pt x="19291" y="82944"/>
                  </a:moveTo>
                  <a:lnTo>
                    <a:pt x="8184" y="69034"/>
                  </a:lnTo>
                  <a:lnTo>
                    <a:pt x="2975" y="51110"/>
                  </a:lnTo>
                  <a:lnTo>
                    <a:pt x="1102" y="29889"/>
                  </a:lnTo>
                  <a:lnTo>
                    <a:pt x="0" y="6086"/>
                  </a:lnTo>
                  <a:lnTo>
                    <a:pt x="49686" y="1412"/>
                  </a:lnTo>
                  <a:lnTo>
                    <a:pt x="96579" y="0"/>
                  </a:lnTo>
                  <a:lnTo>
                    <a:pt x="142103" y="1084"/>
                  </a:lnTo>
                  <a:lnTo>
                    <a:pt x="187679" y="3902"/>
                  </a:lnTo>
                  <a:lnTo>
                    <a:pt x="234729" y="7690"/>
                  </a:lnTo>
                  <a:lnTo>
                    <a:pt x="236693" y="19171"/>
                  </a:lnTo>
                  <a:lnTo>
                    <a:pt x="120300" y="19171"/>
                  </a:lnTo>
                  <a:lnTo>
                    <a:pt x="115757" y="20500"/>
                  </a:lnTo>
                  <a:lnTo>
                    <a:pt x="116502" y="29361"/>
                  </a:lnTo>
                  <a:lnTo>
                    <a:pt x="110643" y="38151"/>
                  </a:lnTo>
                  <a:lnTo>
                    <a:pt x="120579" y="39713"/>
                  </a:lnTo>
                  <a:lnTo>
                    <a:pt x="239644" y="39713"/>
                  </a:lnTo>
                  <a:lnTo>
                    <a:pt x="240162" y="43599"/>
                  </a:lnTo>
                  <a:lnTo>
                    <a:pt x="80194" y="43599"/>
                  </a:lnTo>
                  <a:lnTo>
                    <a:pt x="62607" y="44390"/>
                  </a:lnTo>
                  <a:lnTo>
                    <a:pt x="44264" y="47647"/>
                  </a:lnTo>
                  <a:lnTo>
                    <a:pt x="27332" y="52523"/>
                  </a:lnTo>
                  <a:lnTo>
                    <a:pt x="29599" y="61808"/>
                  </a:lnTo>
                  <a:lnTo>
                    <a:pt x="28841" y="70221"/>
                  </a:lnTo>
                  <a:lnTo>
                    <a:pt x="25319" y="77390"/>
                  </a:lnTo>
                  <a:lnTo>
                    <a:pt x="19291" y="82944"/>
                  </a:lnTo>
                  <a:close/>
                </a:path>
                <a:path extrusionOk="0" h="292100" w="240665">
                  <a:moveTo>
                    <a:pt x="239644" y="39713"/>
                  </a:moveTo>
                  <a:lnTo>
                    <a:pt x="120579" y="39713"/>
                  </a:lnTo>
                  <a:lnTo>
                    <a:pt x="123633" y="35819"/>
                  </a:lnTo>
                  <a:lnTo>
                    <a:pt x="121064" y="26311"/>
                  </a:lnTo>
                  <a:lnTo>
                    <a:pt x="123795" y="22097"/>
                  </a:lnTo>
                  <a:lnTo>
                    <a:pt x="119988" y="22097"/>
                  </a:lnTo>
                  <a:lnTo>
                    <a:pt x="120300" y="19171"/>
                  </a:lnTo>
                  <a:lnTo>
                    <a:pt x="236693" y="19171"/>
                  </a:lnTo>
                  <a:lnTo>
                    <a:pt x="237193" y="22097"/>
                  </a:lnTo>
                  <a:lnTo>
                    <a:pt x="123795" y="22097"/>
                  </a:lnTo>
                  <a:lnTo>
                    <a:pt x="119918" y="22754"/>
                  </a:lnTo>
                  <a:lnTo>
                    <a:pt x="237306" y="22754"/>
                  </a:lnTo>
                  <a:lnTo>
                    <a:pt x="237517" y="23988"/>
                  </a:lnTo>
                  <a:lnTo>
                    <a:pt x="239644" y="39713"/>
                  </a:lnTo>
                  <a:close/>
                </a:path>
                <a:path extrusionOk="0" h="292100" w="240665">
                  <a:moveTo>
                    <a:pt x="132601" y="291624"/>
                  </a:moveTo>
                  <a:lnTo>
                    <a:pt x="110778" y="291431"/>
                  </a:lnTo>
                  <a:lnTo>
                    <a:pt x="93246" y="286302"/>
                  </a:lnTo>
                  <a:lnTo>
                    <a:pt x="96848" y="274715"/>
                  </a:lnTo>
                  <a:lnTo>
                    <a:pt x="103287" y="265703"/>
                  </a:lnTo>
                  <a:lnTo>
                    <a:pt x="112342" y="260185"/>
                  </a:lnTo>
                  <a:lnTo>
                    <a:pt x="123795" y="259080"/>
                  </a:lnTo>
                  <a:lnTo>
                    <a:pt x="117335" y="206709"/>
                  </a:lnTo>
                  <a:lnTo>
                    <a:pt x="112345" y="151626"/>
                  </a:lnTo>
                  <a:lnTo>
                    <a:pt x="105845" y="97029"/>
                  </a:lnTo>
                  <a:lnTo>
                    <a:pt x="94856" y="46119"/>
                  </a:lnTo>
                  <a:lnTo>
                    <a:pt x="80194" y="43599"/>
                  </a:lnTo>
                  <a:lnTo>
                    <a:pt x="240162" y="43599"/>
                  </a:lnTo>
                  <a:lnTo>
                    <a:pt x="240139" y="43941"/>
                  </a:lnTo>
                  <a:lnTo>
                    <a:pt x="129684" y="43941"/>
                  </a:lnTo>
                  <a:lnTo>
                    <a:pt x="124425" y="47845"/>
                  </a:lnTo>
                  <a:lnTo>
                    <a:pt x="122066" y="53687"/>
                  </a:lnTo>
                  <a:lnTo>
                    <a:pt x="125404" y="58929"/>
                  </a:lnTo>
                  <a:lnTo>
                    <a:pt x="167362" y="58929"/>
                  </a:lnTo>
                  <a:lnTo>
                    <a:pt x="168396" y="101315"/>
                  </a:lnTo>
                  <a:lnTo>
                    <a:pt x="171284" y="146908"/>
                  </a:lnTo>
                  <a:lnTo>
                    <a:pt x="175348" y="192944"/>
                  </a:lnTo>
                  <a:lnTo>
                    <a:pt x="180068" y="243065"/>
                  </a:lnTo>
                  <a:lnTo>
                    <a:pt x="192457" y="247546"/>
                  </a:lnTo>
                  <a:lnTo>
                    <a:pt x="198853" y="249584"/>
                  </a:lnTo>
                  <a:lnTo>
                    <a:pt x="204180" y="252682"/>
                  </a:lnTo>
                  <a:lnTo>
                    <a:pt x="206419" y="262712"/>
                  </a:lnTo>
                  <a:lnTo>
                    <a:pt x="203327" y="273328"/>
                  </a:lnTo>
                  <a:lnTo>
                    <a:pt x="195437" y="282026"/>
                  </a:lnTo>
                  <a:lnTo>
                    <a:pt x="183285" y="286302"/>
                  </a:lnTo>
                  <a:lnTo>
                    <a:pt x="132601" y="291624"/>
                  </a:lnTo>
                  <a:close/>
                </a:path>
                <a:path extrusionOk="0" h="292100" w="240665">
                  <a:moveTo>
                    <a:pt x="167362" y="58929"/>
                  </a:moveTo>
                  <a:lnTo>
                    <a:pt x="125404" y="58929"/>
                  </a:lnTo>
                  <a:lnTo>
                    <a:pt x="129025" y="58868"/>
                  </a:lnTo>
                  <a:lnTo>
                    <a:pt x="133761" y="51617"/>
                  </a:lnTo>
                  <a:lnTo>
                    <a:pt x="135046" y="44515"/>
                  </a:lnTo>
                  <a:lnTo>
                    <a:pt x="129684" y="43941"/>
                  </a:lnTo>
                  <a:lnTo>
                    <a:pt x="240139" y="43941"/>
                  </a:lnTo>
                  <a:lnTo>
                    <a:pt x="240045" y="45328"/>
                  </a:lnTo>
                  <a:lnTo>
                    <a:pt x="209416" y="45328"/>
                  </a:lnTo>
                  <a:lnTo>
                    <a:pt x="187165" y="45507"/>
                  </a:lnTo>
                  <a:lnTo>
                    <a:pt x="167206" y="52523"/>
                  </a:lnTo>
                  <a:lnTo>
                    <a:pt x="167362" y="58929"/>
                  </a:lnTo>
                  <a:close/>
                </a:path>
                <a:path extrusionOk="0" h="292100" w="240665">
                  <a:moveTo>
                    <a:pt x="229903" y="76539"/>
                  </a:moveTo>
                  <a:lnTo>
                    <a:pt x="226237" y="54750"/>
                  </a:lnTo>
                  <a:lnTo>
                    <a:pt x="209416" y="45328"/>
                  </a:lnTo>
                  <a:lnTo>
                    <a:pt x="240045" y="45328"/>
                  </a:lnTo>
                  <a:lnTo>
                    <a:pt x="238888" y="62407"/>
                  </a:lnTo>
                  <a:lnTo>
                    <a:pt x="229903" y="76539"/>
                  </a:lnTo>
                  <a:close/>
                </a:path>
              </a:pathLst>
            </a:custGeom>
            <a:solidFill>
              <a:srgbClr val="A3A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13" name="Google Shape;113;p1"/>
            <p:cNvPicPr preferRelativeResize="0"/>
            <p:nvPr/>
          </p:nvPicPr>
          <p:blipFill rotWithShape="1">
            <a:blip r:embed="rId16">
              <a:alphaModFix/>
            </a:blip>
            <a:srcRect b="0" l="0" r="0" t="0"/>
            <a:stretch/>
          </p:blipFill>
          <p:spPr>
            <a:xfrm>
              <a:off x="6675300" y="6542456"/>
              <a:ext cx="186499" cy="289826"/>
            </a:xfrm>
            <a:prstGeom prst="rect">
              <a:avLst/>
            </a:prstGeom>
            <a:noFill/>
            <a:ln>
              <a:noFill/>
            </a:ln>
          </p:spPr>
        </p:pic>
        <p:sp>
          <p:nvSpPr>
            <p:cNvPr id="114" name="Google Shape;114;p1"/>
            <p:cNvSpPr/>
            <p:nvPr/>
          </p:nvSpPr>
          <p:spPr>
            <a:xfrm>
              <a:off x="6591699" y="6506953"/>
              <a:ext cx="305435" cy="342265"/>
            </a:xfrm>
            <a:custGeom>
              <a:rect b="b" l="l" r="r" t="t"/>
              <a:pathLst>
                <a:path extrusionOk="0" h="342265" w="305434">
                  <a:moveTo>
                    <a:pt x="65914" y="139308"/>
                  </a:moveTo>
                  <a:lnTo>
                    <a:pt x="28980" y="135103"/>
                  </a:lnTo>
                  <a:lnTo>
                    <a:pt x="12294" y="106776"/>
                  </a:lnTo>
                  <a:lnTo>
                    <a:pt x="5940" y="67093"/>
                  </a:lnTo>
                  <a:lnTo>
                    <a:pt x="0" y="28824"/>
                  </a:lnTo>
                  <a:lnTo>
                    <a:pt x="31147" y="11978"/>
                  </a:lnTo>
                  <a:lnTo>
                    <a:pt x="69464" y="3187"/>
                  </a:lnTo>
                  <a:lnTo>
                    <a:pt x="112437" y="8"/>
                  </a:lnTo>
                  <a:lnTo>
                    <a:pt x="157555" y="0"/>
                  </a:lnTo>
                  <a:lnTo>
                    <a:pt x="193079" y="222"/>
                  </a:lnTo>
                  <a:lnTo>
                    <a:pt x="229040" y="814"/>
                  </a:lnTo>
                  <a:lnTo>
                    <a:pt x="263826" y="3401"/>
                  </a:lnTo>
                  <a:lnTo>
                    <a:pt x="295823" y="9610"/>
                  </a:lnTo>
                  <a:lnTo>
                    <a:pt x="298708" y="16331"/>
                  </a:lnTo>
                  <a:lnTo>
                    <a:pt x="143202" y="16331"/>
                  </a:lnTo>
                  <a:lnTo>
                    <a:pt x="96309" y="17744"/>
                  </a:lnTo>
                  <a:lnTo>
                    <a:pt x="46623" y="22418"/>
                  </a:lnTo>
                  <a:lnTo>
                    <a:pt x="46821" y="26707"/>
                  </a:lnTo>
                  <a:lnTo>
                    <a:pt x="27883" y="26707"/>
                  </a:lnTo>
                  <a:lnTo>
                    <a:pt x="28993" y="34747"/>
                  </a:lnTo>
                  <a:lnTo>
                    <a:pt x="24116" y="36830"/>
                  </a:lnTo>
                  <a:lnTo>
                    <a:pt x="24721" y="59243"/>
                  </a:lnTo>
                  <a:lnTo>
                    <a:pt x="30543" y="102481"/>
                  </a:lnTo>
                  <a:lnTo>
                    <a:pt x="45549" y="124684"/>
                  </a:lnTo>
                  <a:lnTo>
                    <a:pt x="78507" y="124684"/>
                  </a:lnTo>
                  <a:lnTo>
                    <a:pt x="73752" y="132299"/>
                  </a:lnTo>
                  <a:lnTo>
                    <a:pt x="65914" y="139308"/>
                  </a:lnTo>
                  <a:close/>
                </a:path>
                <a:path extrusionOk="0" h="342265" w="305434">
                  <a:moveTo>
                    <a:pt x="304291" y="92871"/>
                  </a:moveTo>
                  <a:lnTo>
                    <a:pt x="276524" y="92871"/>
                  </a:lnTo>
                  <a:lnTo>
                    <a:pt x="285510" y="78739"/>
                  </a:lnTo>
                  <a:lnTo>
                    <a:pt x="286613" y="62450"/>
                  </a:lnTo>
                  <a:lnTo>
                    <a:pt x="281353" y="24022"/>
                  </a:lnTo>
                  <a:lnTo>
                    <a:pt x="234302" y="20233"/>
                  </a:lnTo>
                  <a:lnTo>
                    <a:pt x="188726" y="17415"/>
                  </a:lnTo>
                  <a:lnTo>
                    <a:pt x="143202" y="16331"/>
                  </a:lnTo>
                  <a:lnTo>
                    <a:pt x="298708" y="16331"/>
                  </a:lnTo>
                  <a:lnTo>
                    <a:pt x="300326" y="20102"/>
                  </a:lnTo>
                  <a:lnTo>
                    <a:pt x="302581" y="32465"/>
                  </a:lnTo>
                  <a:lnTo>
                    <a:pt x="303466" y="45809"/>
                  </a:lnTo>
                  <a:lnTo>
                    <a:pt x="303857" y="59243"/>
                  </a:lnTo>
                  <a:lnTo>
                    <a:pt x="304891" y="78139"/>
                  </a:lnTo>
                  <a:lnTo>
                    <a:pt x="304936" y="88110"/>
                  </a:lnTo>
                  <a:lnTo>
                    <a:pt x="304291" y="92871"/>
                  </a:lnTo>
                  <a:close/>
                </a:path>
                <a:path extrusionOk="0" h="342265" w="305434">
                  <a:moveTo>
                    <a:pt x="78507" y="124684"/>
                  </a:moveTo>
                  <a:lnTo>
                    <a:pt x="45549" y="124684"/>
                  </a:lnTo>
                  <a:lnTo>
                    <a:pt x="54545" y="124257"/>
                  </a:lnTo>
                  <a:lnTo>
                    <a:pt x="61590" y="120146"/>
                  </a:lnTo>
                  <a:lnTo>
                    <a:pt x="64309" y="112085"/>
                  </a:lnTo>
                  <a:lnTo>
                    <a:pt x="49614" y="99099"/>
                  </a:lnTo>
                  <a:lnTo>
                    <a:pt x="42603" y="78739"/>
                  </a:lnTo>
                  <a:lnTo>
                    <a:pt x="42483" y="78139"/>
                  </a:lnTo>
                  <a:lnTo>
                    <a:pt x="39504" y="53925"/>
                  </a:lnTo>
                  <a:lnTo>
                    <a:pt x="36976" y="28824"/>
                  </a:lnTo>
                  <a:lnTo>
                    <a:pt x="27883" y="26707"/>
                  </a:lnTo>
                  <a:lnTo>
                    <a:pt x="46821" y="26707"/>
                  </a:lnTo>
                  <a:lnTo>
                    <a:pt x="47725" y="46220"/>
                  </a:lnTo>
                  <a:lnTo>
                    <a:pt x="49599" y="67441"/>
                  </a:lnTo>
                  <a:lnTo>
                    <a:pt x="54808" y="85365"/>
                  </a:lnTo>
                  <a:lnTo>
                    <a:pt x="65914" y="99276"/>
                  </a:lnTo>
                  <a:lnTo>
                    <a:pt x="131731" y="99276"/>
                  </a:lnTo>
                  <a:lnTo>
                    <a:pt x="132124" y="102201"/>
                  </a:lnTo>
                  <a:lnTo>
                    <a:pt x="93573" y="102201"/>
                  </a:lnTo>
                  <a:lnTo>
                    <a:pt x="90031" y="104083"/>
                  </a:lnTo>
                  <a:lnTo>
                    <a:pt x="84385" y="113361"/>
                  </a:lnTo>
                  <a:lnTo>
                    <a:pt x="79455" y="123166"/>
                  </a:lnTo>
                  <a:lnTo>
                    <a:pt x="78507" y="124684"/>
                  </a:lnTo>
                  <a:close/>
                </a:path>
                <a:path extrusionOk="0" h="342265" w="305434">
                  <a:moveTo>
                    <a:pt x="131731" y="99276"/>
                  </a:moveTo>
                  <a:lnTo>
                    <a:pt x="65914" y="99276"/>
                  </a:lnTo>
                  <a:lnTo>
                    <a:pt x="71942" y="93721"/>
                  </a:lnTo>
                  <a:lnTo>
                    <a:pt x="75464" y="86552"/>
                  </a:lnTo>
                  <a:lnTo>
                    <a:pt x="76222" y="78139"/>
                  </a:lnTo>
                  <a:lnTo>
                    <a:pt x="73955" y="68855"/>
                  </a:lnTo>
                  <a:lnTo>
                    <a:pt x="90887" y="63979"/>
                  </a:lnTo>
                  <a:lnTo>
                    <a:pt x="109231" y="60722"/>
                  </a:lnTo>
                  <a:lnTo>
                    <a:pt x="126817" y="59931"/>
                  </a:lnTo>
                  <a:lnTo>
                    <a:pt x="141479" y="62450"/>
                  </a:lnTo>
                  <a:lnTo>
                    <a:pt x="143607" y="72306"/>
                  </a:lnTo>
                  <a:lnTo>
                    <a:pt x="106086" y="72306"/>
                  </a:lnTo>
                  <a:lnTo>
                    <a:pt x="92820" y="75341"/>
                  </a:lnTo>
                  <a:lnTo>
                    <a:pt x="83600" y="83261"/>
                  </a:lnTo>
                  <a:lnTo>
                    <a:pt x="84880" y="84194"/>
                  </a:lnTo>
                  <a:lnTo>
                    <a:pt x="86181" y="84945"/>
                  </a:lnTo>
                  <a:lnTo>
                    <a:pt x="99649" y="87757"/>
                  </a:lnTo>
                  <a:lnTo>
                    <a:pt x="129167" y="87757"/>
                  </a:lnTo>
                  <a:lnTo>
                    <a:pt x="130223" y="88069"/>
                  </a:lnTo>
                  <a:lnTo>
                    <a:pt x="131731" y="99276"/>
                  </a:lnTo>
                  <a:close/>
                </a:path>
                <a:path extrusionOk="0" h="342265" w="305434">
                  <a:moveTo>
                    <a:pt x="266285" y="307955"/>
                  </a:moveTo>
                  <a:lnTo>
                    <a:pt x="179224" y="307955"/>
                  </a:lnTo>
                  <a:lnTo>
                    <a:pt x="229909" y="302633"/>
                  </a:lnTo>
                  <a:lnTo>
                    <a:pt x="242061" y="298357"/>
                  </a:lnTo>
                  <a:lnTo>
                    <a:pt x="249950" y="289659"/>
                  </a:lnTo>
                  <a:lnTo>
                    <a:pt x="253041" y="279044"/>
                  </a:lnTo>
                  <a:lnTo>
                    <a:pt x="250802" y="269013"/>
                  </a:lnTo>
                  <a:lnTo>
                    <a:pt x="245475" y="265915"/>
                  </a:lnTo>
                  <a:lnTo>
                    <a:pt x="239081" y="263878"/>
                  </a:lnTo>
                  <a:lnTo>
                    <a:pt x="232519" y="262004"/>
                  </a:lnTo>
                  <a:lnTo>
                    <a:pt x="226691" y="259397"/>
                  </a:lnTo>
                  <a:lnTo>
                    <a:pt x="221972" y="209275"/>
                  </a:lnTo>
                  <a:lnTo>
                    <a:pt x="217907" y="163240"/>
                  </a:lnTo>
                  <a:lnTo>
                    <a:pt x="215019" y="117647"/>
                  </a:lnTo>
                  <a:lnTo>
                    <a:pt x="213828" y="68855"/>
                  </a:lnTo>
                  <a:lnTo>
                    <a:pt x="233788" y="61838"/>
                  </a:lnTo>
                  <a:lnTo>
                    <a:pt x="256039" y="61659"/>
                  </a:lnTo>
                  <a:lnTo>
                    <a:pt x="272859" y="71081"/>
                  </a:lnTo>
                  <a:lnTo>
                    <a:pt x="273091" y="72460"/>
                  </a:lnTo>
                  <a:lnTo>
                    <a:pt x="239473" y="72460"/>
                  </a:lnTo>
                  <a:lnTo>
                    <a:pt x="227554" y="75836"/>
                  </a:lnTo>
                  <a:lnTo>
                    <a:pt x="221861" y="84864"/>
                  </a:lnTo>
                  <a:lnTo>
                    <a:pt x="235693" y="87506"/>
                  </a:lnTo>
                  <a:lnTo>
                    <a:pt x="245227" y="94426"/>
                  </a:lnTo>
                  <a:lnTo>
                    <a:pt x="251921" y="104171"/>
                  </a:lnTo>
                  <a:lnTo>
                    <a:pt x="257233" y="115290"/>
                  </a:lnTo>
                  <a:lnTo>
                    <a:pt x="289247" y="115290"/>
                  </a:lnTo>
                  <a:lnTo>
                    <a:pt x="283267" y="120509"/>
                  </a:lnTo>
                  <a:lnTo>
                    <a:pt x="281114" y="121695"/>
                  </a:lnTo>
                  <a:lnTo>
                    <a:pt x="236331" y="121695"/>
                  </a:lnTo>
                  <a:lnTo>
                    <a:pt x="236644" y="153422"/>
                  </a:lnTo>
                  <a:lnTo>
                    <a:pt x="236768" y="185296"/>
                  </a:lnTo>
                  <a:lnTo>
                    <a:pt x="238284" y="215394"/>
                  </a:lnTo>
                  <a:lnTo>
                    <a:pt x="242769" y="241789"/>
                  </a:lnTo>
                  <a:lnTo>
                    <a:pt x="264474" y="260718"/>
                  </a:lnTo>
                  <a:lnTo>
                    <a:pt x="271986" y="285652"/>
                  </a:lnTo>
                  <a:lnTo>
                    <a:pt x="266285" y="307955"/>
                  </a:lnTo>
                  <a:close/>
                </a:path>
                <a:path extrusionOk="0" h="342265" w="305434">
                  <a:moveTo>
                    <a:pt x="151079" y="320063"/>
                  </a:moveTo>
                  <a:lnTo>
                    <a:pt x="131834" y="310634"/>
                  </a:lnTo>
                  <a:lnTo>
                    <a:pt x="129182" y="296998"/>
                  </a:lnTo>
                  <a:lnTo>
                    <a:pt x="136411" y="282474"/>
                  </a:lnTo>
                  <a:lnTo>
                    <a:pt x="148586" y="270023"/>
                  </a:lnTo>
                  <a:lnTo>
                    <a:pt x="160771" y="262602"/>
                  </a:lnTo>
                  <a:lnTo>
                    <a:pt x="155085" y="214042"/>
                  </a:lnTo>
                  <a:lnTo>
                    <a:pt x="150956" y="165807"/>
                  </a:lnTo>
                  <a:lnTo>
                    <a:pt x="145706" y="118732"/>
                  </a:lnTo>
                  <a:lnTo>
                    <a:pt x="136656" y="73655"/>
                  </a:lnTo>
                  <a:lnTo>
                    <a:pt x="106086" y="72306"/>
                  </a:lnTo>
                  <a:lnTo>
                    <a:pt x="143607" y="72306"/>
                  </a:lnTo>
                  <a:lnTo>
                    <a:pt x="152454" y="113298"/>
                  </a:lnTo>
                  <a:lnTo>
                    <a:pt x="158968" y="167958"/>
                  </a:lnTo>
                  <a:lnTo>
                    <a:pt x="163958" y="223041"/>
                  </a:lnTo>
                  <a:lnTo>
                    <a:pt x="170418" y="275411"/>
                  </a:lnTo>
                  <a:lnTo>
                    <a:pt x="158965" y="276516"/>
                  </a:lnTo>
                  <a:lnTo>
                    <a:pt x="149910" y="282035"/>
                  </a:lnTo>
                  <a:lnTo>
                    <a:pt x="143471" y="291047"/>
                  </a:lnTo>
                  <a:lnTo>
                    <a:pt x="139869" y="302633"/>
                  </a:lnTo>
                  <a:lnTo>
                    <a:pt x="157401" y="307762"/>
                  </a:lnTo>
                  <a:lnTo>
                    <a:pt x="266285" y="307955"/>
                  </a:lnTo>
                  <a:lnTo>
                    <a:pt x="265693" y="310270"/>
                  </a:lnTo>
                  <a:lnTo>
                    <a:pt x="261779" y="313840"/>
                  </a:lnTo>
                  <a:lnTo>
                    <a:pt x="231510" y="313840"/>
                  </a:lnTo>
                  <a:lnTo>
                    <a:pt x="208016" y="315083"/>
                  </a:lnTo>
                  <a:lnTo>
                    <a:pt x="178840" y="319352"/>
                  </a:lnTo>
                  <a:lnTo>
                    <a:pt x="151079" y="320063"/>
                  </a:lnTo>
                  <a:close/>
                </a:path>
                <a:path extrusionOk="0" h="342265" w="305434">
                  <a:moveTo>
                    <a:pt x="289247" y="115290"/>
                  </a:moveTo>
                  <a:lnTo>
                    <a:pt x="257233" y="115290"/>
                  </a:lnTo>
                  <a:lnTo>
                    <a:pt x="263166" y="113720"/>
                  </a:lnTo>
                  <a:lnTo>
                    <a:pt x="266398" y="109465"/>
                  </a:lnTo>
                  <a:lnTo>
                    <a:pt x="270102" y="105679"/>
                  </a:lnTo>
                  <a:lnTo>
                    <a:pt x="268616" y="97341"/>
                  </a:lnTo>
                  <a:lnTo>
                    <a:pt x="268130" y="89900"/>
                  </a:lnTo>
                  <a:lnTo>
                    <a:pt x="267423" y="82744"/>
                  </a:lnTo>
                  <a:lnTo>
                    <a:pt x="265272" y="75258"/>
                  </a:lnTo>
                  <a:lnTo>
                    <a:pt x="253438" y="72885"/>
                  </a:lnTo>
                  <a:lnTo>
                    <a:pt x="239473" y="72460"/>
                  </a:lnTo>
                  <a:lnTo>
                    <a:pt x="273091" y="72460"/>
                  </a:lnTo>
                  <a:lnTo>
                    <a:pt x="276524" y="92871"/>
                  </a:lnTo>
                  <a:lnTo>
                    <a:pt x="304291" y="92871"/>
                  </a:lnTo>
                  <a:lnTo>
                    <a:pt x="303857" y="96076"/>
                  </a:lnTo>
                  <a:lnTo>
                    <a:pt x="296202" y="109219"/>
                  </a:lnTo>
                  <a:lnTo>
                    <a:pt x="289247" y="115290"/>
                  </a:lnTo>
                  <a:close/>
                </a:path>
                <a:path extrusionOk="0" h="342265" w="305434">
                  <a:moveTo>
                    <a:pt x="129167" y="87757"/>
                  </a:moveTo>
                  <a:lnTo>
                    <a:pt x="99649" y="87757"/>
                  </a:lnTo>
                  <a:lnTo>
                    <a:pt x="101907" y="87650"/>
                  </a:lnTo>
                  <a:lnTo>
                    <a:pt x="105800" y="87352"/>
                  </a:lnTo>
                  <a:lnTo>
                    <a:pt x="111082" y="86858"/>
                  </a:lnTo>
                  <a:lnTo>
                    <a:pt x="118771" y="86320"/>
                  </a:lnTo>
                  <a:lnTo>
                    <a:pt x="124399" y="86349"/>
                  </a:lnTo>
                  <a:lnTo>
                    <a:pt x="129167" y="87757"/>
                  </a:lnTo>
                  <a:close/>
                </a:path>
                <a:path extrusionOk="0" h="342265" w="305434">
                  <a:moveTo>
                    <a:pt x="163827" y="342249"/>
                  </a:moveTo>
                  <a:lnTo>
                    <a:pt x="119467" y="336375"/>
                  </a:lnTo>
                  <a:lnTo>
                    <a:pt x="94856" y="315443"/>
                  </a:lnTo>
                  <a:lnTo>
                    <a:pt x="93075" y="293855"/>
                  </a:lnTo>
                  <a:lnTo>
                    <a:pt x="99923" y="275302"/>
                  </a:lnTo>
                  <a:lnTo>
                    <a:pt x="112678" y="260807"/>
                  </a:lnTo>
                  <a:lnTo>
                    <a:pt x="128618" y="251395"/>
                  </a:lnTo>
                  <a:lnTo>
                    <a:pt x="127127" y="215394"/>
                  </a:lnTo>
                  <a:lnTo>
                    <a:pt x="127043" y="214042"/>
                  </a:lnTo>
                  <a:lnTo>
                    <a:pt x="123169" y="177841"/>
                  </a:lnTo>
                  <a:lnTo>
                    <a:pt x="118356" y="140768"/>
                  </a:lnTo>
                  <a:lnTo>
                    <a:pt x="114148" y="102481"/>
                  </a:lnTo>
                  <a:lnTo>
                    <a:pt x="104391" y="102454"/>
                  </a:lnTo>
                  <a:lnTo>
                    <a:pt x="93573" y="102201"/>
                  </a:lnTo>
                  <a:lnTo>
                    <a:pt x="132124" y="102201"/>
                  </a:lnTo>
                  <a:lnTo>
                    <a:pt x="136160" y="132299"/>
                  </a:lnTo>
                  <a:lnTo>
                    <a:pt x="141524" y="175688"/>
                  </a:lnTo>
                  <a:lnTo>
                    <a:pt x="145798" y="220416"/>
                  </a:lnTo>
                  <a:lnTo>
                    <a:pt x="147910" y="264205"/>
                  </a:lnTo>
                  <a:lnTo>
                    <a:pt x="140702" y="267836"/>
                  </a:lnTo>
                  <a:lnTo>
                    <a:pt x="132856" y="270830"/>
                  </a:lnTo>
                  <a:lnTo>
                    <a:pt x="124901" y="273714"/>
                  </a:lnTo>
                  <a:lnTo>
                    <a:pt x="117363" y="277015"/>
                  </a:lnTo>
                  <a:lnTo>
                    <a:pt x="114031" y="285945"/>
                  </a:lnTo>
                  <a:lnTo>
                    <a:pt x="112250" y="293316"/>
                  </a:lnTo>
                  <a:lnTo>
                    <a:pt x="111979" y="298357"/>
                  </a:lnTo>
                  <a:lnTo>
                    <a:pt x="111904" y="302633"/>
                  </a:lnTo>
                  <a:lnTo>
                    <a:pt x="112538" y="312237"/>
                  </a:lnTo>
                  <a:lnTo>
                    <a:pt x="139915" y="322466"/>
                  </a:lnTo>
                  <a:lnTo>
                    <a:pt x="171087" y="325329"/>
                  </a:lnTo>
                  <a:lnTo>
                    <a:pt x="249185" y="325329"/>
                  </a:lnTo>
                  <a:lnTo>
                    <a:pt x="245980" y="328252"/>
                  </a:lnTo>
                  <a:lnTo>
                    <a:pt x="211482" y="337921"/>
                  </a:lnTo>
                  <a:lnTo>
                    <a:pt x="163827" y="342249"/>
                  </a:lnTo>
                  <a:close/>
                </a:path>
                <a:path extrusionOk="0" h="342265" w="305434">
                  <a:moveTo>
                    <a:pt x="257233" y="131299"/>
                  </a:moveTo>
                  <a:lnTo>
                    <a:pt x="247611" y="131200"/>
                  </a:lnTo>
                  <a:lnTo>
                    <a:pt x="242954" y="127396"/>
                  </a:lnTo>
                  <a:lnTo>
                    <a:pt x="236331" y="121695"/>
                  </a:lnTo>
                  <a:lnTo>
                    <a:pt x="281114" y="121695"/>
                  </a:lnTo>
                  <a:lnTo>
                    <a:pt x="268970" y="128388"/>
                  </a:lnTo>
                  <a:lnTo>
                    <a:pt x="257233" y="131299"/>
                  </a:lnTo>
                  <a:close/>
                </a:path>
                <a:path extrusionOk="0" h="342265" w="305434">
                  <a:moveTo>
                    <a:pt x="249185" y="325329"/>
                  </a:moveTo>
                  <a:lnTo>
                    <a:pt x="171087" y="325329"/>
                  </a:lnTo>
                  <a:lnTo>
                    <a:pt x="202728" y="322046"/>
                  </a:lnTo>
                  <a:lnTo>
                    <a:pt x="231510" y="313840"/>
                  </a:lnTo>
                  <a:lnTo>
                    <a:pt x="261779" y="313840"/>
                  </a:lnTo>
                  <a:lnTo>
                    <a:pt x="249185" y="32532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p1"/>
            <p:cNvSpPr/>
            <p:nvPr/>
          </p:nvSpPr>
          <p:spPr>
            <a:xfrm>
              <a:off x="6615815" y="6533661"/>
              <a:ext cx="40640" cy="98425"/>
            </a:xfrm>
            <a:custGeom>
              <a:rect b="b" l="l" r="r" t="t"/>
              <a:pathLst>
                <a:path extrusionOk="0" h="98425" w="40640">
                  <a:moveTo>
                    <a:pt x="21432" y="97977"/>
                  </a:moveTo>
                  <a:lnTo>
                    <a:pt x="2561" y="55320"/>
                  </a:lnTo>
                  <a:lnTo>
                    <a:pt x="0" y="10124"/>
                  </a:lnTo>
                  <a:lnTo>
                    <a:pt x="4876" y="8039"/>
                  </a:lnTo>
                  <a:lnTo>
                    <a:pt x="3767" y="0"/>
                  </a:lnTo>
                  <a:lnTo>
                    <a:pt x="12860" y="2117"/>
                  </a:lnTo>
                  <a:lnTo>
                    <a:pt x="15388" y="27219"/>
                  </a:lnTo>
                  <a:lnTo>
                    <a:pt x="18415" y="51826"/>
                  </a:lnTo>
                  <a:lnTo>
                    <a:pt x="25497" y="72393"/>
                  </a:lnTo>
                  <a:lnTo>
                    <a:pt x="40192" y="85377"/>
                  </a:lnTo>
                  <a:lnTo>
                    <a:pt x="37474" y="93439"/>
                  </a:lnTo>
                  <a:lnTo>
                    <a:pt x="30429" y="97550"/>
                  </a:lnTo>
                  <a:lnTo>
                    <a:pt x="21432" y="97977"/>
                  </a:lnTo>
                  <a:close/>
                </a:path>
              </a:pathLst>
            </a:custGeom>
            <a:solidFill>
              <a:srgbClr val="7886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p1"/>
            <p:cNvSpPr/>
            <p:nvPr/>
          </p:nvSpPr>
          <p:spPr>
            <a:xfrm>
              <a:off x="5982652" y="6447484"/>
              <a:ext cx="348615" cy="422275"/>
            </a:xfrm>
            <a:custGeom>
              <a:rect b="b" l="l" r="r" t="t"/>
              <a:pathLst>
                <a:path extrusionOk="0" h="422275" w="348614">
                  <a:moveTo>
                    <a:pt x="348475" y="266687"/>
                  </a:moveTo>
                  <a:lnTo>
                    <a:pt x="333743" y="229590"/>
                  </a:lnTo>
                  <a:lnTo>
                    <a:pt x="300050" y="221297"/>
                  </a:lnTo>
                  <a:lnTo>
                    <a:pt x="293344" y="221297"/>
                  </a:lnTo>
                  <a:lnTo>
                    <a:pt x="285178" y="221297"/>
                  </a:lnTo>
                  <a:lnTo>
                    <a:pt x="277025" y="221881"/>
                  </a:lnTo>
                  <a:lnTo>
                    <a:pt x="268719" y="222554"/>
                  </a:lnTo>
                  <a:lnTo>
                    <a:pt x="262470" y="223062"/>
                  </a:lnTo>
                  <a:lnTo>
                    <a:pt x="256146" y="223570"/>
                  </a:lnTo>
                  <a:lnTo>
                    <a:pt x="219443" y="225234"/>
                  </a:lnTo>
                  <a:lnTo>
                    <a:pt x="211683" y="225501"/>
                  </a:lnTo>
                  <a:lnTo>
                    <a:pt x="172504" y="231622"/>
                  </a:lnTo>
                  <a:lnTo>
                    <a:pt x="168414" y="233133"/>
                  </a:lnTo>
                  <a:lnTo>
                    <a:pt x="164376" y="235102"/>
                  </a:lnTo>
                  <a:lnTo>
                    <a:pt x="157645" y="239623"/>
                  </a:lnTo>
                  <a:lnTo>
                    <a:pt x="154889" y="241909"/>
                  </a:lnTo>
                  <a:lnTo>
                    <a:pt x="152387" y="244551"/>
                  </a:lnTo>
                  <a:lnTo>
                    <a:pt x="148628" y="248488"/>
                  </a:lnTo>
                  <a:lnTo>
                    <a:pt x="145491" y="253199"/>
                  </a:lnTo>
                  <a:lnTo>
                    <a:pt x="143179" y="258368"/>
                  </a:lnTo>
                  <a:lnTo>
                    <a:pt x="140855" y="263525"/>
                  </a:lnTo>
                  <a:lnTo>
                    <a:pt x="139319" y="269113"/>
                  </a:lnTo>
                  <a:lnTo>
                    <a:pt x="138303" y="275882"/>
                  </a:lnTo>
                  <a:lnTo>
                    <a:pt x="138226" y="276745"/>
                  </a:lnTo>
                  <a:lnTo>
                    <a:pt x="138214" y="277596"/>
                  </a:lnTo>
                  <a:lnTo>
                    <a:pt x="138074" y="277355"/>
                  </a:lnTo>
                  <a:lnTo>
                    <a:pt x="131775" y="254177"/>
                  </a:lnTo>
                  <a:lnTo>
                    <a:pt x="131356" y="249529"/>
                  </a:lnTo>
                  <a:lnTo>
                    <a:pt x="131127" y="244144"/>
                  </a:lnTo>
                  <a:lnTo>
                    <a:pt x="131127" y="238340"/>
                  </a:lnTo>
                  <a:lnTo>
                    <a:pt x="135102" y="191909"/>
                  </a:lnTo>
                  <a:lnTo>
                    <a:pt x="147104" y="150075"/>
                  </a:lnTo>
                  <a:lnTo>
                    <a:pt x="151384" y="143014"/>
                  </a:lnTo>
                  <a:lnTo>
                    <a:pt x="155651" y="135940"/>
                  </a:lnTo>
                  <a:lnTo>
                    <a:pt x="184264" y="115125"/>
                  </a:lnTo>
                  <a:lnTo>
                    <a:pt x="186118" y="115125"/>
                  </a:lnTo>
                  <a:lnTo>
                    <a:pt x="188125" y="115316"/>
                  </a:lnTo>
                  <a:lnTo>
                    <a:pt x="190309" y="115747"/>
                  </a:lnTo>
                  <a:lnTo>
                    <a:pt x="190322" y="117233"/>
                  </a:lnTo>
                  <a:lnTo>
                    <a:pt x="190436" y="118795"/>
                  </a:lnTo>
                  <a:lnTo>
                    <a:pt x="216928" y="146202"/>
                  </a:lnTo>
                  <a:lnTo>
                    <a:pt x="250253" y="152742"/>
                  </a:lnTo>
                  <a:lnTo>
                    <a:pt x="254584" y="152742"/>
                  </a:lnTo>
                  <a:lnTo>
                    <a:pt x="258965" y="152387"/>
                  </a:lnTo>
                  <a:lnTo>
                    <a:pt x="269925" y="150342"/>
                  </a:lnTo>
                  <a:lnTo>
                    <a:pt x="276555" y="148069"/>
                  </a:lnTo>
                  <a:lnTo>
                    <a:pt x="282740" y="144322"/>
                  </a:lnTo>
                  <a:lnTo>
                    <a:pt x="285826" y="142468"/>
                  </a:lnTo>
                  <a:lnTo>
                    <a:pt x="288785" y="140233"/>
                  </a:lnTo>
                  <a:lnTo>
                    <a:pt x="291503" y="137642"/>
                  </a:lnTo>
                  <a:lnTo>
                    <a:pt x="294233" y="135051"/>
                  </a:lnTo>
                  <a:lnTo>
                    <a:pt x="310108" y="97345"/>
                  </a:lnTo>
                  <a:lnTo>
                    <a:pt x="311683" y="85813"/>
                  </a:lnTo>
                  <a:lnTo>
                    <a:pt x="311683" y="76733"/>
                  </a:lnTo>
                  <a:lnTo>
                    <a:pt x="311505" y="73533"/>
                  </a:lnTo>
                  <a:lnTo>
                    <a:pt x="310642" y="67068"/>
                  </a:lnTo>
                  <a:lnTo>
                    <a:pt x="309968" y="63804"/>
                  </a:lnTo>
                  <a:lnTo>
                    <a:pt x="308838" y="60490"/>
                  </a:lnTo>
                  <a:lnTo>
                    <a:pt x="283603" y="31940"/>
                  </a:lnTo>
                  <a:lnTo>
                    <a:pt x="277812" y="27686"/>
                  </a:lnTo>
                  <a:lnTo>
                    <a:pt x="271792" y="23825"/>
                  </a:lnTo>
                  <a:lnTo>
                    <a:pt x="266255" y="20599"/>
                  </a:lnTo>
                  <a:lnTo>
                    <a:pt x="263486" y="18986"/>
                  </a:lnTo>
                  <a:lnTo>
                    <a:pt x="218694" y="3124"/>
                  </a:lnTo>
                  <a:lnTo>
                    <a:pt x="187261" y="0"/>
                  </a:lnTo>
                  <a:lnTo>
                    <a:pt x="175945" y="406"/>
                  </a:lnTo>
                  <a:lnTo>
                    <a:pt x="128689" y="11188"/>
                  </a:lnTo>
                  <a:lnTo>
                    <a:pt x="88392" y="32994"/>
                  </a:lnTo>
                  <a:lnTo>
                    <a:pt x="55600" y="61252"/>
                  </a:lnTo>
                  <a:lnTo>
                    <a:pt x="41833" y="82181"/>
                  </a:lnTo>
                  <a:lnTo>
                    <a:pt x="41719" y="82575"/>
                  </a:lnTo>
                  <a:lnTo>
                    <a:pt x="41465" y="83223"/>
                  </a:lnTo>
                  <a:lnTo>
                    <a:pt x="40754" y="84315"/>
                  </a:lnTo>
                  <a:lnTo>
                    <a:pt x="40233" y="85128"/>
                  </a:lnTo>
                  <a:lnTo>
                    <a:pt x="39458" y="86156"/>
                  </a:lnTo>
                  <a:lnTo>
                    <a:pt x="38468" y="87376"/>
                  </a:lnTo>
                  <a:lnTo>
                    <a:pt x="36995" y="89204"/>
                  </a:lnTo>
                  <a:lnTo>
                    <a:pt x="16548" y="122516"/>
                  </a:lnTo>
                  <a:lnTo>
                    <a:pt x="5308" y="161404"/>
                  </a:lnTo>
                  <a:lnTo>
                    <a:pt x="203" y="207975"/>
                  </a:lnTo>
                  <a:lnTo>
                    <a:pt x="0" y="219913"/>
                  </a:lnTo>
                  <a:lnTo>
                    <a:pt x="469" y="238137"/>
                  </a:lnTo>
                  <a:lnTo>
                    <a:pt x="7581" y="290880"/>
                  </a:lnTo>
                  <a:lnTo>
                    <a:pt x="20167" y="329742"/>
                  </a:lnTo>
                  <a:lnTo>
                    <a:pt x="42913" y="364502"/>
                  </a:lnTo>
                  <a:lnTo>
                    <a:pt x="80772" y="393369"/>
                  </a:lnTo>
                  <a:lnTo>
                    <a:pt x="121881" y="408889"/>
                  </a:lnTo>
                  <a:lnTo>
                    <a:pt x="166814" y="414197"/>
                  </a:lnTo>
                  <a:lnTo>
                    <a:pt x="174599" y="414045"/>
                  </a:lnTo>
                  <a:lnTo>
                    <a:pt x="182397" y="413575"/>
                  </a:lnTo>
                  <a:lnTo>
                    <a:pt x="190220" y="412788"/>
                  </a:lnTo>
                  <a:lnTo>
                    <a:pt x="198043" y="411670"/>
                  </a:lnTo>
                  <a:lnTo>
                    <a:pt x="198856" y="412534"/>
                  </a:lnTo>
                  <a:lnTo>
                    <a:pt x="199720" y="413359"/>
                  </a:lnTo>
                  <a:lnTo>
                    <a:pt x="200634" y="414134"/>
                  </a:lnTo>
                  <a:lnTo>
                    <a:pt x="202323" y="415569"/>
                  </a:lnTo>
                  <a:lnTo>
                    <a:pt x="204165" y="416839"/>
                  </a:lnTo>
                  <a:lnTo>
                    <a:pt x="206095" y="417880"/>
                  </a:lnTo>
                  <a:lnTo>
                    <a:pt x="208978" y="419455"/>
                  </a:lnTo>
                  <a:lnTo>
                    <a:pt x="211988" y="420497"/>
                  </a:lnTo>
                  <a:lnTo>
                    <a:pt x="214833" y="421093"/>
                  </a:lnTo>
                  <a:lnTo>
                    <a:pt x="217678" y="421690"/>
                  </a:lnTo>
                  <a:lnTo>
                    <a:pt x="220319" y="421881"/>
                  </a:lnTo>
                  <a:lnTo>
                    <a:pt x="222732" y="421894"/>
                  </a:lnTo>
                  <a:lnTo>
                    <a:pt x="225577" y="421881"/>
                  </a:lnTo>
                  <a:lnTo>
                    <a:pt x="228092" y="421627"/>
                  </a:lnTo>
                  <a:lnTo>
                    <a:pt x="230390" y="421322"/>
                  </a:lnTo>
                  <a:lnTo>
                    <a:pt x="233832" y="420839"/>
                  </a:lnTo>
                  <a:lnTo>
                    <a:pt x="236804" y="420255"/>
                  </a:lnTo>
                  <a:lnTo>
                    <a:pt x="239496" y="419811"/>
                  </a:lnTo>
                  <a:lnTo>
                    <a:pt x="242176" y="419354"/>
                  </a:lnTo>
                  <a:lnTo>
                    <a:pt x="244576" y="419023"/>
                  </a:lnTo>
                  <a:lnTo>
                    <a:pt x="246773" y="418922"/>
                  </a:lnTo>
                  <a:lnTo>
                    <a:pt x="247573" y="418909"/>
                  </a:lnTo>
                  <a:lnTo>
                    <a:pt x="248678" y="419036"/>
                  </a:lnTo>
                  <a:lnTo>
                    <a:pt x="250799" y="419455"/>
                  </a:lnTo>
                  <a:lnTo>
                    <a:pt x="251866" y="419671"/>
                  </a:lnTo>
                  <a:lnTo>
                    <a:pt x="253174" y="419938"/>
                  </a:lnTo>
                  <a:lnTo>
                    <a:pt x="254812" y="420192"/>
                  </a:lnTo>
                  <a:lnTo>
                    <a:pt x="256451" y="420446"/>
                  </a:lnTo>
                  <a:lnTo>
                    <a:pt x="258432" y="420700"/>
                  </a:lnTo>
                  <a:lnTo>
                    <a:pt x="262521" y="420700"/>
                  </a:lnTo>
                  <a:lnTo>
                    <a:pt x="264426" y="420573"/>
                  </a:lnTo>
                  <a:lnTo>
                    <a:pt x="266496" y="420166"/>
                  </a:lnTo>
                  <a:lnTo>
                    <a:pt x="270167" y="419468"/>
                  </a:lnTo>
                  <a:lnTo>
                    <a:pt x="300367" y="391236"/>
                  </a:lnTo>
                  <a:lnTo>
                    <a:pt x="301929" y="387070"/>
                  </a:lnTo>
                  <a:lnTo>
                    <a:pt x="302971" y="382930"/>
                  </a:lnTo>
                  <a:lnTo>
                    <a:pt x="303707" y="378815"/>
                  </a:lnTo>
                  <a:lnTo>
                    <a:pt x="305003" y="371640"/>
                  </a:lnTo>
                  <a:lnTo>
                    <a:pt x="305435" y="364553"/>
                  </a:lnTo>
                  <a:lnTo>
                    <a:pt x="305676" y="357606"/>
                  </a:lnTo>
                  <a:lnTo>
                    <a:pt x="305854" y="352399"/>
                  </a:lnTo>
                  <a:lnTo>
                    <a:pt x="305904" y="347294"/>
                  </a:lnTo>
                  <a:lnTo>
                    <a:pt x="306019" y="342366"/>
                  </a:lnTo>
                  <a:lnTo>
                    <a:pt x="312140" y="317665"/>
                  </a:lnTo>
                  <a:lnTo>
                    <a:pt x="316255" y="316420"/>
                  </a:lnTo>
                  <a:lnTo>
                    <a:pt x="320078" y="314667"/>
                  </a:lnTo>
                  <a:lnTo>
                    <a:pt x="324904" y="312483"/>
                  </a:lnTo>
                  <a:lnTo>
                    <a:pt x="329234" y="309486"/>
                  </a:lnTo>
                  <a:lnTo>
                    <a:pt x="332879" y="305968"/>
                  </a:lnTo>
                  <a:lnTo>
                    <a:pt x="335622" y="303326"/>
                  </a:lnTo>
                  <a:lnTo>
                    <a:pt x="337985" y="300405"/>
                  </a:lnTo>
                  <a:lnTo>
                    <a:pt x="342938" y="292646"/>
                  </a:lnTo>
                  <a:lnTo>
                    <a:pt x="345059" y="287616"/>
                  </a:lnTo>
                  <a:lnTo>
                    <a:pt x="347827" y="277304"/>
                  </a:lnTo>
                  <a:lnTo>
                    <a:pt x="348475" y="272008"/>
                  </a:lnTo>
                  <a:lnTo>
                    <a:pt x="348475" y="266687"/>
                  </a:lnTo>
                  <a:close/>
                </a:path>
              </a:pathLst>
            </a:custGeom>
            <a:solidFill>
              <a:srgbClr val="B6B6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17" name="Google Shape;117;p1"/>
            <p:cNvPicPr preferRelativeResize="0"/>
            <p:nvPr/>
          </p:nvPicPr>
          <p:blipFill rotWithShape="1">
            <a:blip r:embed="rId17">
              <a:alphaModFix/>
            </a:blip>
            <a:srcRect b="0" l="0" r="0" t="0"/>
            <a:stretch/>
          </p:blipFill>
          <p:spPr>
            <a:xfrm>
              <a:off x="5979074" y="6442395"/>
              <a:ext cx="348276" cy="421894"/>
            </a:xfrm>
            <a:prstGeom prst="rect">
              <a:avLst/>
            </a:prstGeom>
            <a:noFill/>
            <a:ln>
              <a:noFill/>
            </a:ln>
          </p:spPr>
        </p:pic>
        <p:sp>
          <p:nvSpPr>
            <p:cNvPr id="118" name="Google Shape;118;p1"/>
            <p:cNvSpPr/>
            <p:nvPr/>
          </p:nvSpPr>
          <p:spPr>
            <a:xfrm>
              <a:off x="5998241" y="6461434"/>
              <a:ext cx="310515" cy="384175"/>
            </a:xfrm>
            <a:custGeom>
              <a:rect b="b" l="l" r="r" t="t"/>
              <a:pathLst>
                <a:path extrusionOk="0" h="384175" w="310514">
                  <a:moveTo>
                    <a:pt x="140503" y="375986"/>
                  </a:moveTo>
                  <a:lnTo>
                    <a:pt x="95533" y="368157"/>
                  </a:lnTo>
                  <a:lnTo>
                    <a:pt x="56518" y="349079"/>
                  </a:lnTo>
                  <a:lnTo>
                    <a:pt x="27329" y="319846"/>
                  </a:lnTo>
                  <a:lnTo>
                    <a:pt x="10631" y="282691"/>
                  </a:lnTo>
                  <a:lnTo>
                    <a:pt x="1374" y="235292"/>
                  </a:lnTo>
                  <a:lnTo>
                    <a:pt x="0" y="183938"/>
                  </a:lnTo>
                  <a:lnTo>
                    <a:pt x="6948" y="134923"/>
                  </a:lnTo>
                  <a:lnTo>
                    <a:pt x="22660" y="94539"/>
                  </a:lnTo>
                  <a:lnTo>
                    <a:pt x="28056" y="87142"/>
                  </a:lnTo>
                  <a:lnTo>
                    <a:pt x="33936" y="80171"/>
                  </a:lnTo>
                  <a:lnTo>
                    <a:pt x="38845" y="72952"/>
                  </a:lnTo>
                  <a:lnTo>
                    <a:pt x="41327" y="64813"/>
                  </a:lnTo>
                  <a:lnTo>
                    <a:pt x="75059" y="33065"/>
                  </a:lnTo>
                  <a:lnTo>
                    <a:pt x="117725" y="9305"/>
                  </a:lnTo>
                  <a:lnTo>
                    <a:pt x="168083" y="0"/>
                  </a:lnTo>
                  <a:lnTo>
                    <a:pt x="224893" y="11614"/>
                  </a:lnTo>
                  <a:lnTo>
                    <a:pt x="229383" y="13895"/>
                  </a:lnTo>
                  <a:lnTo>
                    <a:pt x="146147" y="13895"/>
                  </a:lnTo>
                  <a:lnTo>
                    <a:pt x="106665" y="27255"/>
                  </a:lnTo>
                  <a:lnTo>
                    <a:pt x="74052" y="53943"/>
                  </a:lnTo>
                  <a:lnTo>
                    <a:pt x="50075" y="89929"/>
                  </a:lnTo>
                  <a:lnTo>
                    <a:pt x="35336" y="134085"/>
                  </a:lnTo>
                  <a:lnTo>
                    <a:pt x="30440" y="185289"/>
                  </a:lnTo>
                  <a:lnTo>
                    <a:pt x="30854" y="189981"/>
                  </a:lnTo>
                  <a:lnTo>
                    <a:pt x="19549" y="189981"/>
                  </a:lnTo>
                  <a:lnTo>
                    <a:pt x="21279" y="247407"/>
                  </a:lnTo>
                  <a:lnTo>
                    <a:pt x="35352" y="294923"/>
                  </a:lnTo>
                  <a:lnTo>
                    <a:pt x="61358" y="330258"/>
                  </a:lnTo>
                  <a:lnTo>
                    <a:pt x="98887" y="351142"/>
                  </a:lnTo>
                  <a:lnTo>
                    <a:pt x="178167" y="351142"/>
                  </a:lnTo>
                  <a:lnTo>
                    <a:pt x="176132" y="352175"/>
                  </a:lnTo>
                  <a:lnTo>
                    <a:pt x="161740" y="357918"/>
                  </a:lnTo>
                  <a:lnTo>
                    <a:pt x="147113" y="362095"/>
                  </a:lnTo>
                  <a:lnTo>
                    <a:pt x="203555" y="362205"/>
                  </a:lnTo>
                  <a:lnTo>
                    <a:pt x="203423" y="370131"/>
                  </a:lnTo>
                  <a:lnTo>
                    <a:pt x="212448" y="371478"/>
                  </a:lnTo>
                  <a:lnTo>
                    <a:pt x="187561" y="371478"/>
                  </a:lnTo>
                  <a:lnTo>
                    <a:pt x="140503" y="375986"/>
                  </a:lnTo>
                  <a:close/>
                </a:path>
                <a:path extrusionOk="0" h="384175" w="310514">
                  <a:moveTo>
                    <a:pt x="268425" y="89202"/>
                  </a:moveTo>
                  <a:lnTo>
                    <a:pt x="240845" y="89202"/>
                  </a:lnTo>
                  <a:lnTo>
                    <a:pt x="244516" y="87154"/>
                  </a:lnTo>
                  <a:lnTo>
                    <a:pt x="249783" y="86714"/>
                  </a:lnTo>
                  <a:lnTo>
                    <a:pt x="253028" y="79807"/>
                  </a:lnTo>
                  <a:lnTo>
                    <a:pt x="254933" y="71553"/>
                  </a:lnTo>
                  <a:lnTo>
                    <a:pt x="255819" y="62273"/>
                  </a:lnTo>
                  <a:lnTo>
                    <a:pt x="256007" y="52289"/>
                  </a:lnTo>
                  <a:lnTo>
                    <a:pt x="227949" y="27918"/>
                  </a:lnTo>
                  <a:lnTo>
                    <a:pt x="188952" y="14618"/>
                  </a:lnTo>
                  <a:lnTo>
                    <a:pt x="146147" y="13895"/>
                  </a:lnTo>
                  <a:lnTo>
                    <a:pt x="229383" y="13895"/>
                  </a:lnTo>
                  <a:lnTo>
                    <a:pt x="264081" y="37417"/>
                  </a:lnTo>
                  <a:lnTo>
                    <a:pt x="273382" y="60198"/>
                  </a:lnTo>
                  <a:lnTo>
                    <a:pt x="272139" y="74788"/>
                  </a:lnTo>
                  <a:lnTo>
                    <a:pt x="268661" y="88692"/>
                  </a:lnTo>
                  <a:lnTo>
                    <a:pt x="268425" y="89202"/>
                  </a:lnTo>
                  <a:close/>
                </a:path>
                <a:path extrusionOk="0" h="384175" w="310514">
                  <a:moveTo>
                    <a:pt x="138379" y="302887"/>
                  </a:moveTo>
                  <a:lnTo>
                    <a:pt x="109776" y="296377"/>
                  </a:lnTo>
                  <a:lnTo>
                    <a:pt x="85219" y="266991"/>
                  </a:lnTo>
                  <a:lnTo>
                    <a:pt x="76166" y="224406"/>
                  </a:lnTo>
                  <a:lnTo>
                    <a:pt x="76085" y="221349"/>
                  </a:lnTo>
                  <a:lnTo>
                    <a:pt x="78200" y="175450"/>
                  </a:lnTo>
                  <a:lnTo>
                    <a:pt x="87997" y="132091"/>
                  </a:lnTo>
                  <a:lnTo>
                    <a:pt x="110323" y="92577"/>
                  </a:lnTo>
                  <a:lnTo>
                    <a:pt x="144700" y="66954"/>
                  </a:lnTo>
                  <a:lnTo>
                    <a:pt x="186892" y="57081"/>
                  </a:lnTo>
                  <a:lnTo>
                    <a:pt x="232667" y="64813"/>
                  </a:lnTo>
                  <a:lnTo>
                    <a:pt x="231668" y="72579"/>
                  </a:lnTo>
                  <a:lnTo>
                    <a:pt x="230511" y="77421"/>
                  </a:lnTo>
                  <a:lnTo>
                    <a:pt x="159187" y="77421"/>
                  </a:lnTo>
                  <a:lnTo>
                    <a:pt x="145320" y="81878"/>
                  </a:lnTo>
                  <a:lnTo>
                    <a:pt x="115843" y="114080"/>
                  </a:lnTo>
                  <a:lnTo>
                    <a:pt x="97035" y="169919"/>
                  </a:lnTo>
                  <a:lnTo>
                    <a:pt x="93026" y="228833"/>
                  </a:lnTo>
                  <a:lnTo>
                    <a:pt x="95775" y="251005"/>
                  </a:lnTo>
                  <a:lnTo>
                    <a:pt x="101814" y="266930"/>
                  </a:lnTo>
                  <a:lnTo>
                    <a:pt x="111522" y="279515"/>
                  </a:lnTo>
                  <a:lnTo>
                    <a:pt x="125023" y="287232"/>
                  </a:lnTo>
                  <a:lnTo>
                    <a:pt x="142443" y="288559"/>
                  </a:lnTo>
                  <a:lnTo>
                    <a:pt x="189727" y="288559"/>
                  </a:lnTo>
                  <a:lnTo>
                    <a:pt x="169657" y="300741"/>
                  </a:lnTo>
                  <a:lnTo>
                    <a:pt x="138379" y="302887"/>
                  </a:lnTo>
                  <a:close/>
                </a:path>
                <a:path extrusionOk="0" h="384175" w="310514">
                  <a:moveTo>
                    <a:pt x="207051" y="94876"/>
                  </a:moveTo>
                  <a:lnTo>
                    <a:pt x="190776" y="94876"/>
                  </a:lnTo>
                  <a:lnTo>
                    <a:pt x="190668" y="83584"/>
                  </a:lnTo>
                  <a:lnTo>
                    <a:pt x="174406" y="78001"/>
                  </a:lnTo>
                  <a:lnTo>
                    <a:pt x="159187" y="77421"/>
                  </a:lnTo>
                  <a:lnTo>
                    <a:pt x="230511" y="77421"/>
                  </a:lnTo>
                  <a:lnTo>
                    <a:pt x="229411" y="82023"/>
                  </a:lnTo>
                  <a:lnTo>
                    <a:pt x="220223" y="82023"/>
                  </a:lnTo>
                  <a:lnTo>
                    <a:pt x="218382" y="86077"/>
                  </a:lnTo>
                  <a:lnTo>
                    <a:pt x="211816" y="86077"/>
                  </a:lnTo>
                  <a:lnTo>
                    <a:pt x="206221" y="86714"/>
                  </a:lnTo>
                  <a:lnTo>
                    <a:pt x="206221" y="94539"/>
                  </a:lnTo>
                  <a:lnTo>
                    <a:pt x="207051" y="94876"/>
                  </a:lnTo>
                  <a:close/>
                </a:path>
                <a:path extrusionOk="0" h="384175" w="310514">
                  <a:moveTo>
                    <a:pt x="262672" y="100136"/>
                  </a:moveTo>
                  <a:lnTo>
                    <a:pt x="222375" y="100136"/>
                  </a:lnTo>
                  <a:lnTo>
                    <a:pt x="228008" y="96105"/>
                  </a:lnTo>
                  <a:lnTo>
                    <a:pt x="221970" y="94876"/>
                  </a:lnTo>
                  <a:lnTo>
                    <a:pt x="223589" y="85939"/>
                  </a:lnTo>
                  <a:lnTo>
                    <a:pt x="220223" y="82023"/>
                  </a:lnTo>
                  <a:lnTo>
                    <a:pt x="229411" y="82023"/>
                  </a:lnTo>
                  <a:lnTo>
                    <a:pt x="229173" y="83021"/>
                  </a:lnTo>
                  <a:lnTo>
                    <a:pt x="234224" y="88281"/>
                  </a:lnTo>
                  <a:lnTo>
                    <a:pt x="240845" y="89202"/>
                  </a:lnTo>
                  <a:lnTo>
                    <a:pt x="268425" y="89202"/>
                  </a:lnTo>
                  <a:lnTo>
                    <a:pt x="263783" y="99232"/>
                  </a:lnTo>
                  <a:lnTo>
                    <a:pt x="262672" y="100136"/>
                  </a:lnTo>
                  <a:close/>
                </a:path>
                <a:path extrusionOk="0" h="384175" w="310514">
                  <a:moveTo>
                    <a:pt x="218273" y="86318"/>
                  </a:moveTo>
                  <a:lnTo>
                    <a:pt x="211816" y="86077"/>
                  </a:lnTo>
                  <a:lnTo>
                    <a:pt x="218382" y="86077"/>
                  </a:lnTo>
                  <a:lnTo>
                    <a:pt x="218273" y="86318"/>
                  </a:lnTo>
                  <a:close/>
                </a:path>
                <a:path extrusionOk="0" h="384175" w="310514">
                  <a:moveTo>
                    <a:pt x="229295" y="114646"/>
                  </a:moveTo>
                  <a:lnTo>
                    <a:pt x="208734" y="110974"/>
                  </a:lnTo>
                  <a:lnTo>
                    <a:pt x="190668" y="102363"/>
                  </a:lnTo>
                  <a:lnTo>
                    <a:pt x="188813" y="93750"/>
                  </a:lnTo>
                  <a:lnTo>
                    <a:pt x="190776" y="94876"/>
                  </a:lnTo>
                  <a:lnTo>
                    <a:pt x="207051" y="94876"/>
                  </a:lnTo>
                  <a:lnTo>
                    <a:pt x="211057" y="96506"/>
                  </a:lnTo>
                  <a:lnTo>
                    <a:pt x="222375" y="100136"/>
                  </a:lnTo>
                  <a:lnTo>
                    <a:pt x="262672" y="100136"/>
                  </a:lnTo>
                  <a:lnTo>
                    <a:pt x="248822" y="111394"/>
                  </a:lnTo>
                  <a:lnTo>
                    <a:pt x="229295" y="114646"/>
                  </a:lnTo>
                  <a:close/>
                </a:path>
                <a:path extrusionOk="0" h="384175" w="310514">
                  <a:moveTo>
                    <a:pt x="178167" y="351142"/>
                  </a:moveTo>
                  <a:lnTo>
                    <a:pt x="98887" y="351142"/>
                  </a:lnTo>
                  <a:lnTo>
                    <a:pt x="64654" y="325338"/>
                  </a:lnTo>
                  <a:lnTo>
                    <a:pt x="41933" y="287950"/>
                  </a:lnTo>
                  <a:lnTo>
                    <a:pt x="27855" y="241869"/>
                  </a:lnTo>
                  <a:lnTo>
                    <a:pt x="19549" y="189981"/>
                  </a:lnTo>
                  <a:lnTo>
                    <a:pt x="30854" y="189981"/>
                  </a:lnTo>
                  <a:lnTo>
                    <a:pt x="34124" y="227004"/>
                  </a:lnTo>
                  <a:lnTo>
                    <a:pt x="44764" y="268207"/>
                  </a:lnTo>
                  <a:lnTo>
                    <a:pt x="62242" y="304331"/>
                  </a:lnTo>
                  <a:lnTo>
                    <a:pt x="86440" y="330808"/>
                  </a:lnTo>
                  <a:lnTo>
                    <a:pt x="115612" y="343958"/>
                  </a:lnTo>
                  <a:lnTo>
                    <a:pt x="149012" y="346723"/>
                  </a:lnTo>
                  <a:lnTo>
                    <a:pt x="186881" y="346723"/>
                  </a:lnTo>
                  <a:lnTo>
                    <a:pt x="178167" y="351142"/>
                  </a:lnTo>
                  <a:close/>
                </a:path>
                <a:path extrusionOk="0" h="384175" w="310514">
                  <a:moveTo>
                    <a:pt x="189727" y="288559"/>
                  </a:moveTo>
                  <a:lnTo>
                    <a:pt x="142443" y="288559"/>
                  </a:lnTo>
                  <a:lnTo>
                    <a:pt x="156488" y="283525"/>
                  </a:lnTo>
                  <a:lnTo>
                    <a:pt x="156352" y="275504"/>
                  </a:lnTo>
                  <a:lnTo>
                    <a:pt x="148096" y="266578"/>
                  </a:lnTo>
                  <a:lnTo>
                    <a:pt x="137778" y="258830"/>
                  </a:lnTo>
                  <a:lnTo>
                    <a:pt x="147440" y="237923"/>
                  </a:lnTo>
                  <a:lnTo>
                    <a:pt x="166566" y="228401"/>
                  </a:lnTo>
                  <a:lnTo>
                    <a:pt x="193076" y="225487"/>
                  </a:lnTo>
                  <a:lnTo>
                    <a:pt x="224893" y="224406"/>
                  </a:lnTo>
                  <a:lnTo>
                    <a:pt x="248663" y="222675"/>
                  </a:lnTo>
                  <a:lnTo>
                    <a:pt x="270063" y="221349"/>
                  </a:lnTo>
                  <a:lnTo>
                    <a:pt x="289102" y="222333"/>
                  </a:lnTo>
                  <a:lnTo>
                    <a:pt x="305789" y="227531"/>
                  </a:lnTo>
                  <a:lnTo>
                    <a:pt x="307889" y="236880"/>
                  </a:lnTo>
                  <a:lnTo>
                    <a:pt x="268350" y="236880"/>
                  </a:lnTo>
                  <a:lnTo>
                    <a:pt x="236941" y="237384"/>
                  </a:lnTo>
                  <a:lnTo>
                    <a:pt x="204175" y="239222"/>
                  </a:lnTo>
                  <a:lnTo>
                    <a:pt x="190099" y="241139"/>
                  </a:lnTo>
                  <a:lnTo>
                    <a:pt x="165744" y="241139"/>
                  </a:lnTo>
                  <a:lnTo>
                    <a:pt x="162661" y="244765"/>
                  </a:lnTo>
                  <a:lnTo>
                    <a:pt x="162031" y="246708"/>
                  </a:lnTo>
                  <a:lnTo>
                    <a:pt x="160732" y="247873"/>
                  </a:lnTo>
                  <a:lnTo>
                    <a:pt x="158000" y="247873"/>
                  </a:lnTo>
                  <a:lnTo>
                    <a:pt x="157940" y="252628"/>
                  </a:lnTo>
                  <a:lnTo>
                    <a:pt x="157095" y="258173"/>
                  </a:lnTo>
                  <a:lnTo>
                    <a:pt x="173004" y="258173"/>
                  </a:lnTo>
                  <a:lnTo>
                    <a:pt x="173556" y="258830"/>
                  </a:lnTo>
                  <a:lnTo>
                    <a:pt x="177901" y="260757"/>
                  </a:lnTo>
                  <a:lnTo>
                    <a:pt x="192218" y="260757"/>
                  </a:lnTo>
                  <a:lnTo>
                    <a:pt x="191993" y="270580"/>
                  </a:lnTo>
                  <a:lnTo>
                    <a:pt x="181091" y="270580"/>
                  </a:lnTo>
                  <a:lnTo>
                    <a:pt x="180712" y="272909"/>
                  </a:lnTo>
                  <a:lnTo>
                    <a:pt x="175113" y="272909"/>
                  </a:lnTo>
                  <a:lnTo>
                    <a:pt x="175349" y="277888"/>
                  </a:lnTo>
                  <a:lnTo>
                    <a:pt x="178638" y="279785"/>
                  </a:lnTo>
                  <a:lnTo>
                    <a:pt x="178223" y="285427"/>
                  </a:lnTo>
                  <a:lnTo>
                    <a:pt x="191652" y="285427"/>
                  </a:lnTo>
                  <a:lnTo>
                    <a:pt x="191607" y="287418"/>
                  </a:lnTo>
                  <a:lnTo>
                    <a:pt x="189727" y="288559"/>
                  </a:lnTo>
                  <a:close/>
                </a:path>
                <a:path extrusionOk="0" h="384175" w="310514">
                  <a:moveTo>
                    <a:pt x="262497" y="366486"/>
                  </a:moveTo>
                  <a:lnTo>
                    <a:pt x="230820" y="366486"/>
                  </a:lnTo>
                  <a:lnTo>
                    <a:pt x="235693" y="365875"/>
                  </a:lnTo>
                  <a:lnTo>
                    <a:pt x="242003" y="365227"/>
                  </a:lnTo>
                  <a:lnTo>
                    <a:pt x="248617" y="342507"/>
                  </a:lnTo>
                  <a:lnTo>
                    <a:pt x="251306" y="317516"/>
                  </a:lnTo>
                  <a:lnTo>
                    <a:pt x="253621" y="292518"/>
                  </a:lnTo>
                  <a:lnTo>
                    <a:pt x="259114" y="269777"/>
                  </a:lnTo>
                  <a:lnTo>
                    <a:pt x="266367" y="268077"/>
                  </a:lnTo>
                  <a:lnTo>
                    <a:pt x="274463" y="267225"/>
                  </a:lnTo>
                  <a:lnTo>
                    <a:pt x="282275" y="266085"/>
                  </a:lnTo>
                  <a:lnTo>
                    <a:pt x="293345" y="236923"/>
                  </a:lnTo>
                  <a:lnTo>
                    <a:pt x="268350" y="236880"/>
                  </a:lnTo>
                  <a:lnTo>
                    <a:pt x="307889" y="236880"/>
                  </a:lnTo>
                  <a:lnTo>
                    <a:pt x="310096" y="246708"/>
                  </a:lnTo>
                  <a:lnTo>
                    <a:pt x="309988" y="247943"/>
                  </a:lnTo>
                  <a:lnTo>
                    <a:pt x="306348" y="265014"/>
                  </a:lnTo>
                  <a:lnTo>
                    <a:pt x="294462" y="277525"/>
                  </a:lnTo>
                  <a:lnTo>
                    <a:pt x="274672" y="280727"/>
                  </a:lnTo>
                  <a:lnTo>
                    <a:pt x="268251" y="309541"/>
                  </a:lnTo>
                  <a:lnTo>
                    <a:pt x="267258" y="341230"/>
                  </a:lnTo>
                  <a:lnTo>
                    <a:pt x="262497" y="366486"/>
                  </a:lnTo>
                  <a:close/>
                </a:path>
                <a:path extrusionOk="0" h="384175" w="310514">
                  <a:moveTo>
                    <a:pt x="173004" y="258173"/>
                  </a:moveTo>
                  <a:lnTo>
                    <a:pt x="157095" y="258173"/>
                  </a:lnTo>
                  <a:lnTo>
                    <a:pt x="162667" y="257263"/>
                  </a:lnTo>
                  <a:lnTo>
                    <a:pt x="161109" y="252628"/>
                  </a:lnTo>
                  <a:lnTo>
                    <a:pt x="161131" y="252063"/>
                  </a:lnTo>
                  <a:lnTo>
                    <a:pt x="165744" y="241139"/>
                  </a:lnTo>
                  <a:lnTo>
                    <a:pt x="190099" y="241139"/>
                  </a:lnTo>
                  <a:lnTo>
                    <a:pt x="175113" y="243181"/>
                  </a:lnTo>
                  <a:lnTo>
                    <a:pt x="174233" y="247943"/>
                  </a:lnTo>
                  <a:lnTo>
                    <a:pt x="169326" y="253794"/>
                  </a:lnTo>
                  <a:lnTo>
                    <a:pt x="173004" y="258173"/>
                  </a:lnTo>
                  <a:close/>
                </a:path>
                <a:path extrusionOk="0" h="384175" w="310514">
                  <a:moveTo>
                    <a:pt x="160654" y="247943"/>
                  </a:moveTo>
                  <a:lnTo>
                    <a:pt x="158000" y="247873"/>
                  </a:lnTo>
                  <a:lnTo>
                    <a:pt x="160732" y="247873"/>
                  </a:lnTo>
                  <a:close/>
                </a:path>
                <a:path extrusionOk="0" h="384175" w="310514">
                  <a:moveTo>
                    <a:pt x="192218" y="260757"/>
                  </a:moveTo>
                  <a:lnTo>
                    <a:pt x="177901" y="260757"/>
                  </a:lnTo>
                  <a:lnTo>
                    <a:pt x="183221" y="260041"/>
                  </a:lnTo>
                  <a:lnTo>
                    <a:pt x="188377" y="259112"/>
                  </a:lnTo>
                  <a:lnTo>
                    <a:pt x="192226" y="260397"/>
                  </a:lnTo>
                  <a:lnTo>
                    <a:pt x="192218" y="260757"/>
                  </a:lnTo>
                  <a:close/>
                </a:path>
                <a:path extrusionOk="0" h="384175" w="310514">
                  <a:moveTo>
                    <a:pt x="191652" y="285427"/>
                  </a:moveTo>
                  <a:lnTo>
                    <a:pt x="178223" y="285427"/>
                  </a:lnTo>
                  <a:lnTo>
                    <a:pt x="184623" y="284560"/>
                  </a:lnTo>
                  <a:lnTo>
                    <a:pt x="186851" y="279785"/>
                  </a:lnTo>
                  <a:lnTo>
                    <a:pt x="186931" y="279515"/>
                  </a:lnTo>
                  <a:lnTo>
                    <a:pt x="186004" y="271344"/>
                  </a:lnTo>
                  <a:lnTo>
                    <a:pt x="181091" y="270580"/>
                  </a:lnTo>
                  <a:lnTo>
                    <a:pt x="191993" y="270580"/>
                  </a:lnTo>
                  <a:lnTo>
                    <a:pt x="191652" y="285427"/>
                  </a:lnTo>
                  <a:close/>
                </a:path>
                <a:path extrusionOk="0" h="384175" w="310514">
                  <a:moveTo>
                    <a:pt x="180508" y="274158"/>
                  </a:moveTo>
                  <a:lnTo>
                    <a:pt x="175113" y="272909"/>
                  </a:lnTo>
                  <a:lnTo>
                    <a:pt x="180712" y="272909"/>
                  </a:lnTo>
                  <a:lnTo>
                    <a:pt x="180508" y="274158"/>
                  </a:lnTo>
                  <a:close/>
                </a:path>
                <a:path extrusionOk="0" h="384175" w="310514">
                  <a:moveTo>
                    <a:pt x="186881" y="346723"/>
                  </a:moveTo>
                  <a:lnTo>
                    <a:pt x="149012" y="346723"/>
                  </a:lnTo>
                  <a:lnTo>
                    <a:pt x="180294" y="338789"/>
                  </a:lnTo>
                  <a:lnTo>
                    <a:pt x="203113" y="319846"/>
                  </a:lnTo>
                  <a:lnTo>
                    <a:pt x="209949" y="330585"/>
                  </a:lnTo>
                  <a:lnTo>
                    <a:pt x="211921" y="337060"/>
                  </a:lnTo>
                  <a:lnTo>
                    <a:pt x="203113" y="337060"/>
                  </a:lnTo>
                  <a:lnTo>
                    <a:pt x="190015" y="345133"/>
                  </a:lnTo>
                  <a:lnTo>
                    <a:pt x="186881" y="346723"/>
                  </a:lnTo>
                  <a:close/>
                </a:path>
                <a:path extrusionOk="0" h="384175" w="310514">
                  <a:moveTo>
                    <a:pt x="203293" y="383817"/>
                  </a:moveTo>
                  <a:lnTo>
                    <a:pt x="194431" y="381298"/>
                  </a:lnTo>
                  <a:lnTo>
                    <a:pt x="187561" y="371478"/>
                  </a:lnTo>
                  <a:lnTo>
                    <a:pt x="212448" y="371478"/>
                  </a:lnTo>
                  <a:lnTo>
                    <a:pt x="209784" y="362095"/>
                  </a:lnTo>
                  <a:lnTo>
                    <a:pt x="207502" y="354275"/>
                  </a:lnTo>
                  <a:lnTo>
                    <a:pt x="205198" y="345917"/>
                  </a:lnTo>
                  <a:lnTo>
                    <a:pt x="203113" y="337060"/>
                  </a:lnTo>
                  <a:lnTo>
                    <a:pt x="211921" y="337060"/>
                  </a:lnTo>
                  <a:lnTo>
                    <a:pt x="213642" y="342708"/>
                  </a:lnTo>
                  <a:lnTo>
                    <a:pt x="217127" y="354744"/>
                  </a:lnTo>
                  <a:lnTo>
                    <a:pt x="223336" y="365227"/>
                  </a:lnTo>
                  <a:lnTo>
                    <a:pt x="230820" y="366486"/>
                  </a:lnTo>
                  <a:lnTo>
                    <a:pt x="262497" y="366486"/>
                  </a:lnTo>
                  <a:lnTo>
                    <a:pt x="262194" y="368096"/>
                  </a:lnTo>
                  <a:lnTo>
                    <a:pt x="246041" y="380532"/>
                  </a:lnTo>
                  <a:lnTo>
                    <a:pt x="233307" y="380532"/>
                  </a:lnTo>
                  <a:lnTo>
                    <a:pt x="226451" y="380875"/>
                  </a:lnTo>
                  <a:lnTo>
                    <a:pt x="214011" y="382515"/>
                  </a:lnTo>
                  <a:lnTo>
                    <a:pt x="203293" y="383817"/>
                  </a:lnTo>
                  <a:close/>
                </a:path>
                <a:path extrusionOk="0" h="384175" w="310514">
                  <a:moveTo>
                    <a:pt x="203555" y="362205"/>
                  </a:moveTo>
                  <a:lnTo>
                    <a:pt x="161998" y="362205"/>
                  </a:lnTo>
                  <a:lnTo>
                    <a:pt x="174002" y="359417"/>
                  </a:lnTo>
                  <a:lnTo>
                    <a:pt x="185395" y="356012"/>
                  </a:lnTo>
                  <a:lnTo>
                    <a:pt x="198448" y="354275"/>
                  </a:lnTo>
                  <a:lnTo>
                    <a:pt x="203497" y="359417"/>
                  </a:lnTo>
                  <a:lnTo>
                    <a:pt x="203555" y="362205"/>
                  </a:lnTo>
                  <a:close/>
                </a:path>
                <a:path extrusionOk="0" h="384175" w="310514">
                  <a:moveTo>
                    <a:pt x="238705" y="383371"/>
                  </a:moveTo>
                  <a:lnTo>
                    <a:pt x="233307" y="380532"/>
                  </a:lnTo>
                  <a:lnTo>
                    <a:pt x="246041" y="380532"/>
                  </a:lnTo>
                  <a:lnTo>
                    <a:pt x="243561" y="382442"/>
                  </a:lnTo>
                  <a:lnTo>
                    <a:pt x="238705" y="38337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p1"/>
            <p:cNvSpPr/>
            <p:nvPr/>
          </p:nvSpPr>
          <p:spPr>
            <a:xfrm>
              <a:off x="6145352" y="6543458"/>
              <a:ext cx="81280" cy="289560"/>
            </a:xfrm>
            <a:custGeom>
              <a:rect b="b" l="l" r="r" t="t"/>
              <a:pathLst>
                <a:path extrusionOk="0" h="289559" w="81279">
                  <a:moveTo>
                    <a:pt x="18630" y="159118"/>
                  </a:moveTo>
                  <a:lnTo>
                    <a:pt x="15544" y="162725"/>
                  </a:lnTo>
                  <a:lnTo>
                    <a:pt x="14909" y="164693"/>
                  </a:lnTo>
                  <a:lnTo>
                    <a:pt x="13538" y="165925"/>
                  </a:lnTo>
                  <a:lnTo>
                    <a:pt x="10883" y="165849"/>
                  </a:lnTo>
                  <a:lnTo>
                    <a:pt x="10820" y="170611"/>
                  </a:lnTo>
                  <a:lnTo>
                    <a:pt x="9982" y="176149"/>
                  </a:lnTo>
                  <a:lnTo>
                    <a:pt x="15544" y="175247"/>
                  </a:lnTo>
                  <a:lnTo>
                    <a:pt x="13893" y="170319"/>
                  </a:lnTo>
                  <a:lnTo>
                    <a:pt x="18630" y="159118"/>
                  </a:lnTo>
                  <a:close/>
                </a:path>
                <a:path extrusionOk="0" h="289559" w="81279">
                  <a:moveTo>
                    <a:pt x="39827" y="197573"/>
                  </a:moveTo>
                  <a:lnTo>
                    <a:pt x="38887" y="189331"/>
                  </a:lnTo>
                  <a:lnTo>
                    <a:pt x="33972" y="188556"/>
                  </a:lnTo>
                  <a:lnTo>
                    <a:pt x="33388" y="192138"/>
                  </a:lnTo>
                  <a:lnTo>
                    <a:pt x="27990" y="190893"/>
                  </a:lnTo>
                  <a:lnTo>
                    <a:pt x="28232" y="195872"/>
                  </a:lnTo>
                  <a:lnTo>
                    <a:pt x="31521" y="197764"/>
                  </a:lnTo>
                  <a:lnTo>
                    <a:pt x="31102" y="203415"/>
                  </a:lnTo>
                  <a:lnTo>
                    <a:pt x="37503" y="202539"/>
                  </a:lnTo>
                  <a:lnTo>
                    <a:pt x="39827" y="197573"/>
                  </a:lnTo>
                  <a:close/>
                </a:path>
                <a:path extrusionOk="0" h="289559" w="81279">
                  <a:moveTo>
                    <a:pt x="65328" y="289458"/>
                  </a:moveTo>
                  <a:lnTo>
                    <a:pt x="62915" y="280936"/>
                  </a:lnTo>
                  <a:lnTo>
                    <a:pt x="60452" y="272478"/>
                  </a:lnTo>
                  <a:lnTo>
                    <a:pt x="58077" y="263893"/>
                  </a:lnTo>
                  <a:lnTo>
                    <a:pt x="55994" y="255041"/>
                  </a:lnTo>
                  <a:lnTo>
                    <a:pt x="42900" y="263118"/>
                  </a:lnTo>
                  <a:lnTo>
                    <a:pt x="29019" y="270154"/>
                  </a:lnTo>
                  <a:lnTo>
                    <a:pt x="14617" y="275894"/>
                  </a:lnTo>
                  <a:lnTo>
                    <a:pt x="0" y="280073"/>
                  </a:lnTo>
                  <a:lnTo>
                    <a:pt x="14884" y="280187"/>
                  </a:lnTo>
                  <a:lnTo>
                    <a:pt x="26885" y="277393"/>
                  </a:lnTo>
                  <a:lnTo>
                    <a:pt x="38277" y="273989"/>
                  </a:lnTo>
                  <a:lnTo>
                    <a:pt x="51333" y="272262"/>
                  </a:lnTo>
                  <a:lnTo>
                    <a:pt x="56489" y="277507"/>
                  </a:lnTo>
                  <a:lnTo>
                    <a:pt x="56311" y="288112"/>
                  </a:lnTo>
                  <a:lnTo>
                    <a:pt x="65328" y="289458"/>
                  </a:lnTo>
                  <a:close/>
                </a:path>
                <a:path extrusionOk="0" h="289559" w="81279">
                  <a:moveTo>
                    <a:pt x="80899" y="14084"/>
                  </a:moveTo>
                  <a:lnTo>
                    <a:pt x="74853" y="12852"/>
                  </a:lnTo>
                  <a:lnTo>
                    <a:pt x="76479" y="3924"/>
                  </a:lnTo>
                  <a:lnTo>
                    <a:pt x="73113" y="0"/>
                  </a:lnTo>
                  <a:lnTo>
                    <a:pt x="71158" y="4305"/>
                  </a:lnTo>
                  <a:lnTo>
                    <a:pt x="64706" y="4064"/>
                  </a:lnTo>
                  <a:lnTo>
                    <a:pt x="59105" y="4699"/>
                  </a:lnTo>
                  <a:lnTo>
                    <a:pt x="59105" y="12522"/>
                  </a:lnTo>
                  <a:lnTo>
                    <a:pt x="63944" y="14490"/>
                  </a:lnTo>
                  <a:lnTo>
                    <a:pt x="75260" y="18110"/>
                  </a:lnTo>
                  <a:lnTo>
                    <a:pt x="80899" y="14084"/>
                  </a:lnTo>
                  <a:close/>
                </a:path>
              </a:pathLst>
            </a:custGeom>
            <a:solidFill>
              <a:srgbClr val="996AC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p1"/>
            <p:cNvSpPr/>
            <p:nvPr/>
          </p:nvSpPr>
          <p:spPr>
            <a:xfrm>
              <a:off x="6075140" y="6544595"/>
              <a:ext cx="15875" cy="14604"/>
            </a:xfrm>
            <a:custGeom>
              <a:rect b="b" l="l" r="r" t="t"/>
              <a:pathLst>
                <a:path extrusionOk="0" h="14604" w="15875">
                  <a:moveTo>
                    <a:pt x="5017" y="14522"/>
                  </a:moveTo>
                  <a:lnTo>
                    <a:pt x="209" y="9810"/>
                  </a:lnTo>
                  <a:lnTo>
                    <a:pt x="0" y="0"/>
                  </a:lnTo>
                  <a:lnTo>
                    <a:pt x="12399" y="800"/>
                  </a:lnTo>
                  <a:lnTo>
                    <a:pt x="15767" y="6684"/>
                  </a:lnTo>
                  <a:lnTo>
                    <a:pt x="13570" y="12777"/>
                  </a:lnTo>
                  <a:lnTo>
                    <a:pt x="5017" y="1452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 name="Google Shape;121;p1"/>
            <p:cNvSpPr/>
            <p:nvPr/>
          </p:nvSpPr>
          <p:spPr>
            <a:xfrm>
              <a:off x="6028681" y="6475327"/>
              <a:ext cx="263525" cy="353060"/>
            </a:xfrm>
            <a:custGeom>
              <a:rect b="b" l="l" r="r" t="t"/>
              <a:pathLst>
                <a:path extrusionOk="0" h="353059" w="263525">
                  <a:moveTo>
                    <a:pt x="118572" y="332829"/>
                  </a:moveTo>
                  <a:lnTo>
                    <a:pt x="56000" y="316914"/>
                  </a:lnTo>
                  <a:lnTo>
                    <a:pt x="14324" y="254314"/>
                  </a:lnTo>
                  <a:lnTo>
                    <a:pt x="3684" y="213110"/>
                  </a:lnTo>
                  <a:lnTo>
                    <a:pt x="0" y="171394"/>
                  </a:lnTo>
                  <a:lnTo>
                    <a:pt x="4896" y="120191"/>
                  </a:lnTo>
                  <a:lnTo>
                    <a:pt x="19635" y="76034"/>
                  </a:lnTo>
                  <a:lnTo>
                    <a:pt x="43612" y="40049"/>
                  </a:lnTo>
                  <a:lnTo>
                    <a:pt x="76225" y="13360"/>
                  </a:lnTo>
                  <a:lnTo>
                    <a:pt x="115708" y="0"/>
                  </a:lnTo>
                  <a:lnTo>
                    <a:pt x="158513" y="723"/>
                  </a:lnTo>
                  <a:lnTo>
                    <a:pt x="197509" y="14023"/>
                  </a:lnTo>
                  <a:lnTo>
                    <a:pt x="225566" y="38394"/>
                  </a:lnTo>
                  <a:lnTo>
                    <a:pt x="225476" y="43188"/>
                  </a:lnTo>
                  <a:lnTo>
                    <a:pt x="156453" y="43188"/>
                  </a:lnTo>
                  <a:lnTo>
                    <a:pt x="114261" y="53061"/>
                  </a:lnTo>
                  <a:lnTo>
                    <a:pt x="92518" y="69266"/>
                  </a:lnTo>
                  <a:lnTo>
                    <a:pt x="46458" y="69266"/>
                  </a:lnTo>
                  <a:lnTo>
                    <a:pt x="46667" y="79078"/>
                  </a:lnTo>
                  <a:lnTo>
                    <a:pt x="51475" y="83791"/>
                  </a:lnTo>
                  <a:lnTo>
                    <a:pt x="76998" y="83791"/>
                  </a:lnTo>
                  <a:lnTo>
                    <a:pt x="72814" y="91195"/>
                  </a:lnTo>
                  <a:lnTo>
                    <a:pt x="34343" y="91195"/>
                  </a:lnTo>
                  <a:lnTo>
                    <a:pt x="33099" y="97248"/>
                  </a:lnTo>
                  <a:lnTo>
                    <a:pt x="32665" y="104110"/>
                  </a:lnTo>
                  <a:lnTo>
                    <a:pt x="34504" y="105913"/>
                  </a:lnTo>
                  <a:lnTo>
                    <a:pt x="64498" y="105913"/>
                  </a:lnTo>
                  <a:lnTo>
                    <a:pt x="57557" y="118197"/>
                  </a:lnTo>
                  <a:lnTo>
                    <a:pt x="47760" y="161556"/>
                  </a:lnTo>
                  <a:lnTo>
                    <a:pt x="45544" y="209655"/>
                  </a:lnTo>
                  <a:lnTo>
                    <a:pt x="54780" y="253097"/>
                  </a:lnTo>
                  <a:lnTo>
                    <a:pt x="79337" y="282483"/>
                  </a:lnTo>
                  <a:lnTo>
                    <a:pt x="107939" y="288993"/>
                  </a:lnTo>
                  <a:lnTo>
                    <a:pt x="222222" y="288993"/>
                  </a:lnTo>
                  <a:lnTo>
                    <a:pt x="220867" y="303622"/>
                  </a:lnTo>
                  <a:lnTo>
                    <a:pt x="220617" y="305952"/>
                  </a:lnTo>
                  <a:lnTo>
                    <a:pt x="172674" y="305952"/>
                  </a:lnTo>
                  <a:lnTo>
                    <a:pt x="149855" y="324895"/>
                  </a:lnTo>
                  <a:lnTo>
                    <a:pt x="118572" y="332829"/>
                  </a:lnTo>
                  <a:close/>
                </a:path>
                <a:path extrusionOk="0" h="353059" w="263525">
                  <a:moveTo>
                    <a:pt x="210405" y="75309"/>
                  </a:moveTo>
                  <a:lnTo>
                    <a:pt x="203784" y="74387"/>
                  </a:lnTo>
                  <a:lnTo>
                    <a:pt x="198733" y="69126"/>
                  </a:lnTo>
                  <a:lnTo>
                    <a:pt x="201227" y="58686"/>
                  </a:lnTo>
                  <a:lnTo>
                    <a:pt x="202229" y="50918"/>
                  </a:lnTo>
                  <a:lnTo>
                    <a:pt x="156453" y="43188"/>
                  </a:lnTo>
                  <a:lnTo>
                    <a:pt x="225476" y="43188"/>
                  </a:lnTo>
                  <a:lnTo>
                    <a:pt x="214078" y="73259"/>
                  </a:lnTo>
                  <a:lnTo>
                    <a:pt x="210405" y="75309"/>
                  </a:lnTo>
                  <a:close/>
                </a:path>
                <a:path extrusionOk="0" h="353059" w="263525">
                  <a:moveTo>
                    <a:pt x="76998" y="83791"/>
                  </a:moveTo>
                  <a:lnTo>
                    <a:pt x="51475" y="83791"/>
                  </a:lnTo>
                  <a:lnTo>
                    <a:pt x="60028" y="82046"/>
                  </a:lnTo>
                  <a:lnTo>
                    <a:pt x="62225" y="75953"/>
                  </a:lnTo>
                  <a:lnTo>
                    <a:pt x="58858" y="70068"/>
                  </a:lnTo>
                  <a:lnTo>
                    <a:pt x="46458" y="69266"/>
                  </a:lnTo>
                  <a:lnTo>
                    <a:pt x="92518" y="69266"/>
                  </a:lnTo>
                  <a:lnTo>
                    <a:pt x="79884" y="78682"/>
                  </a:lnTo>
                  <a:lnTo>
                    <a:pt x="76998" y="83791"/>
                  </a:lnTo>
                  <a:close/>
                </a:path>
                <a:path extrusionOk="0" h="353059" w="263525">
                  <a:moveTo>
                    <a:pt x="64498" y="105913"/>
                  </a:moveTo>
                  <a:lnTo>
                    <a:pt x="34504" y="105913"/>
                  </a:lnTo>
                  <a:lnTo>
                    <a:pt x="38166" y="105887"/>
                  </a:lnTo>
                  <a:lnTo>
                    <a:pt x="42002" y="105677"/>
                  </a:lnTo>
                  <a:lnTo>
                    <a:pt x="40805" y="99782"/>
                  </a:lnTo>
                  <a:lnTo>
                    <a:pt x="43898" y="98198"/>
                  </a:lnTo>
                  <a:lnTo>
                    <a:pt x="43555" y="93162"/>
                  </a:lnTo>
                  <a:lnTo>
                    <a:pt x="34343" y="91195"/>
                  </a:lnTo>
                  <a:lnTo>
                    <a:pt x="72814" y="91195"/>
                  </a:lnTo>
                  <a:lnTo>
                    <a:pt x="64498" y="105913"/>
                  </a:lnTo>
                  <a:close/>
                </a:path>
                <a:path extrusionOk="0" h="353059" w="263525">
                  <a:moveTo>
                    <a:pt x="147462" y="246863"/>
                  </a:moveTo>
                  <a:lnTo>
                    <a:pt x="143116" y="244936"/>
                  </a:lnTo>
                  <a:lnTo>
                    <a:pt x="138887" y="239900"/>
                  </a:lnTo>
                  <a:lnTo>
                    <a:pt x="143802" y="234038"/>
                  </a:lnTo>
                  <a:lnTo>
                    <a:pt x="144674" y="229286"/>
                  </a:lnTo>
                  <a:lnTo>
                    <a:pt x="173736" y="225328"/>
                  </a:lnTo>
                  <a:lnTo>
                    <a:pt x="206501" y="223490"/>
                  </a:lnTo>
                  <a:lnTo>
                    <a:pt x="237911" y="222987"/>
                  </a:lnTo>
                  <a:lnTo>
                    <a:pt x="262906" y="223029"/>
                  </a:lnTo>
                  <a:lnTo>
                    <a:pt x="262923" y="230871"/>
                  </a:lnTo>
                  <a:lnTo>
                    <a:pt x="262399" y="238169"/>
                  </a:lnTo>
                  <a:lnTo>
                    <a:pt x="260961" y="244548"/>
                  </a:lnTo>
                  <a:lnTo>
                    <a:pt x="260602" y="245218"/>
                  </a:lnTo>
                  <a:lnTo>
                    <a:pt x="157937" y="245218"/>
                  </a:lnTo>
                  <a:lnTo>
                    <a:pt x="152782" y="246147"/>
                  </a:lnTo>
                  <a:lnTo>
                    <a:pt x="147462" y="246863"/>
                  </a:lnTo>
                  <a:close/>
                </a:path>
                <a:path extrusionOk="0" h="353059" w="263525">
                  <a:moveTo>
                    <a:pt x="222222" y="288993"/>
                  </a:moveTo>
                  <a:lnTo>
                    <a:pt x="107939" y="288993"/>
                  </a:lnTo>
                  <a:lnTo>
                    <a:pt x="139217" y="286847"/>
                  </a:lnTo>
                  <a:lnTo>
                    <a:pt x="161167" y="273524"/>
                  </a:lnTo>
                  <a:lnTo>
                    <a:pt x="161787" y="246503"/>
                  </a:lnTo>
                  <a:lnTo>
                    <a:pt x="157937" y="245218"/>
                  </a:lnTo>
                  <a:lnTo>
                    <a:pt x="260602" y="245218"/>
                  </a:lnTo>
                  <a:lnTo>
                    <a:pt x="258236" y="249631"/>
                  </a:lnTo>
                  <a:lnTo>
                    <a:pt x="251835" y="252191"/>
                  </a:lnTo>
                  <a:lnTo>
                    <a:pt x="244024" y="253331"/>
                  </a:lnTo>
                  <a:lnTo>
                    <a:pt x="235928" y="254183"/>
                  </a:lnTo>
                  <a:lnTo>
                    <a:pt x="228674" y="255883"/>
                  </a:lnTo>
                  <a:lnTo>
                    <a:pt x="223182" y="278624"/>
                  </a:lnTo>
                  <a:lnTo>
                    <a:pt x="222222" y="288993"/>
                  </a:lnTo>
                  <a:close/>
                </a:path>
                <a:path extrusionOk="0" h="353059" w="263525">
                  <a:moveTo>
                    <a:pt x="200380" y="352592"/>
                  </a:moveTo>
                  <a:lnTo>
                    <a:pt x="192897" y="351334"/>
                  </a:lnTo>
                  <a:lnTo>
                    <a:pt x="186687" y="340851"/>
                  </a:lnTo>
                  <a:lnTo>
                    <a:pt x="183141" y="328613"/>
                  </a:lnTo>
                  <a:lnTo>
                    <a:pt x="179509" y="316692"/>
                  </a:lnTo>
                  <a:lnTo>
                    <a:pt x="172674" y="305952"/>
                  </a:lnTo>
                  <a:lnTo>
                    <a:pt x="220617" y="305952"/>
                  </a:lnTo>
                  <a:lnTo>
                    <a:pt x="218179" y="328613"/>
                  </a:lnTo>
                  <a:lnTo>
                    <a:pt x="211564" y="351334"/>
                  </a:lnTo>
                  <a:lnTo>
                    <a:pt x="205254" y="351981"/>
                  </a:lnTo>
                  <a:lnTo>
                    <a:pt x="200380" y="352592"/>
                  </a:lnTo>
                  <a:close/>
                </a:path>
              </a:pathLst>
            </a:custGeom>
            <a:solidFill>
              <a:srgbClr val="D5A6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1"/>
            <p:cNvSpPr/>
            <p:nvPr/>
          </p:nvSpPr>
          <p:spPr>
            <a:xfrm>
              <a:off x="6061347" y="6566523"/>
              <a:ext cx="11430" cy="15240"/>
            </a:xfrm>
            <a:custGeom>
              <a:rect b="b" l="l" r="r" t="t"/>
              <a:pathLst>
                <a:path extrusionOk="0" h="15240" w="11429">
                  <a:moveTo>
                    <a:pt x="1839" y="14718"/>
                  </a:moveTo>
                  <a:lnTo>
                    <a:pt x="0" y="12918"/>
                  </a:lnTo>
                  <a:lnTo>
                    <a:pt x="434" y="6055"/>
                  </a:lnTo>
                  <a:lnTo>
                    <a:pt x="1677" y="0"/>
                  </a:lnTo>
                  <a:lnTo>
                    <a:pt x="10889" y="1967"/>
                  </a:lnTo>
                  <a:lnTo>
                    <a:pt x="11232" y="7004"/>
                  </a:lnTo>
                  <a:lnTo>
                    <a:pt x="8139" y="8587"/>
                  </a:lnTo>
                  <a:lnTo>
                    <a:pt x="9336" y="14484"/>
                  </a:lnTo>
                  <a:lnTo>
                    <a:pt x="5500" y="14694"/>
                  </a:lnTo>
                  <a:lnTo>
                    <a:pt x="1839" y="1471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3" name="Google Shape;123;p1"/>
            <p:cNvPicPr preferRelativeResize="0"/>
            <p:nvPr/>
          </p:nvPicPr>
          <p:blipFill rotWithShape="1">
            <a:blip r:embed="rId18">
              <a:alphaModFix/>
            </a:blip>
            <a:srcRect b="0" l="0" r="0" t="0"/>
            <a:stretch/>
          </p:blipFill>
          <p:spPr>
            <a:xfrm>
              <a:off x="6017791" y="6651415"/>
              <a:ext cx="79338" cy="161161"/>
            </a:xfrm>
            <a:prstGeom prst="rect">
              <a:avLst/>
            </a:prstGeom>
            <a:noFill/>
            <a:ln>
              <a:noFill/>
            </a:ln>
          </p:spPr>
        </p:pic>
        <p:sp>
          <p:nvSpPr>
            <p:cNvPr id="124" name="Google Shape;124;p1"/>
            <p:cNvSpPr/>
            <p:nvPr/>
          </p:nvSpPr>
          <p:spPr>
            <a:xfrm>
              <a:off x="5407723" y="6462280"/>
              <a:ext cx="301625" cy="381000"/>
            </a:xfrm>
            <a:custGeom>
              <a:rect b="b" l="l" r="r" t="t"/>
              <a:pathLst>
                <a:path extrusionOk="0" h="381000" w="301625">
                  <a:moveTo>
                    <a:pt x="301409" y="178028"/>
                  </a:moveTo>
                  <a:lnTo>
                    <a:pt x="301040" y="174053"/>
                  </a:lnTo>
                  <a:lnTo>
                    <a:pt x="300799" y="171310"/>
                  </a:lnTo>
                  <a:lnTo>
                    <a:pt x="299681" y="164947"/>
                  </a:lnTo>
                  <a:lnTo>
                    <a:pt x="298729" y="160350"/>
                  </a:lnTo>
                  <a:lnTo>
                    <a:pt x="298234" y="157949"/>
                  </a:lnTo>
                  <a:lnTo>
                    <a:pt x="296405" y="151244"/>
                  </a:lnTo>
                  <a:lnTo>
                    <a:pt x="284073" y="122453"/>
                  </a:lnTo>
                  <a:lnTo>
                    <a:pt x="280568" y="116243"/>
                  </a:lnTo>
                  <a:lnTo>
                    <a:pt x="269913" y="122453"/>
                  </a:lnTo>
                  <a:lnTo>
                    <a:pt x="280568" y="116230"/>
                  </a:lnTo>
                  <a:lnTo>
                    <a:pt x="273570" y="104330"/>
                  </a:lnTo>
                  <a:lnTo>
                    <a:pt x="249415" y="70599"/>
                  </a:lnTo>
                  <a:lnTo>
                    <a:pt x="219494" y="41643"/>
                  </a:lnTo>
                  <a:lnTo>
                    <a:pt x="184327" y="20828"/>
                  </a:lnTo>
                  <a:lnTo>
                    <a:pt x="171323" y="15570"/>
                  </a:lnTo>
                  <a:lnTo>
                    <a:pt x="171323" y="199161"/>
                  </a:lnTo>
                  <a:lnTo>
                    <a:pt x="170307" y="196011"/>
                  </a:lnTo>
                  <a:lnTo>
                    <a:pt x="171323" y="199161"/>
                  </a:lnTo>
                  <a:lnTo>
                    <a:pt x="171323" y="15570"/>
                  </a:lnTo>
                  <a:lnTo>
                    <a:pt x="164185" y="12954"/>
                  </a:lnTo>
                  <a:lnTo>
                    <a:pt x="162204" y="12331"/>
                  </a:lnTo>
                  <a:lnTo>
                    <a:pt x="162204" y="240017"/>
                  </a:lnTo>
                  <a:lnTo>
                    <a:pt x="153098" y="160350"/>
                  </a:lnTo>
                  <a:lnTo>
                    <a:pt x="155422" y="180682"/>
                  </a:lnTo>
                  <a:lnTo>
                    <a:pt x="160032" y="220929"/>
                  </a:lnTo>
                  <a:lnTo>
                    <a:pt x="162204" y="240017"/>
                  </a:lnTo>
                  <a:lnTo>
                    <a:pt x="162204" y="12331"/>
                  </a:lnTo>
                  <a:lnTo>
                    <a:pt x="161671" y="12166"/>
                  </a:lnTo>
                  <a:lnTo>
                    <a:pt x="161671" y="174040"/>
                  </a:lnTo>
                  <a:lnTo>
                    <a:pt x="159575" y="169379"/>
                  </a:lnTo>
                  <a:lnTo>
                    <a:pt x="161671" y="174040"/>
                  </a:lnTo>
                  <a:lnTo>
                    <a:pt x="161671" y="12166"/>
                  </a:lnTo>
                  <a:lnTo>
                    <a:pt x="121158" y="2705"/>
                  </a:lnTo>
                  <a:lnTo>
                    <a:pt x="99783" y="1219"/>
                  </a:lnTo>
                  <a:lnTo>
                    <a:pt x="93560" y="1219"/>
                  </a:lnTo>
                  <a:lnTo>
                    <a:pt x="87452" y="1638"/>
                  </a:lnTo>
                  <a:lnTo>
                    <a:pt x="81521" y="2603"/>
                  </a:lnTo>
                  <a:lnTo>
                    <a:pt x="80810" y="2298"/>
                  </a:lnTo>
                  <a:lnTo>
                    <a:pt x="80048" y="1981"/>
                  </a:lnTo>
                  <a:lnTo>
                    <a:pt x="75692" y="457"/>
                  </a:lnTo>
                  <a:lnTo>
                    <a:pt x="72199" y="0"/>
                  </a:lnTo>
                  <a:lnTo>
                    <a:pt x="65354" y="0"/>
                  </a:lnTo>
                  <a:lnTo>
                    <a:pt x="28219" y="20713"/>
                  </a:lnTo>
                  <a:lnTo>
                    <a:pt x="3378" y="54368"/>
                  </a:lnTo>
                  <a:lnTo>
                    <a:pt x="0" y="69519"/>
                  </a:lnTo>
                  <a:lnTo>
                    <a:pt x="0" y="78460"/>
                  </a:lnTo>
                  <a:lnTo>
                    <a:pt x="17208" y="105651"/>
                  </a:lnTo>
                  <a:lnTo>
                    <a:pt x="18224" y="116230"/>
                  </a:lnTo>
                  <a:lnTo>
                    <a:pt x="21793" y="155587"/>
                  </a:lnTo>
                  <a:lnTo>
                    <a:pt x="26784" y="204571"/>
                  </a:lnTo>
                  <a:lnTo>
                    <a:pt x="35572" y="259295"/>
                  </a:lnTo>
                  <a:lnTo>
                    <a:pt x="37338" y="270522"/>
                  </a:lnTo>
                  <a:lnTo>
                    <a:pt x="37820" y="274027"/>
                  </a:lnTo>
                  <a:lnTo>
                    <a:pt x="38481" y="280073"/>
                  </a:lnTo>
                  <a:lnTo>
                    <a:pt x="38633" y="282638"/>
                  </a:lnTo>
                  <a:lnTo>
                    <a:pt x="38569" y="285737"/>
                  </a:lnTo>
                  <a:lnTo>
                    <a:pt x="34620" y="295084"/>
                  </a:lnTo>
                  <a:lnTo>
                    <a:pt x="32905" y="299783"/>
                  </a:lnTo>
                  <a:lnTo>
                    <a:pt x="31026" y="320662"/>
                  </a:lnTo>
                  <a:lnTo>
                    <a:pt x="32207" y="327863"/>
                  </a:lnTo>
                  <a:lnTo>
                    <a:pt x="60439" y="365036"/>
                  </a:lnTo>
                  <a:lnTo>
                    <a:pt x="101320" y="377507"/>
                  </a:lnTo>
                  <a:lnTo>
                    <a:pt x="142671" y="380987"/>
                  </a:lnTo>
                  <a:lnTo>
                    <a:pt x="144411" y="380987"/>
                  </a:lnTo>
                  <a:lnTo>
                    <a:pt x="187833" y="365772"/>
                  </a:lnTo>
                  <a:lnTo>
                    <a:pt x="225018" y="343179"/>
                  </a:lnTo>
                  <a:lnTo>
                    <a:pt x="256171" y="309943"/>
                  </a:lnTo>
                  <a:lnTo>
                    <a:pt x="280898" y="269240"/>
                  </a:lnTo>
                  <a:lnTo>
                    <a:pt x="296468" y="223520"/>
                  </a:lnTo>
                  <a:lnTo>
                    <a:pt x="301345" y="192773"/>
                  </a:lnTo>
                  <a:lnTo>
                    <a:pt x="301409" y="178028"/>
                  </a:lnTo>
                  <a:close/>
                </a:path>
              </a:pathLst>
            </a:custGeom>
            <a:solidFill>
              <a:srgbClr val="B6B6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5" name="Google Shape;125;p1"/>
            <p:cNvPicPr preferRelativeResize="0"/>
            <p:nvPr/>
          </p:nvPicPr>
          <p:blipFill rotWithShape="1">
            <a:blip r:embed="rId19">
              <a:alphaModFix/>
            </a:blip>
            <a:srcRect b="0" l="0" r="0" t="0"/>
            <a:stretch/>
          </p:blipFill>
          <p:spPr>
            <a:xfrm>
              <a:off x="5557448" y="6618038"/>
              <a:ext cx="21262" cy="79663"/>
            </a:xfrm>
            <a:prstGeom prst="rect">
              <a:avLst/>
            </a:prstGeom>
            <a:noFill/>
            <a:ln>
              <a:noFill/>
            </a:ln>
          </p:spPr>
        </p:pic>
        <p:pic>
          <p:nvPicPr>
            <p:cNvPr id="126" name="Google Shape;126;p1"/>
            <p:cNvPicPr preferRelativeResize="0"/>
            <p:nvPr/>
          </p:nvPicPr>
          <p:blipFill rotWithShape="1">
            <a:blip r:embed="rId20">
              <a:alphaModFix/>
            </a:blip>
            <a:srcRect b="0" l="0" r="0" t="0"/>
            <a:stretch/>
          </p:blipFill>
          <p:spPr>
            <a:xfrm>
              <a:off x="5404346" y="6467842"/>
              <a:ext cx="561073" cy="374520"/>
            </a:xfrm>
            <a:prstGeom prst="rect">
              <a:avLst/>
            </a:prstGeom>
            <a:noFill/>
            <a:ln>
              <a:noFill/>
            </a:ln>
          </p:spPr>
        </p:pic>
        <p:pic>
          <p:nvPicPr>
            <p:cNvPr id="127" name="Google Shape;127;p1"/>
            <p:cNvPicPr preferRelativeResize="0"/>
            <p:nvPr/>
          </p:nvPicPr>
          <p:blipFill rotWithShape="1">
            <a:blip r:embed="rId21">
              <a:alphaModFix/>
            </a:blip>
            <a:srcRect b="0" l="0" r="0" t="0"/>
            <a:stretch/>
          </p:blipFill>
          <p:spPr>
            <a:xfrm>
              <a:off x="5679819" y="6480413"/>
              <a:ext cx="282341" cy="357645"/>
            </a:xfrm>
            <a:prstGeom prst="rect">
              <a:avLst/>
            </a:prstGeom>
            <a:noFill/>
            <a:ln>
              <a:noFill/>
            </a:ln>
          </p:spPr>
        </p:pic>
        <p:pic>
          <p:nvPicPr>
            <p:cNvPr id="128" name="Google Shape;128;p1"/>
            <p:cNvPicPr preferRelativeResize="0"/>
            <p:nvPr/>
          </p:nvPicPr>
          <p:blipFill rotWithShape="1">
            <a:blip r:embed="rId22">
              <a:alphaModFix/>
            </a:blip>
            <a:srcRect b="0" l="0" r="0" t="0"/>
            <a:stretch/>
          </p:blipFill>
          <p:spPr>
            <a:xfrm>
              <a:off x="5696118" y="6496640"/>
              <a:ext cx="248807" cy="325227"/>
            </a:xfrm>
            <a:prstGeom prst="rect">
              <a:avLst/>
            </a:prstGeom>
            <a:noFill/>
            <a:ln>
              <a:noFill/>
            </a:ln>
          </p:spPr>
        </p:pic>
        <p:pic>
          <p:nvPicPr>
            <p:cNvPr id="129" name="Google Shape;129;p1"/>
            <p:cNvPicPr preferRelativeResize="0"/>
            <p:nvPr/>
          </p:nvPicPr>
          <p:blipFill rotWithShape="1">
            <a:blip r:embed="rId23">
              <a:alphaModFix/>
            </a:blip>
            <a:srcRect b="0" l="0" r="0" t="0"/>
            <a:stretch/>
          </p:blipFill>
          <p:spPr>
            <a:xfrm>
              <a:off x="6314095" y="6499769"/>
              <a:ext cx="275152" cy="361795"/>
            </a:xfrm>
            <a:prstGeom prst="rect">
              <a:avLst/>
            </a:prstGeom>
            <a:noFill/>
            <a:ln>
              <a:noFill/>
            </a:ln>
          </p:spPr>
        </p:pic>
        <p:sp>
          <p:nvSpPr>
            <p:cNvPr id="130" name="Google Shape;130;p1"/>
            <p:cNvSpPr/>
            <p:nvPr/>
          </p:nvSpPr>
          <p:spPr>
            <a:xfrm>
              <a:off x="6883933" y="6502640"/>
              <a:ext cx="292100" cy="361950"/>
            </a:xfrm>
            <a:custGeom>
              <a:rect b="b" l="l" r="r" t="t"/>
              <a:pathLst>
                <a:path extrusionOk="0" h="361950" w="292100">
                  <a:moveTo>
                    <a:pt x="291858" y="323773"/>
                  </a:moveTo>
                  <a:lnTo>
                    <a:pt x="291744" y="322122"/>
                  </a:lnTo>
                  <a:lnTo>
                    <a:pt x="291147" y="316547"/>
                  </a:lnTo>
                  <a:lnTo>
                    <a:pt x="290474" y="312902"/>
                  </a:lnTo>
                  <a:lnTo>
                    <a:pt x="290436" y="312686"/>
                  </a:lnTo>
                  <a:lnTo>
                    <a:pt x="283425" y="285953"/>
                  </a:lnTo>
                  <a:lnTo>
                    <a:pt x="282676" y="283006"/>
                  </a:lnTo>
                  <a:lnTo>
                    <a:pt x="274878" y="284937"/>
                  </a:lnTo>
                  <a:lnTo>
                    <a:pt x="282663" y="283006"/>
                  </a:lnTo>
                  <a:lnTo>
                    <a:pt x="280784" y="275996"/>
                  </a:lnTo>
                  <a:lnTo>
                    <a:pt x="267690" y="230644"/>
                  </a:lnTo>
                  <a:lnTo>
                    <a:pt x="262013" y="212420"/>
                  </a:lnTo>
                  <a:lnTo>
                    <a:pt x="261962" y="212229"/>
                  </a:lnTo>
                  <a:lnTo>
                    <a:pt x="261899" y="212039"/>
                  </a:lnTo>
                  <a:lnTo>
                    <a:pt x="261848" y="211848"/>
                  </a:lnTo>
                  <a:lnTo>
                    <a:pt x="261785" y="211670"/>
                  </a:lnTo>
                  <a:lnTo>
                    <a:pt x="261721" y="211467"/>
                  </a:lnTo>
                  <a:lnTo>
                    <a:pt x="261658" y="211277"/>
                  </a:lnTo>
                  <a:lnTo>
                    <a:pt x="261581" y="211023"/>
                  </a:lnTo>
                  <a:lnTo>
                    <a:pt x="261404" y="210451"/>
                  </a:lnTo>
                  <a:lnTo>
                    <a:pt x="261302" y="210121"/>
                  </a:lnTo>
                  <a:lnTo>
                    <a:pt x="257263" y="197243"/>
                  </a:lnTo>
                  <a:lnTo>
                    <a:pt x="242023" y="146151"/>
                  </a:lnTo>
                  <a:lnTo>
                    <a:pt x="228828" y="94589"/>
                  </a:lnTo>
                  <a:lnTo>
                    <a:pt x="224320" y="77203"/>
                  </a:lnTo>
                  <a:lnTo>
                    <a:pt x="211366" y="35420"/>
                  </a:lnTo>
                  <a:lnTo>
                    <a:pt x="190093" y="3289"/>
                  </a:lnTo>
                  <a:lnTo>
                    <a:pt x="175933" y="0"/>
                  </a:lnTo>
                  <a:lnTo>
                    <a:pt x="168427" y="0"/>
                  </a:lnTo>
                  <a:lnTo>
                    <a:pt x="164528" y="571"/>
                  </a:lnTo>
                  <a:lnTo>
                    <a:pt x="162763" y="1054"/>
                  </a:lnTo>
                  <a:lnTo>
                    <a:pt x="162763" y="285953"/>
                  </a:lnTo>
                  <a:lnTo>
                    <a:pt x="162115" y="288188"/>
                  </a:lnTo>
                  <a:lnTo>
                    <a:pt x="161886" y="288950"/>
                  </a:lnTo>
                  <a:lnTo>
                    <a:pt x="162763" y="285953"/>
                  </a:lnTo>
                  <a:lnTo>
                    <a:pt x="162763" y="1054"/>
                  </a:lnTo>
                  <a:lnTo>
                    <a:pt x="135369" y="15544"/>
                  </a:lnTo>
                  <a:lnTo>
                    <a:pt x="129844" y="19608"/>
                  </a:lnTo>
                  <a:lnTo>
                    <a:pt x="111086" y="26758"/>
                  </a:lnTo>
                  <a:lnTo>
                    <a:pt x="106222" y="30670"/>
                  </a:lnTo>
                  <a:lnTo>
                    <a:pt x="87668" y="81927"/>
                  </a:lnTo>
                  <a:lnTo>
                    <a:pt x="73482" y="129159"/>
                  </a:lnTo>
                  <a:lnTo>
                    <a:pt x="61150" y="177596"/>
                  </a:lnTo>
                  <a:lnTo>
                    <a:pt x="50279" y="227152"/>
                  </a:lnTo>
                  <a:lnTo>
                    <a:pt x="40449" y="277698"/>
                  </a:lnTo>
                  <a:lnTo>
                    <a:pt x="38201" y="278688"/>
                  </a:lnTo>
                  <a:lnTo>
                    <a:pt x="6311" y="302806"/>
                  </a:lnTo>
                  <a:lnTo>
                    <a:pt x="0" y="319125"/>
                  </a:lnTo>
                  <a:lnTo>
                    <a:pt x="0" y="326110"/>
                  </a:lnTo>
                  <a:lnTo>
                    <a:pt x="25831" y="357225"/>
                  </a:lnTo>
                  <a:lnTo>
                    <a:pt x="60502" y="361950"/>
                  </a:lnTo>
                  <a:lnTo>
                    <a:pt x="70446" y="361950"/>
                  </a:lnTo>
                  <a:lnTo>
                    <a:pt x="85178" y="361696"/>
                  </a:lnTo>
                  <a:lnTo>
                    <a:pt x="100025" y="361708"/>
                  </a:lnTo>
                  <a:lnTo>
                    <a:pt x="141795" y="355015"/>
                  </a:lnTo>
                  <a:lnTo>
                    <a:pt x="163436" y="339737"/>
                  </a:lnTo>
                  <a:lnTo>
                    <a:pt x="165455" y="342468"/>
                  </a:lnTo>
                  <a:lnTo>
                    <a:pt x="168313" y="344563"/>
                  </a:lnTo>
                  <a:lnTo>
                    <a:pt x="171640" y="345668"/>
                  </a:lnTo>
                  <a:lnTo>
                    <a:pt x="172072" y="345973"/>
                  </a:lnTo>
                  <a:lnTo>
                    <a:pt x="173304" y="346900"/>
                  </a:lnTo>
                  <a:lnTo>
                    <a:pt x="174675" y="348107"/>
                  </a:lnTo>
                  <a:lnTo>
                    <a:pt x="177495" y="350316"/>
                  </a:lnTo>
                  <a:lnTo>
                    <a:pt x="218986" y="360146"/>
                  </a:lnTo>
                  <a:lnTo>
                    <a:pt x="230352" y="360146"/>
                  </a:lnTo>
                  <a:lnTo>
                    <a:pt x="272961" y="353504"/>
                  </a:lnTo>
                  <a:lnTo>
                    <a:pt x="291795" y="329806"/>
                  </a:lnTo>
                  <a:lnTo>
                    <a:pt x="291858" y="323773"/>
                  </a:lnTo>
                  <a:close/>
                </a:path>
              </a:pathLst>
            </a:custGeom>
            <a:solidFill>
              <a:srgbClr val="B6B6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1" name="Google Shape;131;p1"/>
            <p:cNvPicPr preferRelativeResize="0"/>
            <p:nvPr/>
          </p:nvPicPr>
          <p:blipFill rotWithShape="1">
            <a:blip r:embed="rId24">
              <a:alphaModFix/>
            </a:blip>
            <a:srcRect b="0" l="0" r="0" t="0"/>
            <a:stretch/>
          </p:blipFill>
          <p:spPr>
            <a:xfrm>
              <a:off x="7042484" y="6774279"/>
              <a:ext cx="4791" cy="12948"/>
            </a:xfrm>
            <a:prstGeom prst="rect">
              <a:avLst/>
            </a:prstGeom>
            <a:noFill/>
            <a:ln>
              <a:noFill/>
            </a:ln>
          </p:spPr>
        </p:pic>
        <p:pic>
          <p:nvPicPr>
            <p:cNvPr id="132" name="Google Shape;132;p1"/>
            <p:cNvPicPr preferRelativeResize="0"/>
            <p:nvPr/>
          </p:nvPicPr>
          <p:blipFill rotWithShape="1">
            <a:blip r:embed="rId25">
              <a:alphaModFix/>
            </a:blip>
            <a:srcRect b="0" l="0" r="0" t="0"/>
            <a:stretch/>
          </p:blipFill>
          <p:spPr>
            <a:xfrm>
              <a:off x="6880606" y="6496892"/>
              <a:ext cx="522444" cy="367040"/>
            </a:xfrm>
            <a:prstGeom prst="rect">
              <a:avLst/>
            </a:prstGeom>
            <a:noFill/>
            <a:ln>
              <a:noFill/>
            </a:ln>
          </p:spPr>
        </p:pic>
        <p:pic>
          <p:nvPicPr>
            <p:cNvPr id="133" name="Google Shape;133;p1"/>
            <p:cNvPicPr preferRelativeResize="0"/>
            <p:nvPr/>
          </p:nvPicPr>
          <p:blipFill rotWithShape="1">
            <a:blip r:embed="rId26">
              <a:alphaModFix/>
            </a:blip>
            <a:srcRect b="0" l="0" r="0" t="0"/>
            <a:stretch/>
          </p:blipFill>
          <p:spPr>
            <a:xfrm>
              <a:off x="7136476" y="6492472"/>
              <a:ext cx="263227" cy="367029"/>
            </a:xfrm>
            <a:prstGeom prst="rect">
              <a:avLst/>
            </a:prstGeom>
            <a:noFill/>
            <a:ln>
              <a:noFill/>
            </a:ln>
          </p:spPr>
        </p:pic>
      </p:grpSp>
      <p:grpSp>
        <p:nvGrpSpPr>
          <p:cNvPr id="134" name="Google Shape;134;p1"/>
          <p:cNvGrpSpPr/>
          <p:nvPr/>
        </p:nvGrpSpPr>
        <p:grpSpPr>
          <a:xfrm>
            <a:off x="3879884" y="6442468"/>
            <a:ext cx="1395658" cy="445998"/>
            <a:chOff x="3879884" y="6442468"/>
            <a:chExt cx="1395658" cy="445998"/>
          </a:xfrm>
        </p:grpSpPr>
        <p:pic>
          <p:nvPicPr>
            <p:cNvPr id="135" name="Google Shape;135;p1"/>
            <p:cNvPicPr preferRelativeResize="0"/>
            <p:nvPr/>
          </p:nvPicPr>
          <p:blipFill rotWithShape="1">
            <a:blip r:embed="rId27">
              <a:alphaModFix/>
            </a:blip>
            <a:srcRect b="0" l="0" r="0" t="0"/>
            <a:stretch/>
          </p:blipFill>
          <p:spPr>
            <a:xfrm>
              <a:off x="4224511" y="6473654"/>
              <a:ext cx="552873" cy="363143"/>
            </a:xfrm>
            <a:prstGeom prst="rect">
              <a:avLst/>
            </a:prstGeom>
            <a:noFill/>
            <a:ln>
              <a:noFill/>
            </a:ln>
          </p:spPr>
        </p:pic>
        <p:pic>
          <p:nvPicPr>
            <p:cNvPr id="136" name="Google Shape;136;p1"/>
            <p:cNvPicPr preferRelativeResize="0"/>
            <p:nvPr/>
          </p:nvPicPr>
          <p:blipFill rotWithShape="1">
            <a:blip r:embed="rId28">
              <a:alphaModFix/>
            </a:blip>
            <a:srcRect b="0" l="0" r="0" t="0"/>
            <a:stretch/>
          </p:blipFill>
          <p:spPr>
            <a:xfrm>
              <a:off x="4510835" y="6469351"/>
              <a:ext cx="764707" cy="371789"/>
            </a:xfrm>
            <a:prstGeom prst="rect">
              <a:avLst/>
            </a:prstGeom>
            <a:noFill/>
            <a:ln>
              <a:noFill/>
            </a:ln>
          </p:spPr>
        </p:pic>
        <p:sp>
          <p:nvSpPr>
            <p:cNvPr id="137" name="Google Shape;137;p1"/>
            <p:cNvSpPr/>
            <p:nvPr/>
          </p:nvSpPr>
          <p:spPr>
            <a:xfrm>
              <a:off x="3883647" y="6447776"/>
              <a:ext cx="367665" cy="440690"/>
            </a:xfrm>
            <a:custGeom>
              <a:rect b="b" l="l" r="r" t="t"/>
              <a:pathLst>
                <a:path extrusionOk="0" h="440690" w="367664">
                  <a:moveTo>
                    <a:pt x="367360" y="278549"/>
                  </a:moveTo>
                  <a:lnTo>
                    <a:pt x="355854" y="241846"/>
                  </a:lnTo>
                  <a:lnTo>
                    <a:pt x="316306" y="231140"/>
                  </a:lnTo>
                  <a:lnTo>
                    <a:pt x="309232" y="231140"/>
                  </a:lnTo>
                  <a:lnTo>
                    <a:pt x="276694" y="232981"/>
                  </a:lnTo>
                  <a:lnTo>
                    <a:pt x="270027" y="233514"/>
                  </a:lnTo>
                  <a:lnTo>
                    <a:pt x="231330" y="235254"/>
                  </a:lnTo>
                  <a:lnTo>
                    <a:pt x="223151" y="235521"/>
                  </a:lnTo>
                  <a:lnTo>
                    <a:pt x="181851" y="241922"/>
                  </a:lnTo>
                  <a:lnTo>
                    <a:pt x="177546" y="243509"/>
                  </a:lnTo>
                  <a:lnTo>
                    <a:pt x="173278" y="245554"/>
                  </a:lnTo>
                  <a:lnTo>
                    <a:pt x="166192" y="250278"/>
                  </a:lnTo>
                  <a:lnTo>
                    <a:pt x="163283" y="252679"/>
                  </a:lnTo>
                  <a:lnTo>
                    <a:pt x="160655" y="255422"/>
                  </a:lnTo>
                  <a:lnTo>
                    <a:pt x="156692" y="259537"/>
                  </a:lnTo>
                  <a:lnTo>
                    <a:pt x="153377" y="264464"/>
                  </a:lnTo>
                  <a:lnTo>
                    <a:pt x="150939" y="269849"/>
                  </a:lnTo>
                  <a:lnTo>
                    <a:pt x="148488" y="275247"/>
                  </a:lnTo>
                  <a:lnTo>
                    <a:pt x="146875" y="281076"/>
                  </a:lnTo>
                  <a:lnTo>
                    <a:pt x="145796" y="288150"/>
                  </a:lnTo>
                  <a:lnTo>
                    <a:pt x="145719" y="289052"/>
                  </a:lnTo>
                  <a:lnTo>
                    <a:pt x="145707" y="289941"/>
                  </a:lnTo>
                  <a:lnTo>
                    <a:pt x="145567" y="289687"/>
                  </a:lnTo>
                  <a:lnTo>
                    <a:pt x="138925" y="265493"/>
                  </a:lnTo>
                  <a:lnTo>
                    <a:pt x="138468" y="260629"/>
                  </a:lnTo>
                  <a:lnTo>
                    <a:pt x="138239" y="255003"/>
                  </a:lnTo>
                  <a:lnTo>
                    <a:pt x="138239" y="248945"/>
                  </a:lnTo>
                  <a:lnTo>
                    <a:pt x="140931" y="210286"/>
                  </a:lnTo>
                  <a:lnTo>
                    <a:pt x="150876" y="167068"/>
                  </a:lnTo>
                  <a:lnTo>
                    <a:pt x="170992" y="133756"/>
                  </a:lnTo>
                  <a:lnTo>
                    <a:pt x="194246" y="120243"/>
                  </a:lnTo>
                  <a:lnTo>
                    <a:pt x="196202" y="120243"/>
                  </a:lnTo>
                  <a:lnTo>
                    <a:pt x="198323" y="120446"/>
                  </a:lnTo>
                  <a:lnTo>
                    <a:pt x="200621" y="120904"/>
                  </a:lnTo>
                  <a:lnTo>
                    <a:pt x="200634" y="122453"/>
                  </a:lnTo>
                  <a:lnTo>
                    <a:pt x="200761" y="124079"/>
                  </a:lnTo>
                  <a:lnTo>
                    <a:pt x="228676" y="152717"/>
                  </a:lnTo>
                  <a:lnTo>
                    <a:pt x="263817" y="159537"/>
                  </a:lnTo>
                  <a:lnTo>
                    <a:pt x="268376" y="159537"/>
                  </a:lnTo>
                  <a:lnTo>
                    <a:pt x="272999" y="159156"/>
                  </a:lnTo>
                  <a:lnTo>
                    <a:pt x="284556" y="157035"/>
                  </a:lnTo>
                  <a:lnTo>
                    <a:pt x="291541" y="154660"/>
                  </a:lnTo>
                  <a:lnTo>
                    <a:pt x="298056" y="150749"/>
                  </a:lnTo>
                  <a:lnTo>
                    <a:pt x="301307" y="148805"/>
                  </a:lnTo>
                  <a:lnTo>
                    <a:pt x="324421" y="113360"/>
                  </a:lnTo>
                  <a:lnTo>
                    <a:pt x="328574" y="80162"/>
                  </a:lnTo>
                  <a:lnTo>
                    <a:pt x="328383" y="76809"/>
                  </a:lnTo>
                  <a:lnTo>
                    <a:pt x="327469" y="70065"/>
                  </a:lnTo>
                  <a:lnTo>
                    <a:pt x="326758" y="66649"/>
                  </a:lnTo>
                  <a:lnTo>
                    <a:pt x="325577" y="63182"/>
                  </a:lnTo>
                  <a:lnTo>
                    <a:pt x="324802" y="60947"/>
                  </a:lnTo>
                  <a:lnTo>
                    <a:pt x="323888" y="59029"/>
                  </a:lnTo>
                  <a:lnTo>
                    <a:pt x="322897" y="57302"/>
                  </a:lnTo>
                  <a:lnTo>
                    <a:pt x="321043" y="54051"/>
                  </a:lnTo>
                  <a:lnTo>
                    <a:pt x="318960" y="51396"/>
                  </a:lnTo>
                  <a:lnTo>
                    <a:pt x="286512" y="24892"/>
                  </a:lnTo>
                  <a:lnTo>
                    <a:pt x="280682" y="21526"/>
                  </a:lnTo>
                  <a:lnTo>
                    <a:pt x="277761" y="19837"/>
                  </a:lnTo>
                  <a:lnTo>
                    <a:pt x="274967" y="18313"/>
                  </a:lnTo>
                  <a:lnTo>
                    <a:pt x="272364" y="16992"/>
                  </a:lnTo>
                  <a:lnTo>
                    <a:pt x="269748" y="15659"/>
                  </a:lnTo>
                  <a:lnTo>
                    <a:pt x="230543" y="3263"/>
                  </a:lnTo>
                  <a:lnTo>
                    <a:pt x="197408" y="0"/>
                  </a:lnTo>
                  <a:lnTo>
                    <a:pt x="185483" y="431"/>
                  </a:lnTo>
                  <a:lnTo>
                    <a:pt x="135674" y="11684"/>
                  </a:lnTo>
                  <a:lnTo>
                    <a:pt x="93192" y="34467"/>
                  </a:lnTo>
                  <a:lnTo>
                    <a:pt x="58610" y="63982"/>
                  </a:lnTo>
                  <a:lnTo>
                    <a:pt x="44107" y="85839"/>
                  </a:lnTo>
                  <a:lnTo>
                    <a:pt x="43992" y="86258"/>
                  </a:lnTo>
                  <a:lnTo>
                    <a:pt x="43726" y="86931"/>
                  </a:lnTo>
                  <a:lnTo>
                    <a:pt x="42976" y="88061"/>
                  </a:lnTo>
                  <a:lnTo>
                    <a:pt x="42418" y="88912"/>
                  </a:lnTo>
                  <a:lnTo>
                    <a:pt x="41605" y="89992"/>
                  </a:lnTo>
                  <a:lnTo>
                    <a:pt x="40563" y="91262"/>
                  </a:lnTo>
                  <a:lnTo>
                    <a:pt x="39001" y="93179"/>
                  </a:lnTo>
                  <a:lnTo>
                    <a:pt x="17449" y="127965"/>
                  </a:lnTo>
                  <a:lnTo>
                    <a:pt x="5600" y="168592"/>
                  </a:lnTo>
                  <a:lnTo>
                    <a:pt x="215" y="217233"/>
                  </a:lnTo>
                  <a:lnTo>
                    <a:pt x="0" y="229692"/>
                  </a:lnTo>
                  <a:lnTo>
                    <a:pt x="508" y="248729"/>
                  </a:lnTo>
                  <a:lnTo>
                    <a:pt x="8001" y="303822"/>
                  </a:lnTo>
                  <a:lnTo>
                    <a:pt x="21259" y="344411"/>
                  </a:lnTo>
                  <a:lnTo>
                    <a:pt x="45250" y="380707"/>
                  </a:lnTo>
                  <a:lnTo>
                    <a:pt x="85153" y="410857"/>
                  </a:lnTo>
                  <a:lnTo>
                    <a:pt x="128498" y="427075"/>
                  </a:lnTo>
                  <a:lnTo>
                    <a:pt x="175856" y="432612"/>
                  </a:lnTo>
                  <a:lnTo>
                    <a:pt x="184061" y="432447"/>
                  </a:lnTo>
                  <a:lnTo>
                    <a:pt x="192290" y="431965"/>
                  </a:lnTo>
                  <a:lnTo>
                    <a:pt x="200533" y="431139"/>
                  </a:lnTo>
                  <a:lnTo>
                    <a:pt x="208775" y="429983"/>
                  </a:lnTo>
                  <a:lnTo>
                    <a:pt x="209626" y="430872"/>
                  </a:lnTo>
                  <a:lnTo>
                    <a:pt x="210540" y="431736"/>
                  </a:lnTo>
                  <a:lnTo>
                    <a:pt x="211505" y="432549"/>
                  </a:lnTo>
                  <a:lnTo>
                    <a:pt x="213283" y="434047"/>
                  </a:lnTo>
                  <a:lnTo>
                    <a:pt x="215239" y="435381"/>
                  </a:lnTo>
                  <a:lnTo>
                    <a:pt x="217258" y="436460"/>
                  </a:lnTo>
                  <a:lnTo>
                    <a:pt x="220294" y="438111"/>
                  </a:lnTo>
                  <a:lnTo>
                    <a:pt x="223481" y="439191"/>
                  </a:lnTo>
                  <a:lnTo>
                    <a:pt x="226466" y="439813"/>
                  </a:lnTo>
                  <a:lnTo>
                    <a:pt x="229463" y="440448"/>
                  </a:lnTo>
                  <a:lnTo>
                    <a:pt x="232270" y="440639"/>
                  </a:lnTo>
                  <a:lnTo>
                    <a:pt x="234810" y="440651"/>
                  </a:lnTo>
                  <a:lnTo>
                    <a:pt x="237794" y="440639"/>
                  </a:lnTo>
                  <a:lnTo>
                    <a:pt x="240449" y="440372"/>
                  </a:lnTo>
                  <a:lnTo>
                    <a:pt x="242874" y="440055"/>
                  </a:lnTo>
                  <a:lnTo>
                    <a:pt x="246507" y="439559"/>
                  </a:lnTo>
                  <a:lnTo>
                    <a:pt x="249631" y="438937"/>
                  </a:lnTo>
                  <a:lnTo>
                    <a:pt x="252476" y="438467"/>
                  </a:lnTo>
                  <a:lnTo>
                    <a:pt x="255308" y="437997"/>
                  </a:lnTo>
                  <a:lnTo>
                    <a:pt x="257822" y="437654"/>
                  </a:lnTo>
                  <a:lnTo>
                    <a:pt x="260146" y="437553"/>
                  </a:lnTo>
                  <a:lnTo>
                    <a:pt x="260985" y="437540"/>
                  </a:lnTo>
                  <a:lnTo>
                    <a:pt x="262153" y="437667"/>
                  </a:lnTo>
                  <a:lnTo>
                    <a:pt x="264388" y="438111"/>
                  </a:lnTo>
                  <a:lnTo>
                    <a:pt x="265506" y="438327"/>
                  </a:lnTo>
                  <a:lnTo>
                    <a:pt x="266890" y="438607"/>
                  </a:lnTo>
                  <a:lnTo>
                    <a:pt x="268617" y="438873"/>
                  </a:lnTo>
                  <a:lnTo>
                    <a:pt x="270344" y="439140"/>
                  </a:lnTo>
                  <a:lnTo>
                    <a:pt x="272427" y="439407"/>
                  </a:lnTo>
                  <a:lnTo>
                    <a:pt x="276745" y="439407"/>
                  </a:lnTo>
                  <a:lnTo>
                    <a:pt x="278752" y="439267"/>
                  </a:lnTo>
                  <a:lnTo>
                    <a:pt x="280936" y="438848"/>
                  </a:lnTo>
                  <a:lnTo>
                    <a:pt x="284797" y="438111"/>
                  </a:lnTo>
                  <a:lnTo>
                    <a:pt x="314769" y="413588"/>
                  </a:lnTo>
                  <a:lnTo>
                    <a:pt x="322237" y="373507"/>
                  </a:lnTo>
                  <a:lnTo>
                    <a:pt x="322427" y="368071"/>
                  </a:lnTo>
                  <a:lnTo>
                    <a:pt x="322478" y="362737"/>
                  </a:lnTo>
                  <a:lnTo>
                    <a:pt x="322592" y="357593"/>
                  </a:lnTo>
                  <a:lnTo>
                    <a:pt x="322757" y="349885"/>
                  </a:lnTo>
                  <a:lnTo>
                    <a:pt x="329057" y="331787"/>
                  </a:lnTo>
                  <a:lnTo>
                    <a:pt x="333387" y="330492"/>
                  </a:lnTo>
                  <a:lnTo>
                    <a:pt x="337426" y="328663"/>
                  </a:lnTo>
                  <a:lnTo>
                    <a:pt x="342506" y="326377"/>
                  </a:lnTo>
                  <a:lnTo>
                    <a:pt x="347065" y="323253"/>
                  </a:lnTo>
                  <a:lnTo>
                    <a:pt x="350913" y="319570"/>
                  </a:lnTo>
                  <a:lnTo>
                    <a:pt x="353809" y="316814"/>
                  </a:lnTo>
                  <a:lnTo>
                    <a:pt x="356298" y="313753"/>
                  </a:lnTo>
                  <a:lnTo>
                    <a:pt x="361518" y="305663"/>
                  </a:lnTo>
                  <a:lnTo>
                    <a:pt x="363753" y="300418"/>
                  </a:lnTo>
                  <a:lnTo>
                    <a:pt x="366674" y="289636"/>
                  </a:lnTo>
                  <a:lnTo>
                    <a:pt x="367360" y="284111"/>
                  </a:lnTo>
                  <a:lnTo>
                    <a:pt x="367360" y="278549"/>
                  </a:lnTo>
                  <a:close/>
                </a:path>
              </a:pathLst>
            </a:custGeom>
            <a:solidFill>
              <a:srgbClr val="B6B6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8" name="Google Shape;138;p1"/>
            <p:cNvPicPr preferRelativeResize="0"/>
            <p:nvPr/>
          </p:nvPicPr>
          <p:blipFill rotWithShape="1">
            <a:blip r:embed="rId29">
              <a:alphaModFix/>
            </a:blip>
            <a:srcRect b="0" l="0" r="0" t="0"/>
            <a:stretch/>
          </p:blipFill>
          <p:spPr>
            <a:xfrm>
              <a:off x="3879884" y="6442468"/>
              <a:ext cx="367135" cy="439420"/>
            </a:xfrm>
            <a:prstGeom prst="rect">
              <a:avLst/>
            </a:prstGeom>
            <a:noFill/>
            <a:ln>
              <a:noFill/>
            </a:ln>
          </p:spPr>
        </p:pic>
        <p:sp>
          <p:nvSpPr>
            <p:cNvPr id="139" name="Google Shape;139;p1"/>
            <p:cNvSpPr/>
            <p:nvPr/>
          </p:nvSpPr>
          <p:spPr>
            <a:xfrm>
              <a:off x="3900088" y="6462816"/>
              <a:ext cx="327025" cy="400685"/>
            </a:xfrm>
            <a:custGeom>
              <a:rect b="b" l="l" r="r" t="t"/>
              <a:pathLst>
                <a:path extrusionOk="0" h="400684" w="327025">
                  <a:moveTo>
                    <a:pt x="148112" y="392235"/>
                  </a:moveTo>
                  <a:lnTo>
                    <a:pt x="100706" y="384057"/>
                  </a:lnTo>
                  <a:lnTo>
                    <a:pt x="59578" y="364132"/>
                  </a:lnTo>
                  <a:lnTo>
                    <a:pt x="28809" y="333599"/>
                  </a:lnTo>
                  <a:lnTo>
                    <a:pt x="11206" y="294793"/>
                  </a:lnTo>
                  <a:lnTo>
                    <a:pt x="1448" y="245287"/>
                  </a:lnTo>
                  <a:lnTo>
                    <a:pt x="0" y="191651"/>
                  </a:lnTo>
                  <a:lnTo>
                    <a:pt x="7324" y="140458"/>
                  </a:lnTo>
                  <a:lnTo>
                    <a:pt x="23887" y="98278"/>
                  </a:lnTo>
                  <a:lnTo>
                    <a:pt x="29575" y="90553"/>
                  </a:lnTo>
                  <a:lnTo>
                    <a:pt x="35774" y="83272"/>
                  </a:lnTo>
                  <a:lnTo>
                    <a:pt x="40949" y="75733"/>
                  </a:lnTo>
                  <a:lnTo>
                    <a:pt x="71217" y="40253"/>
                  </a:lnTo>
                  <a:lnTo>
                    <a:pt x="105099" y="17736"/>
                  </a:lnTo>
                  <a:lnTo>
                    <a:pt x="144434" y="3179"/>
                  </a:lnTo>
                  <a:lnTo>
                    <a:pt x="188659" y="0"/>
                  </a:lnTo>
                  <a:lnTo>
                    <a:pt x="237071" y="11668"/>
                  </a:lnTo>
                  <a:lnTo>
                    <a:pt x="241804" y="14050"/>
                  </a:lnTo>
                  <a:lnTo>
                    <a:pt x="154061" y="14050"/>
                  </a:lnTo>
                  <a:lnTo>
                    <a:pt x="112441" y="28004"/>
                  </a:lnTo>
                  <a:lnTo>
                    <a:pt x="78062" y="55879"/>
                  </a:lnTo>
                  <a:lnTo>
                    <a:pt x="52786" y="93463"/>
                  </a:lnTo>
                  <a:lnTo>
                    <a:pt x="37249" y="139583"/>
                  </a:lnTo>
                  <a:lnTo>
                    <a:pt x="32088" y="193062"/>
                  </a:lnTo>
                  <a:lnTo>
                    <a:pt x="32525" y="197963"/>
                  </a:lnTo>
                  <a:lnTo>
                    <a:pt x="20608" y="197963"/>
                  </a:lnTo>
                  <a:lnTo>
                    <a:pt x="22431" y="257941"/>
                  </a:lnTo>
                  <a:lnTo>
                    <a:pt x="37266" y="307568"/>
                  </a:lnTo>
                  <a:lnTo>
                    <a:pt x="64681" y="344474"/>
                  </a:lnTo>
                  <a:lnTo>
                    <a:pt x="104242" y="366287"/>
                  </a:lnTo>
                  <a:lnTo>
                    <a:pt x="187815" y="366287"/>
                  </a:lnTo>
                  <a:lnTo>
                    <a:pt x="185669" y="367365"/>
                  </a:lnTo>
                  <a:lnTo>
                    <a:pt x="170498" y="373363"/>
                  </a:lnTo>
                  <a:lnTo>
                    <a:pt x="155078" y="377726"/>
                  </a:lnTo>
                  <a:lnTo>
                    <a:pt x="214577" y="377841"/>
                  </a:lnTo>
                  <a:lnTo>
                    <a:pt x="214438" y="386119"/>
                  </a:lnTo>
                  <a:lnTo>
                    <a:pt x="223952" y="387526"/>
                  </a:lnTo>
                  <a:lnTo>
                    <a:pt x="197717" y="387526"/>
                  </a:lnTo>
                  <a:lnTo>
                    <a:pt x="148112" y="392235"/>
                  </a:lnTo>
                  <a:close/>
                </a:path>
                <a:path extrusionOk="0" h="400684" w="327025">
                  <a:moveTo>
                    <a:pt x="282959" y="92705"/>
                  </a:moveTo>
                  <a:lnTo>
                    <a:pt x="253886" y="92705"/>
                  </a:lnTo>
                  <a:lnTo>
                    <a:pt x="257757" y="90566"/>
                  </a:lnTo>
                  <a:lnTo>
                    <a:pt x="263308" y="90106"/>
                  </a:lnTo>
                  <a:lnTo>
                    <a:pt x="266728" y="82892"/>
                  </a:lnTo>
                  <a:lnTo>
                    <a:pt x="268737" y="74271"/>
                  </a:lnTo>
                  <a:lnTo>
                    <a:pt x="269671" y="64578"/>
                  </a:lnTo>
                  <a:lnTo>
                    <a:pt x="269869" y="54151"/>
                  </a:lnTo>
                  <a:lnTo>
                    <a:pt x="240292" y="28697"/>
                  </a:lnTo>
                  <a:lnTo>
                    <a:pt x="199184" y="14806"/>
                  </a:lnTo>
                  <a:lnTo>
                    <a:pt x="154061" y="14050"/>
                  </a:lnTo>
                  <a:lnTo>
                    <a:pt x="241804" y="14050"/>
                  </a:lnTo>
                  <a:lnTo>
                    <a:pt x="278381" y="38618"/>
                  </a:lnTo>
                  <a:lnTo>
                    <a:pt x="288185" y="62411"/>
                  </a:lnTo>
                  <a:lnTo>
                    <a:pt x="286874" y="77650"/>
                  </a:lnTo>
                  <a:lnTo>
                    <a:pt x="283208" y="92172"/>
                  </a:lnTo>
                  <a:lnTo>
                    <a:pt x="282959" y="92705"/>
                  </a:lnTo>
                  <a:close/>
                </a:path>
                <a:path extrusionOk="0" h="400684" w="327025">
                  <a:moveTo>
                    <a:pt x="145872" y="315887"/>
                  </a:moveTo>
                  <a:lnTo>
                    <a:pt x="115721" y="309087"/>
                  </a:lnTo>
                  <a:lnTo>
                    <a:pt x="89834" y="278396"/>
                  </a:lnTo>
                  <a:lnTo>
                    <a:pt x="80290" y="233917"/>
                  </a:lnTo>
                  <a:lnTo>
                    <a:pt x="80205" y="230725"/>
                  </a:lnTo>
                  <a:lnTo>
                    <a:pt x="82434" y="182786"/>
                  </a:lnTo>
                  <a:lnTo>
                    <a:pt x="92762" y="137500"/>
                  </a:lnTo>
                  <a:lnTo>
                    <a:pt x="116297" y="96229"/>
                  </a:lnTo>
                  <a:lnTo>
                    <a:pt x="152535" y="69468"/>
                  </a:lnTo>
                  <a:lnTo>
                    <a:pt x="197012" y="59156"/>
                  </a:lnTo>
                  <a:lnTo>
                    <a:pt x="245265" y="67231"/>
                  </a:lnTo>
                  <a:lnTo>
                    <a:pt x="244329" y="73711"/>
                  </a:lnTo>
                  <a:lnTo>
                    <a:pt x="243701" y="80400"/>
                  </a:lnTo>
                  <a:lnTo>
                    <a:pt x="167807" y="80400"/>
                  </a:lnTo>
                  <a:lnTo>
                    <a:pt x="153189" y="85055"/>
                  </a:lnTo>
                  <a:lnTo>
                    <a:pt x="122116" y="118688"/>
                  </a:lnTo>
                  <a:lnTo>
                    <a:pt x="102289" y="177009"/>
                  </a:lnTo>
                  <a:lnTo>
                    <a:pt x="98063" y="238542"/>
                  </a:lnTo>
                  <a:lnTo>
                    <a:pt x="100961" y="261699"/>
                  </a:lnTo>
                  <a:lnTo>
                    <a:pt x="107328" y="278332"/>
                  </a:lnTo>
                  <a:lnTo>
                    <a:pt x="117561" y="291475"/>
                  </a:lnTo>
                  <a:lnTo>
                    <a:pt x="131793" y="299536"/>
                  </a:lnTo>
                  <a:lnTo>
                    <a:pt x="150156" y="300921"/>
                  </a:lnTo>
                  <a:lnTo>
                    <a:pt x="200001" y="300921"/>
                  </a:lnTo>
                  <a:lnTo>
                    <a:pt x="178843" y="313645"/>
                  </a:lnTo>
                  <a:lnTo>
                    <a:pt x="145872" y="315887"/>
                  </a:lnTo>
                  <a:close/>
                </a:path>
                <a:path extrusionOk="0" h="400684" w="327025">
                  <a:moveTo>
                    <a:pt x="218263" y="98631"/>
                  </a:moveTo>
                  <a:lnTo>
                    <a:pt x="201107" y="98631"/>
                  </a:lnTo>
                  <a:lnTo>
                    <a:pt x="200992" y="86837"/>
                  </a:lnTo>
                  <a:lnTo>
                    <a:pt x="183850" y="81006"/>
                  </a:lnTo>
                  <a:lnTo>
                    <a:pt x="167807" y="80400"/>
                  </a:lnTo>
                  <a:lnTo>
                    <a:pt x="243701" y="80400"/>
                  </a:lnTo>
                  <a:lnTo>
                    <a:pt x="244119" y="85206"/>
                  </a:lnTo>
                  <a:lnTo>
                    <a:pt x="232148" y="85206"/>
                  </a:lnTo>
                  <a:lnTo>
                    <a:pt x="230207" y="89441"/>
                  </a:lnTo>
                  <a:lnTo>
                    <a:pt x="223285" y="89441"/>
                  </a:lnTo>
                  <a:lnTo>
                    <a:pt x="217388" y="90106"/>
                  </a:lnTo>
                  <a:lnTo>
                    <a:pt x="217388" y="98278"/>
                  </a:lnTo>
                  <a:lnTo>
                    <a:pt x="218263" y="98631"/>
                  </a:lnTo>
                  <a:close/>
                </a:path>
                <a:path extrusionOk="0" h="400684" w="327025">
                  <a:moveTo>
                    <a:pt x="276895" y="104125"/>
                  </a:moveTo>
                  <a:lnTo>
                    <a:pt x="234416" y="104125"/>
                  </a:lnTo>
                  <a:lnTo>
                    <a:pt x="240354" y="99914"/>
                  </a:lnTo>
                  <a:lnTo>
                    <a:pt x="233989" y="98631"/>
                  </a:lnTo>
                  <a:lnTo>
                    <a:pt x="235696" y="89296"/>
                  </a:lnTo>
                  <a:lnTo>
                    <a:pt x="232148" y="85206"/>
                  </a:lnTo>
                  <a:lnTo>
                    <a:pt x="244119" y="85206"/>
                  </a:lnTo>
                  <a:lnTo>
                    <a:pt x="244256" y="86736"/>
                  </a:lnTo>
                  <a:lnTo>
                    <a:pt x="246907" y="91742"/>
                  </a:lnTo>
                  <a:lnTo>
                    <a:pt x="253886" y="92705"/>
                  </a:lnTo>
                  <a:lnTo>
                    <a:pt x="282959" y="92705"/>
                  </a:lnTo>
                  <a:lnTo>
                    <a:pt x="278067" y="103181"/>
                  </a:lnTo>
                  <a:lnTo>
                    <a:pt x="276895" y="104125"/>
                  </a:lnTo>
                  <a:close/>
                </a:path>
                <a:path extrusionOk="0" h="400684" w="327025">
                  <a:moveTo>
                    <a:pt x="230092" y="89693"/>
                  </a:moveTo>
                  <a:lnTo>
                    <a:pt x="223285" y="89441"/>
                  </a:lnTo>
                  <a:lnTo>
                    <a:pt x="230207" y="89441"/>
                  </a:lnTo>
                  <a:lnTo>
                    <a:pt x="230092" y="89693"/>
                  </a:lnTo>
                  <a:close/>
                </a:path>
                <a:path extrusionOk="0" h="400684" w="327025">
                  <a:moveTo>
                    <a:pt x="241711" y="119280"/>
                  </a:moveTo>
                  <a:lnTo>
                    <a:pt x="220037" y="115444"/>
                  </a:lnTo>
                  <a:lnTo>
                    <a:pt x="200992" y="106450"/>
                  </a:lnTo>
                  <a:lnTo>
                    <a:pt x="199036" y="97455"/>
                  </a:lnTo>
                  <a:lnTo>
                    <a:pt x="201107" y="98631"/>
                  </a:lnTo>
                  <a:lnTo>
                    <a:pt x="218263" y="98631"/>
                  </a:lnTo>
                  <a:lnTo>
                    <a:pt x="222485" y="100333"/>
                  </a:lnTo>
                  <a:lnTo>
                    <a:pt x="234416" y="104125"/>
                  </a:lnTo>
                  <a:lnTo>
                    <a:pt x="276895" y="104125"/>
                  </a:lnTo>
                  <a:lnTo>
                    <a:pt x="262295" y="115883"/>
                  </a:lnTo>
                  <a:lnTo>
                    <a:pt x="241711" y="119280"/>
                  </a:lnTo>
                  <a:close/>
                </a:path>
                <a:path extrusionOk="0" h="400684" w="327025">
                  <a:moveTo>
                    <a:pt x="187815" y="366287"/>
                  </a:moveTo>
                  <a:lnTo>
                    <a:pt x="104242" y="366287"/>
                  </a:lnTo>
                  <a:lnTo>
                    <a:pt x="68155" y="339335"/>
                  </a:lnTo>
                  <a:lnTo>
                    <a:pt x="44204" y="300286"/>
                  </a:lnTo>
                  <a:lnTo>
                    <a:pt x="29363" y="252157"/>
                  </a:lnTo>
                  <a:lnTo>
                    <a:pt x="20608" y="197963"/>
                  </a:lnTo>
                  <a:lnTo>
                    <a:pt x="32525" y="197963"/>
                  </a:lnTo>
                  <a:lnTo>
                    <a:pt x="35972" y="236631"/>
                  </a:lnTo>
                  <a:lnTo>
                    <a:pt x="47188" y="279666"/>
                  </a:lnTo>
                  <a:lnTo>
                    <a:pt x="65613" y="317395"/>
                  </a:lnTo>
                  <a:lnTo>
                    <a:pt x="91120" y="345048"/>
                  </a:lnTo>
                  <a:lnTo>
                    <a:pt x="121872" y="358783"/>
                  </a:lnTo>
                  <a:lnTo>
                    <a:pt x="157081" y="361671"/>
                  </a:lnTo>
                  <a:lnTo>
                    <a:pt x="197000" y="361671"/>
                  </a:lnTo>
                  <a:lnTo>
                    <a:pt x="187815" y="366287"/>
                  </a:lnTo>
                  <a:close/>
                </a:path>
                <a:path extrusionOk="0" h="400684" w="327025">
                  <a:moveTo>
                    <a:pt x="200001" y="300921"/>
                  </a:moveTo>
                  <a:lnTo>
                    <a:pt x="150156" y="300921"/>
                  </a:lnTo>
                  <a:lnTo>
                    <a:pt x="164961" y="295664"/>
                  </a:lnTo>
                  <a:lnTo>
                    <a:pt x="164818" y="287286"/>
                  </a:lnTo>
                  <a:lnTo>
                    <a:pt x="156115" y="277964"/>
                  </a:lnTo>
                  <a:lnTo>
                    <a:pt x="145239" y="269872"/>
                  </a:lnTo>
                  <a:lnTo>
                    <a:pt x="155424" y="248036"/>
                  </a:lnTo>
                  <a:lnTo>
                    <a:pt x="175585" y="238090"/>
                  </a:lnTo>
                  <a:lnTo>
                    <a:pt x="203531" y="235047"/>
                  </a:lnTo>
                  <a:lnTo>
                    <a:pt x="237071" y="233917"/>
                  </a:lnTo>
                  <a:lnTo>
                    <a:pt x="262128" y="232109"/>
                  </a:lnTo>
                  <a:lnTo>
                    <a:pt x="284686" y="230725"/>
                  </a:lnTo>
                  <a:lnTo>
                    <a:pt x="304756" y="231752"/>
                  </a:lnTo>
                  <a:lnTo>
                    <a:pt x="322347" y="237181"/>
                  </a:lnTo>
                  <a:lnTo>
                    <a:pt x="324561" y="246946"/>
                  </a:lnTo>
                  <a:lnTo>
                    <a:pt x="282881" y="246946"/>
                  </a:lnTo>
                  <a:lnTo>
                    <a:pt x="249770" y="247473"/>
                  </a:lnTo>
                  <a:lnTo>
                    <a:pt x="215231" y="249392"/>
                  </a:lnTo>
                  <a:lnTo>
                    <a:pt x="200392" y="251395"/>
                  </a:lnTo>
                  <a:lnTo>
                    <a:pt x="174718" y="251395"/>
                  </a:lnTo>
                  <a:lnTo>
                    <a:pt x="171469" y="255181"/>
                  </a:lnTo>
                  <a:lnTo>
                    <a:pt x="170805" y="257210"/>
                  </a:lnTo>
                  <a:lnTo>
                    <a:pt x="169435" y="258427"/>
                  </a:lnTo>
                  <a:lnTo>
                    <a:pt x="166555" y="258427"/>
                  </a:lnTo>
                  <a:lnTo>
                    <a:pt x="166492" y="263394"/>
                  </a:lnTo>
                  <a:lnTo>
                    <a:pt x="165601" y="269185"/>
                  </a:lnTo>
                  <a:lnTo>
                    <a:pt x="182372" y="269185"/>
                  </a:lnTo>
                  <a:lnTo>
                    <a:pt x="182954" y="269872"/>
                  </a:lnTo>
                  <a:lnTo>
                    <a:pt x="187534" y="271884"/>
                  </a:lnTo>
                  <a:lnTo>
                    <a:pt x="202626" y="271884"/>
                  </a:lnTo>
                  <a:lnTo>
                    <a:pt x="202389" y="282144"/>
                  </a:lnTo>
                  <a:lnTo>
                    <a:pt x="190897" y="282144"/>
                  </a:lnTo>
                  <a:lnTo>
                    <a:pt x="190497" y="284576"/>
                  </a:lnTo>
                  <a:lnTo>
                    <a:pt x="184595" y="284576"/>
                  </a:lnTo>
                  <a:lnTo>
                    <a:pt x="184844" y="289777"/>
                  </a:lnTo>
                  <a:lnTo>
                    <a:pt x="188311" y="291758"/>
                  </a:lnTo>
                  <a:lnTo>
                    <a:pt x="187873" y="297651"/>
                  </a:lnTo>
                  <a:lnTo>
                    <a:pt x="202030" y="297651"/>
                  </a:lnTo>
                  <a:lnTo>
                    <a:pt x="201982" y="299730"/>
                  </a:lnTo>
                  <a:lnTo>
                    <a:pt x="200001" y="300921"/>
                  </a:lnTo>
                  <a:close/>
                </a:path>
                <a:path extrusionOk="0" h="400684" w="327025">
                  <a:moveTo>
                    <a:pt x="276711" y="382312"/>
                  </a:moveTo>
                  <a:lnTo>
                    <a:pt x="243318" y="382312"/>
                  </a:lnTo>
                  <a:lnTo>
                    <a:pt x="248455" y="381674"/>
                  </a:lnTo>
                  <a:lnTo>
                    <a:pt x="255107" y="380997"/>
                  </a:lnTo>
                  <a:lnTo>
                    <a:pt x="262079" y="357267"/>
                  </a:lnTo>
                  <a:lnTo>
                    <a:pt x="264913" y="331165"/>
                  </a:lnTo>
                  <a:lnTo>
                    <a:pt x="267354" y="305056"/>
                  </a:lnTo>
                  <a:lnTo>
                    <a:pt x="273144" y="281305"/>
                  </a:lnTo>
                  <a:lnTo>
                    <a:pt x="280790" y="279530"/>
                  </a:lnTo>
                  <a:lnTo>
                    <a:pt x="289325" y="278639"/>
                  </a:lnTo>
                  <a:lnTo>
                    <a:pt x="297560" y="277449"/>
                  </a:lnTo>
                  <a:lnTo>
                    <a:pt x="304307" y="274775"/>
                  </a:lnTo>
                  <a:lnTo>
                    <a:pt x="307179" y="269467"/>
                  </a:lnTo>
                  <a:lnTo>
                    <a:pt x="308694" y="262804"/>
                  </a:lnTo>
                  <a:lnTo>
                    <a:pt x="309247" y="255181"/>
                  </a:lnTo>
                  <a:lnTo>
                    <a:pt x="309230" y="246991"/>
                  </a:lnTo>
                  <a:lnTo>
                    <a:pt x="282881" y="246946"/>
                  </a:lnTo>
                  <a:lnTo>
                    <a:pt x="324561" y="246946"/>
                  </a:lnTo>
                  <a:lnTo>
                    <a:pt x="326887" y="257210"/>
                  </a:lnTo>
                  <a:lnTo>
                    <a:pt x="326773" y="258500"/>
                  </a:lnTo>
                  <a:lnTo>
                    <a:pt x="322936" y="276331"/>
                  </a:lnTo>
                  <a:lnTo>
                    <a:pt x="310406" y="289398"/>
                  </a:lnTo>
                  <a:lnTo>
                    <a:pt x="289545" y="292742"/>
                  </a:lnTo>
                  <a:lnTo>
                    <a:pt x="282776" y="322836"/>
                  </a:lnTo>
                  <a:lnTo>
                    <a:pt x="281729" y="355933"/>
                  </a:lnTo>
                  <a:lnTo>
                    <a:pt x="276711" y="382312"/>
                  </a:lnTo>
                  <a:close/>
                </a:path>
                <a:path extrusionOk="0" h="400684" w="327025">
                  <a:moveTo>
                    <a:pt x="182372" y="269185"/>
                  </a:moveTo>
                  <a:lnTo>
                    <a:pt x="165601" y="269185"/>
                  </a:lnTo>
                  <a:lnTo>
                    <a:pt x="171475" y="268235"/>
                  </a:lnTo>
                  <a:lnTo>
                    <a:pt x="169833" y="263394"/>
                  </a:lnTo>
                  <a:lnTo>
                    <a:pt x="169856" y="262804"/>
                  </a:lnTo>
                  <a:lnTo>
                    <a:pt x="174718" y="251395"/>
                  </a:lnTo>
                  <a:lnTo>
                    <a:pt x="200392" y="251395"/>
                  </a:lnTo>
                  <a:lnTo>
                    <a:pt x="184595" y="253527"/>
                  </a:lnTo>
                  <a:lnTo>
                    <a:pt x="183667" y="258500"/>
                  </a:lnTo>
                  <a:lnTo>
                    <a:pt x="178495" y="264611"/>
                  </a:lnTo>
                  <a:lnTo>
                    <a:pt x="182372" y="269185"/>
                  </a:lnTo>
                  <a:close/>
                </a:path>
                <a:path extrusionOk="0" h="400684" w="327025">
                  <a:moveTo>
                    <a:pt x="169353" y="258500"/>
                  </a:moveTo>
                  <a:lnTo>
                    <a:pt x="166555" y="258427"/>
                  </a:lnTo>
                  <a:lnTo>
                    <a:pt x="169435" y="258427"/>
                  </a:lnTo>
                  <a:close/>
                </a:path>
                <a:path extrusionOk="0" h="400684" w="327025">
                  <a:moveTo>
                    <a:pt x="202626" y="271884"/>
                  </a:moveTo>
                  <a:lnTo>
                    <a:pt x="187534" y="271884"/>
                  </a:lnTo>
                  <a:lnTo>
                    <a:pt x="193143" y="271137"/>
                  </a:lnTo>
                  <a:lnTo>
                    <a:pt x="198577" y="270166"/>
                  </a:lnTo>
                  <a:lnTo>
                    <a:pt x="202635" y="271508"/>
                  </a:lnTo>
                  <a:lnTo>
                    <a:pt x="202626" y="271884"/>
                  </a:lnTo>
                  <a:close/>
                </a:path>
                <a:path extrusionOk="0" h="400684" w="327025">
                  <a:moveTo>
                    <a:pt x="202030" y="297651"/>
                  </a:moveTo>
                  <a:lnTo>
                    <a:pt x="187873" y="297651"/>
                  </a:lnTo>
                  <a:lnTo>
                    <a:pt x="194620" y="296746"/>
                  </a:lnTo>
                  <a:lnTo>
                    <a:pt x="196969" y="291758"/>
                  </a:lnTo>
                  <a:lnTo>
                    <a:pt x="197053" y="291475"/>
                  </a:lnTo>
                  <a:lnTo>
                    <a:pt x="196076" y="282942"/>
                  </a:lnTo>
                  <a:lnTo>
                    <a:pt x="190897" y="282144"/>
                  </a:lnTo>
                  <a:lnTo>
                    <a:pt x="202389" y="282144"/>
                  </a:lnTo>
                  <a:lnTo>
                    <a:pt x="202030" y="297651"/>
                  </a:lnTo>
                  <a:close/>
                </a:path>
                <a:path extrusionOk="0" h="400684" w="327025">
                  <a:moveTo>
                    <a:pt x="190282" y="285880"/>
                  </a:moveTo>
                  <a:lnTo>
                    <a:pt x="184595" y="284576"/>
                  </a:lnTo>
                  <a:lnTo>
                    <a:pt x="190497" y="284576"/>
                  </a:lnTo>
                  <a:lnTo>
                    <a:pt x="190282" y="285880"/>
                  </a:lnTo>
                  <a:close/>
                </a:path>
                <a:path extrusionOk="0" h="400684" w="327025">
                  <a:moveTo>
                    <a:pt x="197000" y="361671"/>
                  </a:moveTo>
                  <a:lnTo>
                    <a:pt x="157081" y="361671"/>
                  </a:lnTo>
                  <a:lnTo>
                    <a:pt x="190057" y="353384"/>
                  </a:lnTo>
                  <a:lnTo>
                    <a:pt x="214111" y="333599"/>
                  </a:lnTo>
                  <a:lnTo>
                    <a:pt x="221317" y="344816"/>
                  </a:lnTo>
                  <a:lnTo>
                    <a:pt x="223396" y="351579"/>
                  </a:lnTo>
                  <a:lnTo>
                    <a:pt x="214111" y="351579"/>
                  </a:lnTo>
                  <a:lnTo>
                    <a:pt x="200304" y="360011"/>
                  </a:lnTo>
                  <a:lnTo>
                    <a:pt x="197000" y="361671"/>
                  </a:lnTo>
                  <a:close/>
                </a:path>
                <a:path extrusionOk="0" h="400684" w="327025">
                  <a:moveTo>
                    <a:pt x="214301" y="400413"/>
                  </a:moveTo>
                  <a:lnTo>
                    <a:pt x="204959" y="397783"/>
                  </a:lnTo>
                  <a:lnTo>
                    <a:pt x="197717" y="387526"/>
                  </a:lnTo>
                  <a:lnTo>
                    <a:pt x="223952" y="387526"/>
                  </a:lnTo>
                  <a:lnTo>
                    <a:pt x="221143" y="377726"/>
                  </a:lnTo>
                  <a:lnTo>
                    <a:pt x="218738" y="369558"/>
                  </a:lnTo>
                  <a:lnTo>
                    <a:pt x="216309" y="360829"/>
                  </a:lnTo>
                  <a:lnTo>
                    <a:pt x="214111" y="351579"/>
                  </a:lnTo>
                  <a:lnTo>
                    <a:pt x="223396" y="351579"/>
                  </a:lnTo>
                  <a:lnTo>
                    <a:pt x="225210" y="357477"/>
                  </a:lnTo>
                  <a:lnTo>
                    <a:pt x="228884" y="370049"/>
                  </a:lnTo>
                  <a:lnTo>
                    <a:pt x="235430" y="380997"/>
                  </a:lnTo>
                  <a:lnTo>
                    <a:pt x="243318" y="382312"/>
                  </a:lnTo>
                  <a:lnTo>
                    <a:pt x="276711" y="382312"/>
                  </a:lnTo>
                  <a:lnTo>
                    <a:pt x="276391" y="383994"/>
                  </a:lnTo>
                  <a:lnTo>
                    <a:pt x="259364" y="396983"/>
                  </a:lnTo>
                  <a:lnTo>
                    <a:pt x="245940" y="396983"/>
                  </a:lnTo>
                  <a:lnTo>
                    <a:pt x="238713" y="397340"/>
                  </a:lnTo>
                  <a:lnTo>
                    <a:pt x="225600" y="399054"/>
                  </a:lnTo>
                  <a:lnTo>
                    <a:pt x="214301" y="400413"/>
                  </a:lnTo>
                  <a:close/>
                </a:path>
                <a:path extrusionOk="0" h="400684" w="327025">
                  <a:moveTo>
                    <a:pt x="214577" y="377841"/>
                  </a:moveTo>
                  <a:lnTo>
                    <a:pt x="170770" y="377841"/>
                  </a:lnTo>
                  <a:lnTo>
                    <a:pt x="183424" y="374929"/>
                  </a:lnTo>
                  <a:lnTo>
                    <a:pt x="195434" y="371373"/>
                  </a:lnTo>
                  <a:lnTo>
                    <a:pt x="209193" y="369558"/>
                  </a:lnTo>
                  <a:lnTo>
                    <a:pt x="214516" y="374929"/>
                  </a:lnTo>
                  <a:lnTo>
                    <a:pt x="214577" y="377841"/>
                  </a:lnTo>
                  <a:close/>
                </a:path>
                <a:path extrusionOk="0" h="400684" w="327025">
                  <a:moveTo>
                    <a:pt x="251631" y="399948"/>
                  </a:moveTo>
                  <a:lnTo>
                    <a:pt x="245940" y="396983"/>
                  </a:lnTo>
                  <a:lnTo>
                    <a:pt x="259364" y="396983"/>
                  </a:lnTo>
                  <a:lnTo>
                    <a:pt x="256749" y="398977"/>
                  </a:lnTo>
                  <a:lnTo>
                    <a:pt x="251631" y="39994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
            <p:cNvSpPr/>
            <p:nvPr/>
          </p:nvSpPr>
          <p:spPr>
            <a:xfrm>
              <a:off x="4055161" y="6548030"/>
              <a:ext cx="85725" cy="302895"/>
            </a:xfrm>
            <a:custGeom>
              <a:rect b="b" l="l" r="r" t="t"/>
              <a:pathLst>
                <a:path extrusionOk="0" h="302895" w="85725">
                  <a:moveTo>
                    <a:pt x="19646" y="166192"/>
                  </a:moveTo>
                  <a:lnTo>
                    <a:pt x="16395" y="169951"/>
                  </a:lnTo>
                  <a:lnTo>
                    <a:pt x="15722" y="171996"/>
                  </a:lnTo>
                  <a:lnTo>
                    <a:pt x="14274" y="173291"/>
                  </a:lnTo>
                  <a:lnTo>
                    <a:pt x="11480" y="173215"/>
                  </a:lnTo>
                  <a:lnTo>
                    <a:pt x="11417" y="178181"/>
                  </a:lnTo>
                  <a:lnTo>
                    <a:pt x="10528" y="183972"/>
                  </a:lnTo>
                  <a:lnTo>
                    <a:pt x="16395" y="183032"/>
                  </a:lnTo>
                  <a:lnTo>
                    <a:pt x="14655" y="177888"/>
                  </a:lnTo>
                  <a:lnTo>
                    <a:pt x="19646" y="166192"/>
                  </a:lnTo>
                  <a:close/>
                </a:path>
                <a:path extrusionOk="0" h="302895" w="85725">
                  <a:moveTo>
                    <a:pt x="41986" y="206349"/>
                  </a:moveTo>
                  <a:lnTo>
                    <a:pt x="40995" y="197739"/>
                  </a:lnTo>
                  <a:lnTo>
                    <a:pt x="35814" y="196938"/>
                  </a:lnTo>
                  <a:lnTo>
                    <a:pt x="35204" y="200672"/>
                  </a:lnTo>
                  <a:lnTo>
                    <a:pt x="29514" y="199364"/>
                  </a:lnTo>
                  <a:lnTo>
                    <a:pt x="29768" y="204571"/>
                  </a:lnTo>
                  <a:lnTo>
                    <a:pt x="33235" y="206552"/>
                  </a:lnTo>
                  <a:lnTo>
                    <a:pt x="32791" y="212445"/>
                  </a:lnTo>
                  <a:lnTo>
                    <a:pt x="39547" y="211543"/>
                  </a:lnTo>
                  <a:lnTo>
                    <a:pt x="41986" y="206349"/>
                  </a:lnTo>
                  <a:close/>
                </a:path>
                <a:path extrusionOk="0" h="302895" w="85725">
                  <a:moveTo>
                    <a:pt x="68872" y="302323"/>
                  </a:moveTo>
                  <a:lnTo>
                    <a:pt x="66332" y="293420"/>
                  </a:lnTo>
                  <a:lnTo>
                    <a:pt x="63728" y="284581"/>
                  </a:lnTo>
                  <a:lnTo>
                    <a:pt x="61226" y="275615"/>
                  </a:lnTo>
                  <a:lnTo>
                    <a:pt x="59029" y="266369"/>
                  </a:lnTo>
                  <a:lnTo>
                    <a:pt x="45224" y="274802"/>
                  </a:lnTo>
                  <a:lnTo>
                    <a:pt x="30594" y="282155"/>
                  </a:lnTo>
                  <a:lnTo>
                    <a:pt x="15417" y="288150"/>
                  </a:lnTo>
                  <a:lnTo>
                    <a:pt x="0" y="292519"/>
                  </a:lnTo>
                  <a:lnTo>
                    <a:pt x="15697" y="292633"/>
                  </a:lnTo>
                  <a:lnTo>
                    <a:pt x="28346" y="289725"/>
                  </a:lnTo>
                  <a:lnTo>
                    <a:pt x="40360" y="286169"/>
                  </a:lnTo>
                  <a:lnTo>
                    <a:pt x="54114" y="284353"/>
                  </a:lnTo>
                  <a:lnTo>
                    <a:pt x="59550" y="289826"/>
                  </a:lnTo>
                  <a:lnTo>
                    <a:pt x="59359" y="300913"/>
                  </a:lnTo>
                  <a:lnTo>
                    <a:pt x="68872" y="302323"/>
                  </a:lnTo>
                  <a:close/>
                </a:path>
                <a:path extrusionOk="0" h="302895" w="85725">
                  <a:moveTo>
                    <a:pt x="85280" y="14706"/>
                  </a:moveTo>
                  <a:lnTo>
                    <a:pt x="78905" y="13423"/>
                  </a:lnTo>
                  <a:lnTo>
                    <a:pt x="80619" y="4089"/>
                  </a:lnTo>
                  <a:lnTo>
                    <a:pt x="77076" y="0"/>
                  </a:lnTo>
                  <a:lnTo>
                    <a:pt x="75018" y="4483"/>
                  </a:lnTo>
                  <a:lnTo>
                    <a:pt x="68211" y="4229"/>
                  </a:lnTo>
                  <a:lnTo>
                    <a:pt x="62306" y="4902"/>
                  </a:lnTo>
                  <a:lnTo>
                    <a:pt x="62306" y="13068"/>
                  </a:lnTo>
                  <a:lnTo>
                    <a:pt x="67411" y="15125"/>
                  </a:lnTo>
                  <a:lnTo>
                    <a:pt x="79336" y="18910"/>
                  </a:lnTo>
                  <a:lnTo>
                    <a:pt x="85280" y="14706"/>
                  </a:lnTo>
                  <a:close/>
                </a:path>
              </a:pathLst>
            </a:custGeom>
            <a:solidFill>
              <a:srgbClr val="996AC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
            <p:cNvSpPr/>
            <p:nvPr/>
          </p:nvSpPr>
          <p:spPr>
            <a:xfrm>
              <a:off x="3981150" y="6549211"/>
              <a:ext cx="17145" cy="15240"/>
            </a:xfrm>
            <a:custGeom>
              <a:rect b="b" l="l" r="r" t="t"/>
              <a:pathLst>
                <a:path extrusionOk="0" h="15240" w="17145">
                  <a:moveTo>
                    <a:pt x="5289" y="15168"/>
                  </a:moveTo>
                  <a:lnTo>
                    <a:pt x="220" y="10246"/>
                  </a:lnTo>
                  <a:lnTo>
                    <a:pt x="0" y="0"/>
                  </a:lnTo>
                  <a:lnTo>
                    <a:pt x="13071" y="836"/>
                  </a:lnTo>
                  <a:lnTo>
                    <a:pt x="16620" y="6981"/>
                  </a:lnTo>
                  <a:lnTo>
                    <a:pt x="14305" y="13345"/>
                  </a:lnTo>
                  <a:lnTo>
                    <a:pt x="5289" y="1516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1"/>
            <p:cNvSpPr/>
            <p:nvPr/>
          </p:nvSpPr>
          <p:spPr>
            <a:xfrm>
              <a:off x="3932176" y="6476865"/>
              <a:ext cx="277495" cy="368300"/>
            </a:xfrm>
            <a:custGeom>
              <a:rect b="b" l="l" r="r" t="t"/>
              <a:pathLst>
                <a:path extrusionOk="0" h="368300" w="277495">
                  <a:moveTo>
                    <a:pt x="124993" y="347622"/>
                  </a:moveTo>
                  <a:lnTo>
                    <a:pt x="59032" y="330999"/>
                  </a:lnTo>
                  <a:lnTo>
                    <a:pt x="15100" y="265616"/>
                  </a:lnTo>
                  <a:lnTo>
                    <a:pt x="3883" y="222582"/>
                  </a:lnTo>
                  <a:lnTo>
                    <a:pt x="0" y="179012"/>
                  </a:lnTo>
                  <a:lnTo>
                    <a:pt x="5161" y="125533"/>
                  </a:lnTo>
                  <a:lnTo>
                    <a:pt x="20698" y="79414"/>
                  </a:lnTo>
                  <a:lnTo>
                    <a:pt x="45974" y="41829"/>
                  </a:lnTo>
                  <a:lnTo>
                    <a:pt x="80353" y="13953"/>
                  </a:lnTo>
                  <a:lnTo>
                    <a:pt x="121973" y="0"/>
                  </a:lnTo>
                  <a:lnTo>
                    <a:pt x="167096" y="755"/>
                  </a:lnTo>
                  <a:lnTo>
                    <a:pt x="208204" y="14646"/>
                  </a:lnTo>
                  <a:lnTo>
                    <a:pt x="237780" y="40101"/>
                  </a:lnTo>
                  <a:lnTo>
                    <a:pt x="237686" y="45107"/>
                  </a:lnTo>
                  <a:lnTo>
                    <a:pt x="164925" y="45107"/>
                  </a:lnTo>
                  <a:lnTo>
                    <a:pt x="120448" y="55419"/>
                  </a:lnTo>
                  <a:lnTo>
                    <a:pt x="97528" y="72345"/>
                  </a:lnTo>
                  <a:lnTo>
                    <a:pt x="48974" y="72345"/>
                  </a:lnTo>
                  <a:lnTo>
                    <a:pt x="49194" y="82593"/>
                  </a:lnTo>
                  <a:lnTo>
                    <a:pt x="54263" y="87515"/>
                  </a:lnTo>
                  <a:lnTo>
                    <a:pt x="81167" y="87515"/>
                  </a:lnTo>
                  <a:lnTo>
                    <a:pt x="76757" y="95248"/>
                  </a:lnTo>
                  <a:lnTo>
                    <a:pt x="36203" y="95248"/>
                  </a:lnTo>
                  <a:lnTo>
                    <a:pt x="34892" y="101570"/>
                  </a:lnTo>
                  <a:lnTo>
                    <a:pt x="34434" y="108738"/>
                  </a:lnTo>
                  <a:lnTo>
                    <a:pt x="36372" y="110620"/>
                  </a:lnTo>
                  <a:lnTo>
                    <a:pt x="67991" y="110620"/>
                  </a:lnTo>
                  <a:lnTo>
                    <a:pt x="60674" y="123450"/>
                  </a:lnTo>
                  <a:lnTo>
                    <a:pt x="50346" y="168736"/>
                  </a:lnTo>
                  <a:lnTo>
                    <a:pt x="48010" y="218974"/>
                  </a:lnTo>
                  <a:lnTo>
                    <a:pt x="57746" y="264346"/>
                  </a:lnTo>
                  <a:lnTo>
                    <a:pt x="83633" y="295038"/>
                  </a:lnTo>
                  <a:lnTo>
                    <a:pt x="113784" y="301837"/>
                  </a:lnTo>
                  <a:lnTo>
                    <a:pt x="234255" y="301837"/>
                  </a:lnTo>
                  <a:lnTo>
                    <a:pt x="232827" y="317116"/>
                  </a:lnTo>
                  <a:lnTo>
                    <a:pt x="232563" y="319549"/>
                  </a:lnTo>
                  <a:lnTo>
                    <a:pt x="182023" y="319549"/>
                  </a:lnTo>
                  <a:lnTo>
                    <a:pt x="157969" y="339335"/>
                  </a:lnTo>
                  <a:lnTo>
                    <a:pt x="124993" y="347622"/>
                  </a:lnTo>
                  <a:close/>
                </a:path>
                <a:path extrusionOk="0" h="368300" w="277495">
                  <a:moveTo>
                    <a:pt x="221798" y="78656"/>
                  </a:moveTo>
                  <a:lnTo>
                    <a:pt x="214818" y="77693"/>
                  </a:lnTo>
                  <a:lnTo>
                    <a:pt x="212168" y="72686"/>
                  </a:lnTo>
                  <a:lnTo>
                    <a:pt x="211606" y="66419"/>
                  </a:lnTo>
                  <a:lnTo>
                    <a:pt x="212241" y="59661"/>
                  </a:lnTo>
                  <a:lnTo>
                    <a:pt x="213179" y="53182"/>
                  </a:lnTo>
                  <a:lnTo>
                    <a:pt x="164925" y="45107"/>
                  </a:lnTo>
                  <a:lnTo>
                    <a:pt x="237686" y="45107"/>
                  </a:lnTo>
                  <a:lnTo>
                    <a:pt x="237583" y="50528"/>
                  </a:lnTo>
                  <a:lnTo>
                    <a:pt x="236649" y="60221"/>
                  </a:lnTo>
                  <a:lnTo>
                    <a:pt x="234640" y="68842"/>
                  </a:lnTo>
                  <a:lnTo>
                    <a:pt x="231220" y="76056"/>
                  </a:lnTo>
                  <a:lnTo>
                    <a:pt x="225670" y="76515"/>
                  </a:lnTo>
                  <a:lnTo>
                    <a:pt x="221798" y="78656"/>
                  </a:lnTo>
                  <a:close/>
                </a:path>
                <a:path extrusionOk="0" h="368300" w="277495">
                  <a:moveTo>
                    <a:pt x="81167" y="87515"/>
                  </a:moveTo>
                  <a:lnTo>
                    <a:pt x="54263" y="87515"/>
                  </a:lnTo>
                  <a:lnTo>
                    <a:pt x="63279" y="85693"/>
                  </a:lnTo>
                  <a:lnTo>
                    <a:pt x="65594" y="79329"/>
                  </a:lnTo>
                  <a:lnTo>
                    <a:pt x="62045" y="73182"/>
                  </a:lnTo>
                  <a:lnTo>
                    <a:pt x="48974" y="72345"/>
                  </a:lnTo>
                  <a:lnTo>
                    <a:pt x="97528" y="72345"/>
                  </a:lnTo>
                  <a:lnTo>
                    <a:pt x="84209" y="82180"/>
                  </a:lnTo>
                  <a:lnTo>
                    <a:pt x="81167" y="87515"/>
                  </a:lnTo>
                  <a:close/>
                </a:path>
                <a:path extrusionOk="0" h="368300" w="277495">
                  <a:moveTo>
                    <a:pt x="67991" y="110620"/>
                  </a:moveTo>
                  <a:lnTo>
                    <a:pt x="36372" y="110620"/>
                  </a:lnTo>
                  <a:lnTo>
                    <a:pt x="40232" y="110593"/>
                  </a:lnTo>
                  <a:lnTo>
                    <a:pt x="44277" y="110374"/>
                  </a:lnTo>
                  <a:lnTo>
                    <a:pt x="43015" y="104217"/>
                  </a:lnTo>
                  <a:lnTo>
                    <a:pt x="46275" y="102562"/>
                  </a:lnTo>
                  <a:lnTo>
                    <a:pt x="45913" y="97303"/>
                  </a:lnTo>
                  <a:lnTo>
                    <a:pt x="36203" y="95248"/>
                  </a:lnTo>
                  <a:lnTo>
                    <a:pt x="76757" y="95248"/>
                  </a:lnTo>
                  <a:lnTo>
                    <a:pt x="67991" y="110620"/>
                  </a:lnTo>
                  <a:close/>
                </a:path>
                <a:path extrusionOk="0" h="368300" w="277495">
                  <a:moveTo>
                    <a:pt x="155446" y="257834"/>
                  </a:moveTo>
                  <a:lnTo>
                    <a:pt x="150866" y="255822"/>
                  </a:lnTo>
                  <a:lnTo>
                    <a:pt x="146407" y="250562"/>
                  </a:lnTo>
                  <a:lnTo>
                    <a:pt x="151588" y="244440"/>
                  </a:lnTo>
                  <a:lnTo>
                    <a:pt x="152508" y="239477"/>
                  </a:lnTo>
                  <a:lnTo>
                    <a:pt x="183143" y="235343"/>
                  </a:lnTo>
                  <a:lnTo>
                    <a:pt x="217683" y="233423"/>
                  </a:lnTo>
                  <a:lnTo>
                    <a:pt x="250793" y="232897"/>
                  </a:lnTo>
                  <a:lnTo>
                    <a:pt x="277142" y="232941"/>
                  </a:lnTo>
                  <a:lnTo>
                    <a:pt x="277159" y="241132"/>
                  </a:lnTo>
                  <a:lnTo>
                    <a:pt x="276607" y="248755"/>
                  </a:lnTo>
                  <a:lnTo>
                    <a:pt x="275091" y="255417"/>
                  </a:lnTo>
                  <a:lnTo>
                    <a:pt x="274713" y="256117"/>
                  </a:lnTo>
                  <a:lnTo>
                    <a:pt x="166489" y="256117"/>
                  </a:lnTo>
                  <a:lnTo>
                    <a:pt x="161055" y="257087"/>
                  </a:lnTo>
                  <a:lnTo>
                    <a:pt x="155446" y="257834"/>
                  </a:lnTo>
                  <a:close/>
                </a:path>
                <a:path extrusionOk="0" h="368300" w="277495">
                  <a:moveTo>
                    <a:pt x="234255" y="301837"/>
                  </a:moveTo>
                  <a:lnTo>
                    <a:pt x="113784" y="301837"/>
                  </a:lnTo>
                  <a:lnTo>
                    <a:pt x="146755" y="299596"/>
                  </a:lnTo>
                  <a:lnTo>
                    <a:pt x="169894" y="285680"/>
                  </a:lnTo>
                  <a:lnTo>
                    <a:pt x="170547" y="257458"/>
                  </a:lnTo>
                  <a:lnTo>
                    <a:pt x="166489" y="256117"/>
                  </a:lnTo>
                  <a:lnTo>
                    <a:pt x="274713" y="256117"/>
                  </a:lnTo>
                  <a:lnTo>
                    <a:pt x="272219" y="260726"/>
                  </a:lnTo>
                  <a:lnTo>
                    <a:pt x="265472" y="263400"/>
                  </a:lnTo>
                  <a:lnTo>
                    <a:pt x="257237" y="264590"/>
                  </a:lnTo>
                  <a:lnTo>
                    <a:pt x="248703" y="265480"/>
                  </a:lnTo>
                  <a:lnTo>
                    <a:pt x="241056" y="267256"/>
                  </a:lnTo>
                  <a:lnTo>
                    <a:pt x="235267" y="291007"/>
                  </a:lnTo>
                  <a:lnTo>
                    <a:pt x="234255" y="301837"/>
                  </a:lnTo>
                  <a:close/>
                </a:path>
                <a:path extrusionOk="0" h="368300" w="277495">
                  <a:moveTo>
                    <a:pt x="211230" y="368263"/>
                  </a:moveTo>
                  <a:lnTo>
                    <a:pt x="203342" y="366948"/>
                  </a:lnTo>
                  <a:lnTo>
                    <a:pt x="196796" y="356000"/>
                  </a:lnTo>
                  <a:lnTo>
                    <a:pt x="193058" y="343218"/>
                  </a:lnTo>
                  <a:lnTo>
                    <a:pt x="189229" y="330767"/>
                  </a:lnTo>
                  <a:lnTo>
                    <a:pt x="182023" y="319549"/>
                  </a:lnTo>
                  <a:lnTo>
                    <a:pt x="232563" y="319549"/>
                  </a:lnTo>
                  <a:lnTo>
                    <a:pt x="229993" y="343218"/>
                  </a:lnTo>
                  <a:lnTo>
                    <a:pt x="223020" y="366948"/>
                  </a:lnTo>
                  <a:lnTo>
                    <a:pt x="216368" y="367624"/>
                  </a:lnTo>
                  <a:lnTo>
                    <a:pt x="211230" y="368263"/>
                  </a:lnTo>
                  <a:close/>
                </a:path>
              </a:pathLst>
            </a:custGeom>
            <a:solidFill>
              <a:srgbClr val="D5A6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1"/>
            <p:cNvSpPr/>
            <p:nvPr/>
          </p:nvSpPr>
          <p:spPr>
            <a:xfrm>
              <a:off x="3966611" y="6572113"/>
              <a:ext cx="12065" cy="15875"/>
            </a:xfrm>
            <a:custGeom>
              <a:rect b="b" l="l" r="r" t="t"/>
              <a:pathLst>
                <a:path extrusionOk="0" h="15875" w="12064">
                  <a:moveTo>
                    <a:pt x="1938" y="15372"/>
                  </a:moveTo>
                  <a:lnTo>
                    <a:pt x="0" y="13492"/>
                  </a:lnTo>
                  <a:lnTo>
                    <a:pt x="457" y="6324"/>
                  </a:lnTo>
                  <a:lnTo>
                    <a:pt x="1768" y="0"/>
                  </a:lnTo>
                  <a:lnTo>
                    <a:pt x="11479" y="2055"/>
                  </a:lnTo>
                  <a:lnTo>
                    <a:pt x="11840" y="7315"/>
                  </a:lnTo>
                  <a:lnTo>
                    <a:pt x="8580" y="8969"/>
                  </a:lnTo>
                  <a:lnTo>
                    <a:pt x="9842" y="15128"/>
                  </a:lnTo>
                  <a:lnTo>
                    <a:pt x="5798" y="15347"/>
                  </a:lnTo>
                  <a:lnTo>
                    <a:pt x="1938" y="1537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4" name="Google Shape;144;p1"/>
            <p:cNvPicPr preferRelativeResize="0"/>
            <p:nvPr/>
          </p:nvPicPr>
          <p:blipFill rotWithShape="1">
            <a:blip r:embed="rId30">
              <a:alphaModFix/>
            </a:blip>
            <a:srcRect b="0" l="0" r="0" t="0"/>
            <a:stretch/>
          </p:blipFill>
          <p:spPr>
            <a:xfrm>
              <a:off x="3920696" y="6660779"/>
              <a:ext cx="83634" cy="168324"/>
            </a:xfrm>
            <a:prstGeom prst="rect">
              <a:avLst/>
            </a:prstGeom>
            <a:noFill/>
            <a:ln>
              <a:noFill/>
            </a:ln>
          </p:spPr>
        </p:pic>
      </p:grpSp>
      <p:grpSp>
        <p:nvGrpSpPr>
          <p:cNvPr id="145" name="Google Shape;145;p1"/>
          <p:cNvGrpSpPr/>
          <p:nvPr/>
        </p:nvGrpSpPr>
        <p:grpSpPr>
          <a:xfrm>
            <a:off x="7517818" y="6489598"/>
            <a:ext cx="1127208" cy="339898"/>
            <a:chOff x="7517818" y="6489598"/>
            <a:chExt cx="1127208" cy="339898"/>
          </a:xfrm>
        </p:grpSpPr>
        <p:sp>
          <p:nvSpPr>
            <p:cNvPr id="146" name="Google Shape;146;p1"/>
            <p:cNvSpPr/>
            <p:nvPr/>
          </p:nvSpPr>
          <p:spPr>
            <a:xfrm>
              <a:off x="7520610" y="6501027"/>
              <a:ext cx="245110" cy="314325"/>
            </a:xfrm>
            <a:custGeom>
              <a:rect b="b" l="l" r="r" t="t"/>
              <a:pathLst>
                <a:path extrusionOk="0" h="314325" w="245109">
                  <a:moveTo>
                    <a:pt x="244779" y="286346"/>
                  </a:moveTo>
                  <a:lnTo>
                    <a:pt x="237756" y="248272"/>
                  </a:lnTo>
                  <a:lnTo>
                    <a:pt x="235534" y="239636"/>
                  </a:lnTo>
                  <a:lnTo>
                    <a:pt x="224548" y="200266"/>
                  </a:lnTo>
                  <a:lnTo>
                    <a:pt x="215811" y="171259"/>
                  </a:lnTo>
                  <a:lnTo>
                    <a:pt x="211467" y="156730"/>
                  </a:lnTo>
                  <a:lnTo>
                    <a:pt x="199263" y="112268"/>
                  </a:lnTo>
                  <a:lnTo>
                    <a:pt x="191960" y="82130"/>
                  </a:lnTo>
                  <a:lnTo>
                    <a:pt x="188175" y="67043"/>
                  </a:lnTo>
                  <a:lnTo>
                    <a:pt x="174739" y="23926"/>
                  </a:lnTo>
                  <a:lnTo>
                    <a:pt x="147586" y="0"/>
                  </a:lnTo>
                  <a:lnTo>
                    <a:pt x="141287" y="0"/>
                  </a:lnTo>
                  <a:lnTo>
                    <a:pt x="113563" y="13500"/>
                  </a:lnTo>
                  <a:lnTo>
                    <a:pt x="108915" y="17030"/>
                  </a:lnTo>
                  <a:lnTo>
                    <a:pt x="93192" y="23241"/>
                  </a:lnTo>
                  <a:lnTo>
                    <a:pt x="89103" y="26631"/>
                  </a:lnTo>
                  <a:lnTo>
                    <a:pt x="70408" y="81292"/>
                  </a:lnTo>
                  <a:lnTo>
                    <a:pt x="56299" y="133045"/>
                  </a:lnTo>
                  <a:lnTo>
                    <a:pt x="44361" y="186385"/>
                  </a:lnTo>
                  <a:lnTo>
                    <a:pt x="33934" y="241122"/>
                  </a:lnTo>
                  <a:lnTo>
                    <a:pt x="32169" y="241909"/>
                  </a:lnTo>
                  <a:lnTo>
                    <a:pt x="762" y="273138"/>
                  </a:lnTo>
                  <a:lnTo>
                    <a:pt x="0" y="277088"/>
                  </a:lnTo>
                  <a:lnTo>
                    <a:pt x="0" y="283146"/>
                  </a:lnTo>
                  <a:lnTo>
                    <a:pt x="30149" y="312547"/>
                  </a:lnTo>
                  <a:lnTo>
                    <a:pt x="50749" y="314261"/>
                  </a:lnTo>
                  <a:lnTo>
                    <a:pt x="59093" y="314261"/>
                  </a:lnTo>
                  <a:lnTo>
                    <a:pt x="71450" y="314045"/>
                  </a:lnTo>
                  <a:lnTo>
                    <a:pt x="83908" y="314058"/>
                  </a:lnTo>
                  <a:lnTo>
                    <a:pt x="124802" y="305536"/>
                  </a:lnTo>
                  <a:lnTo>
                    <a:pt x="137096" y="294970"/>
                  </a:lnTo>
                  <a:lnTo>
                    <a:pt x="138785" y="297345"/>
                  </a:lnTo>
                  <a:lnTo>
                    <a:pt x="141185" y="299173"/>
                  </a:lnTo>
                  <a:lnTo>
                    <a:pt x="143979" y="300126"/>
                  </a:lnTo>
                  <a:lnTo>
                    <a:pt x="145376" y="301205"/>
                  </a:lnTo>
                  <a:lnTo>
                    <a:pt x="183692" y="312699"/>
                  </a:lnTo>
                  <a:lnTo>
                    <a:pt x="193243" y="312699"/>
                  </a:lnTo>
                  <a:lnTo>
                    <a:pt x="231432" y="305930"/>
                  </a:lnTo>
                  <a:lnTo>
                    <a:pt x="244335" y="289610"/>
                  </a:lnTo>
                  <a:lnTo>
                    <a:pt x="244779" y="286346"/>
                  </a:lnTo>
                  <a:close/>
                </a:path>
              </a:pathLst>
            </a:custGeom>
            <a:solidFill>
              <a:srgbClr val="B6B6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7" name="Google Shape;147;p1"/>
            <p:cNvPicPr preferRelativeResize="0"/>
            <p:nvPr/>
          </p:nvPicPr>
          <p:blipFill rotWithShape="1">
            <a:blip r:embed="rId24">
              <a:alphaModFix/>
            </a:blip>
            <a:srcRect b="0" l="0" r="0" t="0"/>
            <a:stretch/>
          </p:blipFill>
          <p:spPr>
            <a:xfrm>
              <a:off x="7653612" y="6736878"/>
              <a:ext cx="4019" cy="11243"/>
            </a:xfrm>
            <a:prstGeom prst="rect">
              <a:avLst/>
            </a:prstGeom>
            <a:noFill/>
            <a:ln>
              <a:noFill/>
            </a:ln>
          </p:spPr>
        </p:pic>
        <p:pic>
          <p:nvPicPr>
            <p:cNvPr id="148" name="Google Shape;148;p1"/>
            <p:cNvPicPr preferRelativeResize="0"/>
            <p:nvPr/>
          </p:nvPicPr>
          <p:blipFill rotWithShape="1">
            <a:blip r:embed="rId31">
              <a:alphaModFix/>
            </a:blip>
            <a:srcRect b="0" l="0" r="0" t="0"/>
            <a:stretch/>
          </p:blipFill>
          <p:spPr>
            <a:xfrm>
              <a:off x="7517818" y="6489598"/>
              <a:ext cx="463446" cy="325040"/>
            </a:xfrm>
            <a:prstGeom prst="rect">
              <a:avLst/>
            </a:prstGeom>
            <a:noFill/>
            <a:ln>
              <a:noFill/>
            </a:ln>
          </p:spPr>
        </p:pic>
        <p:pic>
          <p:nvPicPr>
            <p:cNvPr id="149" name="Google Shape;149;p1"/>
            <p:cNvPicPr preferRelativeResize="0"/>
            <p:nvPr/>
          </p:nvPicPr>
          <p:blipFill rotWithShape="1">
            <a:blip r:embed="rId32">
              <a:alphaModFix/>
            </a:blip>
            <a:srcRect b="0" l="0" r="0" t="0"/>
            <a:stretch/>
          </p:blipFill>
          <p:spPr>
            <a:xfrm>
              <a:off x="7752907" y="6494497"/>
              <a:ext cx="448549" cy="325022"/>
            </a:xfrm>
            <a:prstGeom prst="rect">
              <a:avLst/>
            </a:prstGeom>
            <a:noFill/>
            <a:ln>
              <a:noFill/>
            </a:ln>
          </p:spPr>
        </p:pic>
        <p:pic>
          <p:nvPicPr>
            <p:cNvPr id="150" name="Google Shape;150;p1"/>
            <p:cNvPicPr preferRelativeResize="0"/>
            <p:nvPr/>
          </p:nvPicPr>
          <p:blipFill rotWithShape="1">
            <a:blip r:embed="rId33">
              <a:alphaModFix/>
            </a:blip>
            <a:srcRect b="0" l="0" r="0" t="0"/>
            <a:stretch/>
          </p:blipFill>
          <p:spPr>
            <a:xfrm>
              <a:off x="7982463" y="6495836"/>
              <a:ext cx="402262" cy="329008"/>
            </a:xfrm>
            <a:prstGeom prst="rect">
              <a:avLst/>
            </a:prstGeom>
            <a:noFill/>
            <a:ln>
              <a:noFill/>
            </a:ln>
          </p:spPr>
        </p:pic>
        <p:pic>
          <p:nvPicPr>
            <p:cNvPr id="151" name="Google Shape;151;p1"/>
            <p:cNvPicPr preferRelativeResize="0"/>
            <p:nvPr/>
          </p:nvPicPr>
          <p:blipFill rotWithShape="1">
            <a:blip r:embed="rId34">
              <a:alphaModFix/>
            </a:blip>
            <a:srcRect b="0" l="0" r="0" t="0"/>
            <a:stretch/>
          </p:blipFill>
          <p:spPr>
            <a:xfrm>
              <a:off x="8194327" y="6500996"/>
              <a:ext cx="450699" cy="328500"/>
            </a:xfrm>
            <a:prstGeom prst="rect">
              <a:avLst/>
            </a:prstGeom>
            <a:noFill/>
            <a:ln>
              <a:noFill/>
            </a:ln>
          </p:spPr>
        </p:pic>
        <p:pic>
          <p:nvPicPr>
            <p:cNvPr id="152" name="Google Shape;152;p1"/>
            <p:cNvPicPr preferRelativeResize="0"/>
            <p:nvPr/>
          </p:nvPicPr>
          <p:blipFill rotWithShape="1">
            <a:blip r:embed="rId35">
              <a:alphaModFix/>
            </a:blip>
            <a:srcRect b="0" l="0" r="0" t="0"/>
            <a:stretch/>
          </p:blipFill>
          <p:spPr>
            <a:xfrm>
              <a:off x="8388129" y="6510644"/>
              <a:ext cx="254021" cy="31369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10"/>
          <p:cNvSpPr/>
          <p:nvPr/>
        </p:nvSpPr>
        <p:spPr>
          <a:xfrm>
            <a:off x="1034568" y="5364499"/>
            <a:ext cx="7217409" cy="1743075"/>
          </a:xfrm>
          <a:custGeom>
            <a:rect b="b" l="l" r="r" t="t"/>
            <a:pathLst>
              <a:path extrusionOk="0" h="1743075" w="7217409">
                <a:moveTo>
                  <a:pt x="6745355" y="1742419"/>
                </a:moveTo>
                <a:lnTo>
                  <a:pt x="6698572" y="1739031"/>
                </a:lnTo>
                <a:lnTo>
                  <a:pt x="6653379" y="1726493"/>
                </a:lnTo>
                <a:lnTo>
                  <a:pt x="6618289" y="1709292"/>
                </a:lnTo>
                <a:lnTo>
                  <a:pt x="6575132" y="1686057"/>
                </a:lnTo>
                <a:lnTo>
                  <a:pt x="6531798" y="1663159"/>
                </a:lnTo>
                <a:lnTo>
                  <a:pt x="6488287" y="1640599"/>
                </a:lnTo>
                <a:lnTo>
                  <a:pt x="6444598" y="1618376"/>
                </a:lnTo>
                <a:lnTo>
                  <a:pt x="6400738" y="1596493"/>
                </a:lnTo>
                <a:lnTo>
                  <a:pt x="6356711" y="1574952"/>
                </a:lnTo>
                <a:lnTo>
                  <a:pt x="6312518" y="1553754"/>
                </a:lnTo>
                <a:lnTo>
                  <a:pt x="6268157" y="1532898"/>
                </a:lnTo>
                <a:lnTo>
                  <a:pt x="6223636" y="1512388"/>
                </a:lnTo>
                <a:lnTo>
                  <a:pt x="6178959" y="1492225"/>
                </a:lnTo>
                <a:lnTo>
                  <a:pt x="6134126" y="1472409"/>
                </a:lnTo>
                <a:lnTo>
                  <a:pt x="6089137" y="1452941"/>
                </a:lnTo>
                <a:lnTo>
                  <a:pt x="6043998" y="1433823"/>
                </a:lnTo>
                <a:lnTo>
                  <a:pt x="5998714" y="1415057"/>
                </a:lnTo>
                <a:lnTo>
                  <a:pt x="5953285" y="1396644"/>
                </a:lnTo>
                <a:lnTo>
                  <a:pt x="5907712" y="1378583"/>
                </a:lnTo>
                <a:lnTo>
                  <a:pt x="5861998" y="1360875"/>
                </a:lnTo>
                <a:lnTo>
                  <a:pt x="5816151" y="1343525"/>
                </a:lnTo>
                <a:lnTo>
                  <a:pt x="5770170" y="1326531"/>
                </a:lnTo>
                <a:lnTo>
                  <a:pt x="5724055" y="1309894"/>
                </a:lnTo>
                <a:lnTo>
                  <a:pt x="5677811" y="1293615"/>
                </a:lnTo>
                <a:lnTo>
                  <a:pt x="5631445" y="1277697"/>
                </a:lnTo>
                <a:lnTo>
                  <a:pt x="5584957" y="1262139"/>
                </a:lnTo>
                <a:lnTo>
                  <a:pt x="5538346" y="1246942"/>
                </a:lnTo>
                <a:lnTo>
                  <a:pt x="5491618" y="1232107"/>
                </a:lnTo>
                <a:lnTo>
                  <a:pt x="5444778" y="1217636"/>
                </a:lnTo>
                <a:lnTo>
                  <a:pt x="5397827" y="1203530"/>
                </a:lnTo>
                <a:lnTo>
                  <a:pt x="5350764" y="1189787"/>
                </a:lnTo>
                <a:lnTo>
                  <a:pt x="5303596" y="1176411"/>
                </a:lnTo>
                <a:lnTo>
                  <a:pt x="5256328" y="1163402"/>
                </a:lnTo>
                <a:lnTo>
                  <a:pt x="5208960" y="1150760"/>
                </a:lnTo>
                <a:lnTo>
                  <a:pt x="5161492" y="1138486"/>
                </a:lnTo>
                <a:lnTo>
                  <a:pt x="5113929" y="1126581"/>
                </a:lnTo>
                <a:lnTo>
                  <a:pt x="5066278" y="1115046"/>
                </a:lnTo>
                <a:lnTo>
                  <a:pt x="5018539" y="1103882"/>
                </a:lnTo>
                <a:lnTo>
                  <a:pt x="4970711" y="1093087"/>
                </a:lnTo>
                <a:lnTo>
                  <a:pt x="4922800" y="1082665"/>
                </a:lnTo>
                <a:lnTo>
                  <a:pt x="4874813" y="1072615"/>
                </a:lnTo>
                <a:lnTo>
                  <a:pt x="4826749" y="1062939"/>
                </a:lnTo>
                <a:lnTo>
                  <a:pt x="4778607" y="1053635"/>
                </a:lnTo>
                <a:lnTo>
                  <a:pt x="4730395" y="1044706"/>
                </a:lnTo>
                <a:lnTo>
                  <a:pt x="4682118" y="1036151"/>
                </a:lnTo>
                <a:lnTo>
                  <a:pt x="4633775" y="1027972"/>
                </a:lnTo>
                <a:lnTo>
                  <a:pt x="4585367" y="1020168"/>
                </a:lnTo>
                <a:lnTo>
                  <a:pt x="4536900" y="1012740"/>
                </a:lnTo>
                <a:lnTo>
                  <a:pt x="4488379" y="1005689"/>
                </a:lnTo>
                <a:lnTo>
                  <a:pt x="4439805" y="999015"/>
                </a:lnTo>
                <a:lnTo>
                  <a:pt x="4391177" y="992718"/>
                </a:lnTo>
                <a:lnTo>
                  <a:pt x="4342502" y="986799"/>
                </a:lnTo>
                <a:lnTo>
                  <a:pt x="4293784" y="981258"/>
                </a:lnTo>
                <a:lnTo>
                  <a:pt x="4245026" y="976096"/>
                </a:lnTo>
                <a:lnTo>
                  <a:pt x="4196225" y="971312"/>
                </a:lnTo>
                <a:lnTo>
                  <a:pt x="4147389" y="966907"/>
                </a:lnTo>
                <a:lnTo>
                  <a:pt x="4098523" y="962882"/>
                </a:lnTo>
                <a:lnTo>
                  <a:pt x="4049626" y="959236"/>
                </a:lnTo>
                <a:lnTo>
                  <a:pt x="4000700" y="955970"/>
                </a:lnTo>
                <a:lnTo>
                  <a:pt x="3951750" y="953084"/>
                </a:lnTo>
                <a:lnTo>
                  <a:pt x="3902782" y="950578"/>
                </a:lnTo>
                <a:lnTo>
                  <a:pt x="3853796" y="948453"/>
                </a:lnTo>
                <a:lnTo>
                  <a:pt x="3804792" y="946708"/>
                </a:lnTo>
                <a:lnTo>
                  <a:pt x="3755776" y="945343"/>
                </a:lnTo>
                <a:lnTo>
                  <a:pt x="3706753" y="944359"/>
                </a:lnTo>
                <a:lnTo>
                  <a:pt x="3657725" y="943756"/>
                </a:lnTo>
                <a:lnTo>
                  <a:pt x="3608690" y="943534"/>
                </a:lnTo>
                <a:lnTo>
                  <a:pt x="3559655" y="943692"/>
                </a:lnTo>
                <a:lnTo>
                  <a:pt x="3510625" y="944231"/>
                </a:lnTo>
                <a:lnTo>
                  <a:pt x="3461602" y="945151"/>
                </a:lnTo>
                <a:lnTo>
                  <a:pt x="3412583" y="946451"/>
                </a:lnTo>
                <a:lnTo>
                  <a:pt x="3363577" y="948132"/>
                </a:lnTo>
                <a:lnTo>
                  <a:pt x="3314588" y="950194"/>
                </a:lnTo>
                <a:lnTo>
                  <a:pt x="3265617" y="952635"/>
                </a:lnTo>
                <a:lnTo>
                  <a:pt x="3216663" y="955458"/>
                </a:lnTo>
                <a:lnTo>
                  <a:pt x="3167733" y="958660"/>
                </a:lnTo>
                <a:lnTo>
                  <a:pt x="3118832" y="962241"/>
                </a:lnTo>
                <a:lnTo>
                  <a:pt x="3069960" y="966203"/>
                </a:lnTo>
                <a:lnTo>
                  <a:pt x="3021118" y="970544"/>
                </a:lnTo>
                <a:lnTo>
                  <a:pt x="2972312" y="975264"/>
                </a:lnTo>
                <a:lnTo>
                  <a:pt x="2923546" y="980362"/>
                </a:lnTo>
                <a:lnTo>
                  <a:pt x="2874822" y="985839"/>
                </a:lnTo>
                <a:lnTo>
                  <a:pt x="2826139" y="991695"/>
                </a:lnTo>
                <a:lnTo>
                  <a:pt x="2777503" y="997928"/>
                </a:lnTo>
                <a:lnTo>
                  <a:pt x="2728920" y="1004539"/>
                </a:lnTo>
                <a:lnTo>
                  <a:pt x="2680390" y="1011526"/>
                </a:lnTo>
                <a:lnTo>
                  <a:pt x="2631913" y="1018891"/>
                </a:lnTo>
                <a:lnTo>
                  <a:pt x="2583494" y="1026632"/>
                </a:lnTo>
                <a:lnTo>
                  <a:pt x="2535141" y="1034748"/>
                </a:lnTo>
                <a:lnTo>
                  <a:pt x="2486853" y="1043239"/>
                </a:lnTo>
                <a:lnTo>
                  <a:pt x="2438629" y="1052106"/>
                </a:lnTo>
                <a:lnTo>
                  <a:pt x="2390475" y="1061346"/>
                </a:lnTo>
                <a:lnTo>
                  <a:pt x="2342398" y="1070960"/>
                </a:lnTo>
                <a:lnTo>
                  <a:pt x="2294398" y="1080947"/>
                </a:lnTo>
                <a:lnTo>
                  <a:pt x="2246474" y="1091307"/>
                </a:lnTo>
                <a:lnTo>
                  <a:pt x="2198632" y="1102038"/>
                </a:lnTo>
                <a:lnTo>
                  <a:pt x="2150878" y="1113140"/>
                </a:lnTo>
                <a:lnTo>
                  <a:pt x="2103212" y="1124613"/>
                </a:lnTo>
                <a:lnTo>
                  <a:pt x="2055634" y="1136456"/>
                </a:lnTo>
                <a:lnTo>
                  <a:pt x="2008150" y="1148668"/>
                </a:lnTo>
                <a:lnTo>
                  <a:pt x="1960765" y="1161248"/>
                </a:lnTo>
                <a:lnTo>
                  <a:pt x="1913480" y="1174195"/>
                </a:lnTo>
                <a:lnTo>
                  <a:pt x="1866294" y="1187510"/>
                </a:lnTo>
                <a:lnTo>
                  <a:pt x="1819214" y="1201191"/>
                </a:lnTo>
                <a:lnTo>
                  <a:pt x="1772244" y="1215236"/>
                </a:lnTo>
                <a:lnTo>
                  <a:pt x="1725385" y="1229645"/>
                </a:lnTo>
                <a:lnTo>
                  <a:pt x="1678638" y="1244419"/>
                </a:lnTo>
                <a:lnTo>
                  <a:pt x="1632006" y="1259555"/>
                </a:lnTo>
                <a:lnTo>
                  <a:pt x="1585497" y="1275052"/>
                </a:lnTo>
                <a:lnTo>
                  <a:pt x="1539110" y="1290910"/>
                </a:lnTo>
                <a:lnTo>
                  <a:pt x="1492846" y="1307128"/>
                </a:lnTo>
                <a:lnTo>
                  <a:pt x="1446709" y="1323705"/>
                </a:lnTo>
                <a:lnTo>
                  <a:pt x="1400706" y="1340639"/>
                </a:lnTo>
                <a:lnTo>
                  <a:pt x="1354836" y="1357929"/>
                </a:lnTo>
                <a:lnTo>
                  <a:pt x="1309099" y="1375576"/>
                </a:lnTo>
                <a:lnTo>
                  <a:pt x="1263502" y="1393578"/>
                </a:lnTo>
                <a:lnTo>
                  <a:pt x="1218049" y="1411932"/>
                </a:lnTo>
                <a:lnTo>
                  <a:pt x="1172740" y="1430639"/>
                </a:lnTo>
                <a:lnTo>
                  <a:pt x="1127576" y="1449698"/>
                </a:lnTo>
                <a:lnTo>
                  <a:pt x="1082561" y="1469107"/>
                </a:lnTo>
                <a:lnTo>
                  <a:pt x="1037702" y="1488864"/>
                </a:lnTo>
                <a:lnTo>
                  <a:pt x="992999" y="1508968"/>
                </a:lnTo>
                <a:lnTo>
                  <a:pt x="948451" y="1529421"/>
                </a:lnTo>
                <a:lnTo>
                  <a:pt x="904063" y="1550218"/>
                </a:lnTo>
                <a:lnTo>
                  <a:pt x="859842" y="1571359"/>
                </a:lnTo>
                <a:lnTo>
                  <a:pt x="815787" y="1592842"/>
                </a:lnTo>
                <a:lnTo>
                  <a:pt x="771898" y="1614668"/>
                </a:lnTo>
                <a:lnTo>
                  <a:pt x="728180" y="1636834"/>
                </a:lnTo>
                <a:lnTo>
                  <a:pt x="684639" y="1659337"/>
                </a:lnTo>
                <a:lnTo>
                  <a:pt x="641275" y="1682178"/>
                </a:lnTo>
                <a:lnTo>
                  <a:pt x="598088" y="1705356"/>
                </a:lnTo>
                <a:lnTo>
                  <a:pt x="591349" y="1709340"/>
                </a:lnTo>
                <a:lnTo>
                  <a:pt x="584428" y="1712980"/>
                </a:lnTo>
                <a:lnTo>
                  <a:pt x="548186" y="1727667"/>
                </a:lnTo>
                <a:lnTo>
                  <a:pt x="502248" y="1737131"/>
                </a:lnTo>
                <a:lnTo>
                  <a:pt x="478801" y="1738408"/>
                </a:lnTo>
                <a:lnTo>
                  <a:pt x="470978" y="1738317"/>
                </a:lnTo>
                <a:lnTo>
                  <a:pt x="432104" y="1733992"/>
                </a:lnTo>
                <a:lnTo>
                  <a:pt x="387198" y="1720463"/>
                </a:lnTo>
                <a:lnTo>
                  <a:pt x="345852" y="1698354"/>
                </a:lnTo>
                <a:lnTo>
                  <a:pt x="309692" y="1668535"/>
                </a:lnTo>
                <a:lnTo>
                  <a:pt x="280140" y="1632179"/>
                </a:lnTo>
                <a:lnTo>
                  <a:pt x="272082" y="1618788"/>
                </a:lnTo>
                <a:lnTo>
                  <a:pt x="31183" y="1212885"/>
                </a:lnTo>
                <a:lnTo>
                  <a:pt x="14872" y="1178372"/>
                </a:lnTo>
                <a:lnTo>
                  <a:pt x="4463" y="1141633"/>
                </a:lnTo>
                <a:lnTo>
                  <a:pt x="0" y="1096064"/>
                </a:lnTo>
                <a:lnTo>
                  <a:pt x="121" y="1088429"/>
                </a:lnTo>
                <a:lnTo>
                  <a:pt x="4436" y="1050494"/>
                </a:lnTo>
                <a:lnTo>
                  <a:pt x="17605" y="1006635"/>
                </a:lnTo>
                <a:lnTo>
                  <a:pt x="39011" y="966139"/>
                </a:lnTo>
                <a:lnTo>
                  <a:pt x="67848" y="930531"/>
                </a:lnTo>
                <a:lnTo>
                  <a:pt x="103032" y="901151"/>
                </a:lnTo>
                <a:lnTo>
                  <a:pt x="166029" y="865888"/>
                </a:lnTo>
                <a:lnTo>
                  <a:pt x="216260" y="839124"/>
                </a:lnTo>
                <a:lnTo>
                  <a:pt x="266700" y="812754"/>
                </a:lnTo>
                <a:lnTo>
                  <a:pt x="317349" y="786779"/>
                </a:lnTo>
                <a:lnTo>
                  <a:pt x="368201" y="761201"/>
                </a:lnTo>
                <a:lnTo>
                  <a:pt x="419250" y="736025"/>
                </a:lnTo>
                <a:lnTo>
                  <a:pt x="470495" y="711250"/>
                </a:lnTo>
                <a:lnTo>
                  <a:pt x="521937" y="686876"/>
                </a:lnTo>
                <a:lnTo>
                  <a:pt x="573569" y="662906"/>
                </a:lnTo>
                <a:lnTo>
                  <a:pt x="625386" y="639343"/>
                </a:lnTo>
                <a:lnTo>
                  <a:pt x="677385" y="616187"/>
                </a:lnTo>
                <a:lnTo>
                  <a:pt x="729569" y="593438"/>
                </a:lnTo>
                <a:lnTo>
                  <a:pt x="781931" y="571099"/>
                </a:lnTo>
                <a:lnTo>
                  <a:pt x="834463" y="549173"/>
                </a:lnTo>
                <a:lnTo>
                  <a:pt x="887166" y="527659"/>
                </a:lnTo>
                <a:lnTo>
                  <a:pt x="940041" y="506558"/>
                </a:lnTo>
                <a:lnTo>
                  <a:pt x="993079" y="485872"/>
                </a:lnTo>
                <a:lnTo>
                  <a:pt x="1046276" y="465604"/>
                </a:lnTo>
                <a:lnTo>
                  <a:pt x="1099631" y="445753"/>
                </a:lnTo>
                <a:lnTo>
                  <a:pt x="1153143" y="426321"/>
                </a:lnTo>
                <a:lnTo>
                  <a:pt x="1206807" y="407308"/>
                </a:lnTo>
                <a:lnTo>
                  <a:pt x="1260615" y="388719"/>
                </a:lnTo>
                <a:lnTo>
                  <a:pt x="1314568" y="370551"/>
                </a:lnTo>
                <a:lnTo>
                  <a:pt x="1368666" y="352806"/>
                </a:lnTo>
                <a:lnTo>
                  <a:pt x="1422902" y="335486"/>
                </a:lnTo>
                <a:lnTo>
                  <a:pt x="1477269" y="318593"/>
                </a:lnTo>
                <a:lnTo>
                  <a:pt x="1531768" y="302126"/>
                </a:lnTo>
                <a:lnTo>
                  <a:pt x="1586397" y="286087"/>
                </a:lnTo>
                <a:lnTo>
                  <a:pt x="1641152" y="270476"/>
                </a:lnTo>
                <a:lnTo>
                  <a:pt x="1696024" y="255296"/>
                </a:lnTo>
                <a:lnTo>
                  <a:pt x="1751014" y="240547"/>
                </a:lnTo>
                <a:lnTo>
                  <a:pt x="1806121" y="226228"/>
                </a:lnTo>
                <a:lnTo>
                  <a:pt x="1861340" y="212342"/>
                </a:lnTo>
                <a:lnTo>
                  <a:pt x="1916663" y="198890"/>
                </a:lnTo>
                <a:lnTo>
                  <a:pt x="1972090" y="185873"/>
                </a:lnTo>
                <a:lnTo>
                  <a:pt x="2027622" y="173290"/>
                </a:lnTo>
                <a:lnTo>
                  <a:pt x="2083250" y="161142"/>
                </a:lnTo>
                <a:lnTo>
                  <a:pt x="2138969" y="149432"/>
                </a:lnTo>
                <a:lnTo>
                  <a:pt x="2194779" y="138159"/>
                </a:lnTo>
                <a:lnTo>
                  <a:pt x="2250679" y="127323"/>
                </a:lnTo>
                <a:lnTo>
                  <a:pt x="2306662" y="116926"/>
                </a:lnTo>
                <a:lnTo>
                  <a:pt x="2362723" y="106969"/>
                </a:lnTo>
                <a:lnTo>
                  <a:pt x="2418859" y="97452"/>
                </a:lnTo>
                <a:lnTo>
                  <a:pt x="2475073" y="88375"/>
                </a:lnTo>
                <a:lnTo>
                  <a:pt x="2531356" y="79739"/>
                </a:lnTo>
                <a:lnTo>
                  <a:pt x="2587702" y="71544"/>
                </a:lnTo>
                <a:lnTo>
                  <a:pt x="2644111" y="63792"/>
                </a:lnTo>
                <a:lnTo>
                  <a:pt x="2700582" y="56482"/>
                </a:lnTo>
                <a:lnTo>
                  <a:pt x="2757110" y="49616"/>
                </a:lnTo>
                <a:lnTo>
                  <a:pt x="2813686" y="43192"/>
                </a:lnTo>
                <a:lnTo>
                  <a:pt x="2870311" y="37213"/>
                </a:lnTo>
                <a:lnTo>
                  <a:pt x="2926985" y="31678"/>
                </a:lnTo>
                <a:lnTo>
                  <a:pt x="2983700" y="26587"/>
                </a:lnTo>
                <a:lnTo>
                  <a:pt x="3040451" y="21941"/>
                </a:lnTo>
                <a:lnTo>
                  <a:pt x="3097236" y="17741"/>
                </a:lnTo>
                <a:lnTo>
                  <a:pt x="3154056" y="13985"/>
                </a:lnTo>
                <a:lnTo>
                  <a:pt x="3210904" y="10675"/>
                </a:lnTo>
                <a:lnTo>
                  <a:pt x="3267772" y="7812"/>
                </a:lnTo>
                <a:lnTo>
                  <a:pt x="3324662" y="5394"/>
                </a:lnTo>
                <a:lnTo>
                  <a:pt x="3381572" y="3422"/>
                </a:lnTo>
                <a:lnTo>
                  <a:pt x="3438496" y="1897"/>
                </a:lnTo>
                <a:lnTo>
                  <a:pt x="3495427" y="818"/>
                </a:lnTo>
                <a:lnTo>
                  <a:pt x="3552365" y="186"/>
                </a:lnTo>
                <a:lnTo>
                  <a:pt x="3609309" y="0"/>
                </a:lnTo>
                <a:lnTo>
                  <a:pt x="3666253" y="260"/>
                </a:lnTo>
                <a:lnTo>
                  <a:pt x="3723190" y="967"/>
                </a:lnTo>
                <a:lnTo>
                  <a:pt x="3780119" y="2120"/>
                </a:lnTo>
                <a:lnTo>
                  <a:pt x="3837041" y="3720"/>
                </a:lnTo>
                <a:lnTo>
                  <a:pt x="3893949" y="5766"/>
                </a:lnTo>
                <a:lnTo>
                  <a:pt x="3950835" y="8258"/>
                </a:lnTo>
                <a:lnTo>
                  <a:pt x="4007700" y="11196"/>
                </a:lnTo>
                <a:lnTo>
                  <a:pt x="4064543" y="14580"/>
                </a:lnTo>
                <a:lnTo>
                  <a:pt x="4121358" y="18410"/>
                </a:lnTo>
                <a:lnTo>
                  <a:pt x="4178138" y="22685"/>
                </a:lnTo>
                <a:lnTo>
                  <a:pt x="4234882" y="27405"/>
                </a:lnTo>
                <a:lnTo>
                  <a:pt x="4291591" y="32570"/>
                </a:lnTo>
                <a:lnTo>
                  <a:pt x="4348258" y="38179"/>
                </a:lnTo>
                <a:lnTo>
                  <a:pt x="4404875" y="44233"/>
                </a:lnTo>
                <a:lnTo>
                  <a:pt x="4461442" y="50730"/>
                </a:lnTo>
                <a:lnTo>
                  <a:pt x="4517960" y="57671"/>
                </a:lnTo>
                <a:lnTo>
                  <a:pt x="4574422" y="65054"/>
                </a:lnTo>
                <a:lnTo>
                  <a:pt x="4630821" y="72880"/>
                </a:lnTo>
                <a:lnTo>
                  <a:pt x="4687156" y="81148"/>
                </a:lnTo>
                <a:lnTo>
                  <a:pt x="4743428" y="89858"/>
                </a:lnTo>
                <a:lnTo>
                  <a:pt x="4799630" y="99008"/>
                </a:lnTo>
                <a:lnTo>
                  <a:pt x="4855754" y="108599"/>
                </a:lnTo>
                <a:lnTo>
                  <a:pt x="4911801" y="118629"/>
                </a:lnTo>
                <a:lnTo>
                  <a:pt x="4967771" y="129100"/>
                </a:lnTo>
                <a:lnTo>
                  <a:pt x="5023657" y="140008"/>
                </a:lnTo>
                <a:lnTo>
                  <a:pt x="5079452" y="151354"/>
                </a:lnTo>
                <a:lnTo>
                  <a:pt x="5135155" y="163137"/>
                </a:lnTo>
                <a:lnTo>
                  <a:pt x="5190768" y="175357"/>
                </a:lnTo>
                <a:lnTo>
                  <a:pt x="5246283" y="188013"/>
                </a:lnTo>
                <a:lnTo>
                  <a:pt x="5301693" y="201103"/>
                </a:lnTo>
                <a:lnTo>
                  <a:pt x="5356998" y="214627"/>
                </a:lnTo>
                <a:lnTo>
                  <a:pt x="5412198" y="228585"/>
                </a:lnTo>
                <a:lnTo>
                  <a:pt x="5467287" y="242976"/>
                </a:lnTo>
                <a:lnTo>
                  <a:pt x="5522258" y="257797"/>
                </a:lnTo>
                <a:lnTo>
                  <a:pt x="5577110" y="273049"/>
                </a:lnTo>
                <a:lnTo>
                  <a:pt x="5631844" y="288731"/>
                </a:lnTo>
                <a:lnTo>
                  <a:pt x="5686452" y="304842"/>
                </a:lnTo>
                <a:lnTo>
                  <a:pt x="5740929" y="321380"/>
                </a:lnTo>
                <a:lnTo>
                  <a:pt x="5795274" y="338344"/>
                </a:lnTo>
                <a:lnTo>
                  <a:pt x="5849487" y="355735"/>
                </a:lnTo>
                <a:lnTo>
                  <a:pt x="5903561" y="373551"/>
                </a:lnTo>
                <a:lnTo>
                  <a:pt x="5957491" y="391789"/>
                </a:lnTo>
                <a:lnTo>
                  <a:pt x="6011275" y="410449"/>
                </a:lnTo>
                <a:lnTo>
                  <a:pt x="6064914" y="429532"/>
                </a:lnTo>
                <a:lnTo>
                  <a:pt x="6118401" y="449034"/>
                </a:lnTo>
                <a:lnTo>
                  <a:pt x="6171729" y="468954"/>
                </a:lnTo>
                <a:lnTo>
                  <a:pt x="6224899" y="489292"/>
                </a:lnTo>
                <a:lnTo>
                  <a:pt x="6277910" y="510047"/>
                </a:lnTo>
                <a:lnTo>
                  <a:pt x="6330757" y="531217"/>
                </a:lnTo>
                <a:lnTo>
                  <a:pt x="6383432" y="552800"/>
                </a:lnTo>
                <a:lnTo>
                  <a:pt x="6435935" y="574795"/>
                </a:lnTo>
                <a:lnTo>
                  <a:pt x="6488267" y="597203"/>
                </a:lnTo>
                <a:lnTo>
                  <a:pt x="6540421" y="620020"/>
                </a:lnTo>
                <a:lnTo>
                  <a:pt x="6592391" y="643243"/>
                </a:lnTo>
                <a:lnTo>
                  <a:pt x="6644176" y="666874"/>
                </a:lnTo>
                <a:lnTo>
                  <a:pt x="6695776" y="690911"/>
                </a:lnTo>
                <a:lnTo>
                  <a:pt x="6747187" y="715353"/>
                </a:lnTo>
                <a:lnTo>
                  <a:pt x="6798400" y="740195"/>
                </a:lnTo>
                <a:lnTo>
                  <a:pt x="6849415" y="765438"/>
                </a:lnTo>
                <a:lnTo>
                  <a:pt x="6900234" y="791082"/>
                </a:lnTo>
                <a:lnTo>
                  <a:pt x="6950849" y="817123"/>
                </a:lnTo>
                <a:lnTo>
                  <a:pt x="7001254" y="843559"/>
                </a:lnTo>
                <a:lnTo>
                  <a:pt x="7051450" y="870389"/>
                </a:lnTo>
                <a:lnTo>
                  <a:pt x="7101436" y="897614"/>
                </a:lnTo>
                <a:lnTo>
                  <a:pt x="7132690" y="919595"/>
                </a:lnTo>
                <a:lnTo>
                  <a:pt x="7159912" y="946418"/>
                </a:lnTo>
                <a:lnTo>
                  <a:pt x="7186330" y="983850"/>
                </a:lnTo>
                <a:lnTo>
                  <a:pt x="7205008" y="1025668"/>
                </a:lnTo>
                <a:lnTo>
                  <a:pt x="7215246" y="1070299"/>
                </a:lnTo>
                <a:lnTo>
                  <a:pt x="7217177" y="1100782"/>
                </a:lnTo>
                <a:lnTo>
                  <a:pt x="7216656" y="1116063"/>
                </a:lnTo>
                <a:lnTo>
                  <a:pt x="7209186" y="1161238"/>
                </a:lnTo>
                <a:lnTo>
                  <a:pt x="7193118" y="1204123"/>
                </a:lnTo>
                <a:lnTo>
                  <a:pt x="6944408" y="1623149"/>
                </a:lnTo>
                <a:lnTo>
                  <a:pt x="6940534" y="1629944"/>
                </a:lnTo>
                <a:lnTo>
                  <a:pt x="6912155" y="1667219"/>
                </a:lnTo>
                <a:lnTo>
                  <a:pt x="6876962" y="1698169"/>
                </a:lnTo>
                <a:lnTo>
                  <a:pt x="6836341" y="1721578"/>
                </a:lnTo>
                <a:lnTo>
                  <a:pt x="6791888" y="1736524"/>
                </a:lnTo>
                <a:lnTo>
                  <a:pt x="6760992" y="1741480"/>
                </a:lnTo>
                <a:lnTo>
                  <a:pt x="6745355" y="1742419"/>
                </a:lnTo>
                <a:close/>
              </a:path>
            </a:pathLst>
          </a:custGeom>
          <a:solidFill>
            <a:srgbClr val="FFEC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590" name="Google Shape;1590;p10"/>
          <p:cNvSpPr/>
          <p:nvPr/>
        </p:nvSpPr>
        <p:spPr>
          <a:xfrm>
            <a:off x="11097967" y="2963056"/>
            <a:ext cx="5530215" cy="1410335"/>
          </a:xfrm>
          <a:custGeom>
            <a:rect b="b" l="l" r="r" t="t"/>
            <a:pathLst>
              <a:path extrusionOk="0" h="1410335" w="5530215">
                <a:moveTo>
                  <a:pt x="5101509" y="1409893"/>
                </a:moveTo>
                <a:lnTo>
                  <a:pt x="5061525" y="1407498"/>
                </a:lnTo>
                <a:lnTo>
                  <a:pt x="5014891" y="1395955"/>
                </a:lnTo>
                <a:lnTo>
                  <a:pt x="5000024" y="1389951"/>
                </a:lnTo>
                <a:lnTo>
                  <a:pt x="4955512" y="1372894"/>
                </a:lnTo>
                <a:lnTo>
                  <a:pt x="4910876" y="1356182"/>
                </a:lnTo>
                <a:lnTo>
                  <a:pt x="4866117" y="1339815"/>
                </a:lnTo>
                <a:lnTo>
                  <a:pt x="4821234" y="1323792"/>
                </a:lnTo>
                <a:lnTo>
                  <a:pt x="4776227" y="1308114"/>
                </a:lnTo>
                <a:lnTo>
                  <a:pt x="4731097" y="1292781"/>
                </a:lnTo>
                <a:lnTo>
                  <a:pt x="4685850" y="1277796"/>
                </a:lnTo>
                <a:lnTo>
                  <a:pt x="4640496" y="1263160"/>
                </a:lnTo>
                <a:lnTo>
                  <a:pt x="4595035" y="1248875"/>
                </a:lnTo>
                <a:lnTo>
                  <a:pt x="4549465" y="1234939"/>
                </a:lnTo>
                <a:lnTo>
                  <a:pt x="4503788" y="1221354"/>
                </a:lnTo>
                <a:lnTo>
                  <a:pt x="4458003" y="1208119"/>
                </a:lnTo>
                <a:lnTo>
                  <a:pt x="4412118" y="1195237"/>
                </a:lnTo>
                <a:lnTo>
                  <a:pt x="4366141" y="1182709"/>
                </a:lnTo>
                <a:lnTo>
                  <a:pt x="4320073" y="1170535"/>
                </a:lnTo>
                <a:lnTo>
                  <a:pt x="4273913" y="1158717"/>
                </a:lnTo>
                <a:lnTo>
                  <a:pt x="4227661" y="1147253"/>
                </a:lnTo>
                <a:lnTo>
                  <a:pt x="4181318" y="1136144"/>
                </a:lnTo>
                <a:lnTo>
                  <a:pt x="4134891" y="1125391"/>
                </a:lnTo>
                <a:lnTo>
                  <a:pt x="4088390" y="1114997"/>
                </a:lnTo>
                <a:lnTo>
                  <a:pt x="4041812" y="1104962"/>
                </a:lnTo>
                <a:lnTo>
                  <a:pt x="3995160" y="1095285"/>
                </a:lnTo>
                <a:lnTo>
                  <a:pt x="3948432" y="1085967"/>
                </a:lnTo>
                <a:lnTo>
                  <a:pt x="3901629" y="1077007"/>
                </a:lnTo>
                <a:lnTo>
                  <a:pt x="3854759" y="1068408"/>
                </a:lnTo>
                <a:lnTo>
                  <a:pt x="3807830" y="1060170"/>
                </a:lnTo>
                <a:lnTo>
                  <a:pt x="3760842" y="1052293"/>
                </a:lnTo>
                <a:lnTo>
                  <a:pt x="3713796" y="1044779"/>
                </a:lnTo>
                <a:lnTo>
                  <a:pt x="3666690" y="1037626"/>
                </a:lnTo>
                <a:lnTo>
                  <a:pt x="3619526" y="1030834"/>
                </a:lnTo>
                <a:lnTo>
                  <a:pt x="3572312" y="1024406"/>
                </a:lnTo>
                <a:lnTo>
                  <a:pt x="3525055" y="1018341"/>
                </a:lnTo>
                <a:lnTo>
                  <a:pt x="3477756" y="1012641"/>
                </a:lnTo>
                <a:lnTo>
                  <a:pt x="3430415" y="1007304"/>
                </a:lnTo>
                <a:lnTo>
                  <a:pt x="3383032" y="1002331"/>
                </a:lnTo>
                <a:lnTo>
                  <a:pt x="3335606" y="997723"/>
                </a:lnTo>
                <a:lnTo>
                  <a:pt x="3288147" y="993479"/>
                </a:lnTo>
                <a:lnTo>
                  <a:pt x="3240663" y="989601"/>
                </a:lnTo>
                <a:lnTo>
                  <a:pt x="3193153" y="986088"/>
                </a:lnTo>
                <a:lnTo>
                  <a:pt x="3145617" y="982941"/>
                </a:lnTo>
                <a:lnTo>
                  <a:pt x="3098056" y="980159"/>
                </a:lnTo>
                <a:lnTo>
                  <a:pt x="3050469" y="977743"/>
                </a:lnTo>
                <a:lnTo>
                  <a:pt x="3002866" y="975692"/>
                </a:lnTo>
                <a:lnTo>
                  <a:pt x="2955254" y="974009"/>
                </a:lnTo>
                <a:lnTo>
                  <a:pt x="2907633" y="972691"/>
                </a:lnTo>
                <a:lnTo>
                  <a:pt x="2860004" y="971740"/>
                </a:lnTo>
                <a:lnTo>
                  <a:pt x="2812366" y="971155"/>
                </a:lnTo>
                <a:lnTo>
                  <a:pt x="2764719" y="970936"/>
                </a:lnTo>
                <a:lnTo>
                  <a:pt x="2717072" y="971084"/>
                </a:lnTo>
                <a:lnTo>
                  <a:pt x="2669433" y="971598"/>
                </a:lnTo>
                <a:lnTo>
                  <a:pt x="2621802" y="972478"/>
                </a:lnTo>
                <a:lnTo>
                  <a:pt x="2574179" y="973725"/>
                </a:lnTo>
                <a:lnTo>
                  <a:pt x="2526565" y="975338"/>
                </a:lnTo>
                <a:lnTo>
                  <a:pt x="2478959" y="977318"/>
                </a:lnTo>
                <a:lnTo>
                  <a:pt x="2431369" y="979663"/>
                </a:lnTo>
                <a:lnTo>
                  <a:pt x="2383804" y="982374"/>
                </a:lnTo>
                <a:lnTo>
                  <a:pt x="2336263" y="985451"/>
                </a:lnTo>
                <a:lnTo>
                  <a:pt x="2288748" y="988893"/>
                </a:lnTo>
                <a:lnTo>
                  <a:pt x="2241258" y="992701"/>
                </a:lnTo>
                <a:lnTo>
                  <a:pt x="2193792" y="996874"/>
                </a:lnTo>
                <a:lnTo>
                  <a:pt x="2146360" y="1001412"/>
                </a:lnTo>
                <a:lnTo>
                  <a:pt x="2098970" y="1006314"/>
                </a:lnTo>
                <a:lnTo>
                  <a:pt x="2051621" y="1011580"/>
                </a:lnTo>
                <a:lnTo>
                  <a:pt x="2004313" y="1017211"/>
                </a:lnTo>
                <a:lnTo>
                  <a:pt x="1957048" y="1023205"/>
                </a:lnTo>
                <a:lnTo>
                  <a:pt x="1909824" y="1029563"/>
                </a:lnTo>
                <a:lnTo>
                  <a:pt x="1862650" y="1036284"/>
                </a:lnTo>
                <a:lnTo>
                  <a:pt x="1815534" y="1043367"/>
                </a:lnTo>
                <a:lnTo>
                  <a:pt x="1768476" y="1050812"/>
                </a:lnTo>
                <a:lnTo>
                  <a:pt x="1721477" y="1058618"/>
                </a:lnTo>
                <a:lnTo>
                  <a:pt x="1674536" y="1066786"/>
                </a:lnTo>
                <a:lnTo>
                  <a:pt x="1627653" y="1075316"/>
                </a:lnTo>
                <a:lnTo>
                  <a:pt x="1580837" y="1084207"/>
                </a:lnTo>
                <a:lnTo>
                  <a:pt x="1534095" y="1093455"/>
                </a:lnTo>
                <a:lnTo>
                  <a:pt x="1487428" y="1103063"/>
                </a:lnTo>
                <a:lnTo>
                  <a:pt x="1440836" y="1113029"/>
                </a:lnTo>
                <a:lnTo>
                  <a:pt x="1394319" y="1123354"/>
                </a:lnTo>
                <a:lnTo>
                  <a:pt x="1347877" y="1134037"/>
                </a:lnTo>
                <a:lnTo>
                  <a:pt x="1301517" y="1145077"/>
                </a:lnTo>
                <a:lnTo>
                  <a:pt x="1255249" y="1156472"/>
                </a:lnTo>
                <a:lnTo>
                  <a:pt x="1209072" y="1168222"/>
                </a:lnTo>
                <a:lnTo>
                  <a:pt x="1162985" y="1180327"/>
                </a:lnTo>
                <a:lnTo>
                  <a:pt x="1116990" y="1192787"/>
                </a:lnTo>
                <a:lnTo>
                  <a:pt x="1071087" y="1205601"/>
                </a:lnTo>
                <a:lnTo>
                  <a:pt x="1025282" y="1218768"/>
                </a:lnTo>
                <a:lnTo>
                  <a:pt x="979584" y="1232285"/>
                </a:lnTo>
                <a:lnTo>
                  <a:pt x="933994" y="1246153"/>
                </a:lnTo>
                <a:lnTo>
                  <a:pt x="888511" y="1260370"/>
                </a:lnTo>
                <a:lnTo>
                  <a:pt x="843136" y="1274938"/>
                </a:lnTo>
                <a:lnTo>
                  <a:pt x="797867" y="1289857"/>
                </a:lnTo>
                <a:lnTo>
                  <a:pt x="752714" y="1305123"/>
                </a:lnTo>
                <a:lnTo>
                  <a:pt x="707684" y="1320733"/>
                </a:lnTo>
                <a:lnTo>
                  <a:pt x="662778" y="1336689"/>
                </a:lnTo>
                <a:lnTo>
                  <a:pt x="617994" y="1352990"/>
                </a:lnTo>
                <a:lnTo>
                  <a:pt x="573334" y="1369636"/>
                </a:lnTo>
                <a:lnTo>
                  <a:pt x="528797" y="1386626"/>
                </a:lnTo>
                <a:lnTo>
                  <a:pt x="521428" y="1389805"/>
                </a:lnTo>
                <a:lnTo>
                  <a:pt x="513921" y="1392609"/>
                </a:lnTo>
                <a:lnTo>
                  <a:pt x="475181" y="1402821"/>
                </a:lnTo>
                <a:lnTo>
                  <a:pt x="427283" y="1406418"/>
                </a:lnTo>
                <a:lnTo>
                  <a:pt x="419279" y="1406087"/>
                </a:lnTo>
                <a:lnTo>
                  <a:pt x="379620" y="1400453"/>
                </a:lnTo>
                <a:lnTo>
                  <a:pt x="334069" y="1385162"/>
                </a:lnTo>
                <a:lnTo>
                  <a:pt x="292425" y="1361146"/>
                </a:lnTo>
                <a:lnTo>
                  <a:pt x="256327" y="1329352"/>
                </a:lnTo>
                <a:lnTo>
                  <a:pt x="227196" y="1291031"/>
                </a:lnTo>
                <a:lnTo>
                  <a:pt x="209205" y="1255147"/>
                </a:lnTo>
                <a:lnTo>
                  <a:pt x="18099" y="809156"/>
                </a:lnTo>
                <a:lnTo>
                  <a:pt x="6108" y="771791"/>
                </a:lnTo>
                <a:lnTo>
                  <a:pt x="397" y="732936"/>
                </a:lnTo>
                <a:lnTo>
                  <a:pt x="0" y="709362"/>
                </a:lnTo>
                <a:lnTo>
                  <a:pt x="374" y="701516"/>
                </a:lnTo>
                <a:lnTo>
                  <a:pt x="6026" y="662653"/>
                </a:lnTo>
                <a:lnTo>
                  <a:pt x="20925" y="617989"/>
                </a:lnTo>
                <a:lnTo>
                  <a:pt x="44135" y="577051"/>
                </a:lnTo>
                <a:lnTo>
                  <a:pt x="74784" y="541378"/>
                </a:lnTo>
                <a:lnTo>
                  <a:pt x="111719" y="512312"/>
                </a:lnTo>
                <a:lnTo>
                  <a:pt x="146350" y="494053"/>
                </a:lnTo>
                <a:lnTo>
                  <a:pt x="190997" y="476725"/>
                </a:lnTo>
                <a:lnTo>
                  <a:pt x="235754" y="459698"/>
                </a:lnTo>
                <a:lnTo>
                  <a:pt x="280620" y="442971"/>
                </a:lnTo>
                <a:lnTo>
                  <a:pt x="325595" y="426546"/>
                </a:lnTo>
                <a:lnTo>
                  <a:pt x="370680" y="410421"/>
                </a:lnTo>
                <a:lnTo>
                  <a:pt x="415873" y="394596"/>
                </a:lnTo>
                <a:lnTo>
                  <a:pt x="461175" y="379073"/>
                </a:lnTo>
                <a:lnTo>
                  <a:pt x="506579" y="363853"/>
                </a:lnTo>
                <a:lnTo>
                  <a:pt x="552079" y="348938"/>
                </a:lnTo>
                <a:lnTo>
                  <a:pt x="597673" y="334329"/>
                </a:lnTo>
                <a:lnTo>
                  <a:pt x="643363" y="320025"/>
                </a:lnTo>
                <a:lnTo>
                  <a:pt x="689147" y="306027"/>
                </a:lnTo>
                <a:lnTo>
                  <a:pt x="735026" y="292334"/>
                </a:lnTo>
                <a:lnTo>
                  <a:pt x="781001" y="278947"/>
                </a:lnTo>
                <a:lnTo>
                  <a:pt x="827063" y="265867"/>
                </a:lnTo>
                <a:lnTo>
                  <a:pt x="873206" y="253097"/>
                </a:lnTo>
                <a:lnTo>
                  <a:pt x="919429" y="240637"/>
                </a:lnTo>
                <a:lnTo>
                  <a:pt x="965734" y="228486"/>
                </a:lnTo>
                <a:lnTo>
                  <a:pt x="1012119" y="216645"/>
                </a:lnTo>
                <a:lnTo>
                  <a:pt x="1058585" y="205114"/>
                </a:lnTo>
                <a:lnTo>
                  <a:pt x="1105131" y="193892"/>
                </a:lnTo>
                <a:lnTo>
                  <a:pt x="1151751" y="182982"/>
                </a:lnTo>
                <a:lnTo>
                  <a:pt x="1198437" y="172385"/>
                </a:lnTo>
                <a:lnTo>
                  <a:pt x="1245189" y="162100"/>
                </a:lnTo>
                <a:lnTo>
                  <a:pt x="1292008" y="152129"/>
                </a:lnTo>
                <a:lnTo>
                  <a:pt x="1338893" y="142471"/>
                </a:lnTo>
                <a:lnTo>
                  <a:pt x="1385844" y="133126"/>
                </a:lnTo>
                <a:lnTo>
                  <a:pt x="1432861" y="124094"/>
                </a:lnTo>
                <a:lnTo>
                  <a:pt x="1479937" y="115377"/>
                </a:lnTo>
                <a:lnTo>
                  <a:pt x="1527065" y="106975"/>
                </a:lnTo>
                <a:lnTo>
                  <a:pt x="1574244" y="98889"/>
                </a:lnTo>
                <a:lnTo>
                  <a:pt x="1621475" y="91119"/>
                </a:lnTo>
                <a:lnTo>
                  <a:pt x="1668758" y="83665"/>
                </a:lnTo>
                <a:lnTo>
                  <a:pt x="1716092" y="76527"/>
                </a:lnTo>
                <a:lnTo>
                  <a:pt x="1763477" y="69704"/>
                </a:lnTo>
                <a:lnTo>
                  <a:pt x="1810907" y="63199"/>
                </a:lnTo>
                <a:lnTo>
                  <a:pt x="1858374" y="57011"/>
                </a:lnTo>
                <a:lnTo>
                  <a:pt x="1905878" y="51141"/>
                </a:lnTo>
                <a:lnTo>
                  <a:pt x="1953419" y="45590"/>
                </a:lnTo>
                <a:lnTo>
                  <a:pt x="2000996" y="40356"/>
                </a:lnTo>
                <a:lnTo>
                  <a:pt x="2048611" y="35440"/>
                </a:lnTo>
                <a:lnTo>
                  <a:pt x="2096262" y="30841"/>
                </a:lnTo>
                <a:lnTo>
                  <a:pt x="2143943" y="26562"/>
                </a:lnTo>
                <a:lnTo>
                  <a:pt x="2191645" y="22602"/>
                </a:lnTo>
                <a:lnTo>
                  <a:pt x="2239370" y="18961"/>
                </a:lnTo>
                <a:lnTo>
                  <a:pt x="2287117" y="15639"/>
                </a:lnTo>
                <a:lnTo>
                  <a:pt x="2334886" y="12637"/>
                </a:lnTo>
                <a:lnTo>
                  <a:pt x="2382677" y="9953"/>
                </a:lnTo>
                <a:lnTo>
                  <a:pt x="2430490" y="7590"/>
                </a:lnTo>
                <a:lnTo>
                  <a:pt x="2478318" y="5545"/>
                </a:lnTo>
                <a:lnTo>
                  <a:pt x="2526153" y="3821"/>
                </a:lnTo>
                <a:lnTo>
                  <a:pt x="2573995" y="2417"/>
                </a:lnTo>
                <a:lnTo>
                  <a:pt x="2621844" y="1333"/>
                </a:lnTo>
                <a:lnTo>
                  <a:pt x="2669701" y="568"/>
                </a:lnTo>
                <a:lnTo>
                  <a:pt x="2717564" y="124"/>
                </a:lnTo>
                <a:lnTo>
                  <a:pt x="2765435" y="0"/>
                </a:lnTo>
                <a:lnTo>
                  <a:pt x="2813306" y="195"/>
                </a:lnTo>
                <a:lnTo>
                  <a:pt x="2861169" y="711"/>
                </a:lnTo>
                <a:lnTo>
                  <a:pt x="2909024" y="1546"/>
                </a:lnTo>
                <a:lnTo>
                  <a:pt x="2956872" y="2702"/>
                </a:lnTo>
                <a:lnTo>
                  <a:pt x="3004712" y="4177"/>
                </a:lnTo>
                <a:lnTo>
                  <a:pt x="3052544" y="5972"/>
                </a:lnTo>
                <a:lnTo>
                  <a:pt x="3100369" y="8088"/>
                </a:lnTo>
                <a:lnTo>
                  <a:pt x="3148178" y="10523"/>
                </a:lnTo>
                <a:lnTo>
                  <a:pt x="3195965" y="13277"/>
                </a:lnTo>
                <a:lnTo>
                  <a:pt x="3243730" y="16350"/>
                </a:lnTo>
                <a:lnTo>
                  <a:pt x="3291472" y="19743"/>
                </a:lnTo>
                <a:lnTo>
                  <a:pt x="3339191" y="23455"/>
                </a:lnTo>
                <a:lnTo>
                  <a:pt x="3386888" y="27486"/>
                </a:lnTo>
                <a:lnTo>
                  <a:pt x="3434563" y="31837"/>
                </a:lnTo>
                <a:lnTo>
                  <a:pt x="3482207" y="36506"/>
                </a:lnTo>
                <a:lnTo>
                  <a:pt x="3529814" y="41492"/>
                </a:lnTo>
                <a:lnTo>
                  <a:pt x="3577384" y="46797"/>
                </a:lnTo>
                <a:lnTo>
                  <a:pt x="3624916" y="52420"/>
                </a:lnTo>
                <a:lnTo>
                  <a:pt x="3672411" y="58360"/>
                </a:lnTo>
                <a:lnTo>
                  <a:pt x="3719869" y="64618"/>
                </a:lnTo>
                <a:lnTo>
                  <a:pt x="3767289" y="71194"/>
                </a:lnTo>
                <a:lnTo>
                  <a:pt x="3814665" y="78087"/>
                </a:lnTo>
                <a:lnTo>
                  <a:pt x="3861988" y="85296"/>
                </a:lnTo>
                <a:lnTo>
                  <a:pt x="3909260" y="92820"/>
                </a:lnTo>
                <a:lnTo>
                  <a:pt x="3956480" y="100661"/>
                </a:lnTo>
                <a:lnTo>
                  <a:pt x="4003647" y="108817"/>
                </a:lnTo>
                <a:lnTo>
                  <a:pt x="4050762" y="117288"/>
                </a:lnTo>
                <a:lnTo>
                  <a:pt x="4097826" y="126076"/>
                </a:lnTo>
                <a:lnTo>
                  <a:pt x="4144829" y="135178"/>
                </a:lnTo>
                <a:lnTo>
                  <a:pt x="4191767" y="144592"/>
                </a:lnTo>
                <a:lnTo>
                  <a:pt x="4238637" y="154320"/>
                </a:lnTo>
                <a:lnTo>
                  <a:pt x="4285441" y="164361"/>
                </a:lnTo>
                <a:lnTo>
                  <a:pt x="4332177" y="174715"/>
                </a:lnTo>
                <a:lnTo>
                  <a:pt x="4378848" y="185381"/>
                </a:lnTo>
                <a:lnTo>
                  <a:pt x="4425451" y="196361"/>
                </a:lnTo>
                <a:lnTo>
                  <a:pt x="4471981" y="207652"/>
                </a:lnTo>
                <a:lnTo>
                  <a:pt x="4518430" y="219252"/>
                </a:lnTo>
                <a:lnTo>
                  <a:pt x="4564797" y="231162"/>
                </a:lnTo>
                <a:lnTo>
                  <a:pt x="4611084" y="243382"/>
                </a:lnTo>
                <a:lnTo>
                  <a:pt x="4657289" y="255911"/>
                </a:lnTo>
                <a:lnTo>
                  <a:pt x="4703413" y="268749"/>
                </a:lnTo>
                <a:lnTo>
                  <a:pt x="4749456" y="281898"/>
                </a:lnTo>
                <a:lnTo>
                  <a:pt x="4795411" y="295353"/>
                </a:lnTo>
                <a:lnTo>
                  <a:pt x="4841270" y="309114"/>
                </a:lnTo>
                <a:lnTo>
                  <a:pt x="4887033" y="323180"/>
                </a:lnTo>
                <a:lnTo>
                  <a:pt x="4932701" y="337552"/>
                </a:lnTo>
                <a:lnTo>
                  <a:pt x="4978274" y="352229"/>
                </a:lnTo>
                <a:lnTo>
                  <a:pt x="5023751" y="367211"/>
                </a:lnTo>
                <a:lnTo>
                  <a:pt x="5069133" y="382499"/>
                </a:lnTo>
                <a:lnTo>
                  <a:pt x="5114412" y="398090"/>
                </a:lnTo>
                <a:lnTo>
                  <a:pt x="5159582" y="413981"/>
                </a:lnTo>
                <a:lnTo>
                  <a:pt x="5204643" y="430173"/>
                </a:lnTo>
                <a:lnTo>
                  <a:pt x="5249593" y="446666"/>
                </a:lnTo>
                <a:lnTo>
                  <a:pt x="5294435" y="463459"/>
                </a:lnTo>
                <a:lnTo>
                  <a:pt x="5339167" y="480553"/>
                </a:lnTo>
                <a:lnTo>
                  <a:pt x="5383789" y="497947"/>
                </a:lnTo>
                <a:lnTo>
                  <a:pt x="5418394" y="516258"/>
                </a:lnTo>
                <a:lnTo>
                  <a:pt x="5449544" y="540039"/>
                </a:lnTo>
                <a:lnTo>
                  <a:pt x="5481275" y="574746"/>
                </a:lnTo>
                <a:lnTo>
                  <a:pt x="5505733" y="614946"/>
                </a:lnTo>
                <a:lnTo>
                  <a:pt x="5521999" y="659127"/>
                </a:lnTo>
                <a:lnTo>
                  <a:pt x="5529459" y="705627"/>
                </a:lnTo>
                <a:lnTo>
                  <a:pt x="5529822" y="713474"/>
                </a:lnTo>
                <a:lnTo>
                  <a:pt x="5529787" y="729202"/>
                </a:lnTo>
                <a:lnTo>
                  <a:pt x="5523621" y="775893"/>
                </a:lnTo>
                <a:lnTo>
                  <a:pt x="5511574" y="813240"/>
                </a:lnTo>
                <a:lnTo>
                  <a:pt x="5319810" y="1258947"/>
                </a:lnTo>
                <a:lnTo>
                  <a:pt x="5316774" y="1266397"/>
                </a:lnTo>
                <a:lnTo>
                  <a:pt x="5292882" y="1308207"/>
                </a:lnTo>
                <a:lnTo>
                  <a:pt x="5261232" y="1344461"/>
                </a:lnTo>
                <a:lnTo>
                  <a:pt x="5223071" y="1373729"/>
                </a:lnTo>
                <a:lnTo>
                  <a:pt x="5179902" y="1394860"/>
                </a:lnTo>
                <a:lnTo>
                  <a:pt x="5133424" y="1407021"/>
                </a:lnTo>
                <a:lnTo>
                  <a:pt x="5109513" y="1409574"/>
                </a:lnTo>
                <a:lnTo>
                  <a:pt x="5101509" y="1409893"/>
                </a:lnTo>
                <a:close/>
              </a:path>
            </a:pathLst>
          </a:custGeom>
          <a:solidFill>
            <a:srgbClr val="FFEC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591" name="Google Shape;1591;p10"/>
          <p:cNvSpPr txBox="1"/>
          <p:nvPr/>
        </p:nvSpPr>
        <p:spPr>
          <a:xfrm>
            <a:off x="494504" y="2697112"/>
            <a:ext cx="8297545" cy="2341880"/>
          </a:xfrm>
          <a:prstGeom prst="rect">
            <a:avLst/>
          </a:prstGeom>
          <a:noFill/>
          <a:ln>
            <a:noFill/>
          </a:ln>
        </p:spPr>
        <p:txBody>
          <a:bodyPr anchorCtr="0" anchor="t" bIns="0" lIns="0" spcFirstLastPara="1" rIns="0" wrap="square" tIns="12050">
            <a:spAutoFit/>
          </a:bodyPr>
          <a:lstStyle/>
          <a:p>
            <a:pPr indent="0" lvl="0" marL="12700" marR="5080" rtl="0" algn="just">
              <a:lnSpc>
                <a:spcPct val="115100"/>
              </a:lnSpc>
              <a:spcBef>
                <a:spcPts val="0"/>
              </a:spcBef>
              <a:spcAft>
                <a:spcPts val="0"/>
              </a:spcAft>
              <a:buClr>
                <a:srgbClr val="000000"/>
              </a:buClr>
              <a:buSzPts val="1650"/>
              <a:buFont typeface="Arial"/>
              <a:buNone/>
            </a:pPr>
            <a:r>
              <a:rPr b="0" i="0" lang="en-US" sz="1650" u="none" cap="none" strike="noStrike">
                <a:solidFill>
                  <a:srgbClr val="000000"/>
                </a:solidFill>
                <a:latin typeface="Arial"/>
                <a:ea typeface="Arial"/>
                <a:cs typeface="Arial"/>
                <a:sym typeface="Arial"/>
              </a:rPr>
              <a:t>Cara khusus untuk menciptakan model green bisnis adalah dengan menciptakan insentif  bagi pelanggan dan pemangku kepentingan untuk menggunakan sumberdaya secara  lebih efisien. Contoh model tersebut adalah penjualan fungsional dimana pabrikan  menawarkan layanan produknya kepada pelanggan yang membayar sesuai dengan  penggunaan produk, bukan produk itu sendiri. Kepemilikan produk tetap dengan  produsen , memberinya insentif untuk merancang , memproduksi dan mengoperasikan  produk, sehingga meminimalkan penggunaan energi, sumberdaya, membutuhkan  perawatan minimal yang selain memiliki efek positif pada garis bawah.</a:t>
            </a:r>
            <a:endParaRPr b="0" i="0" sz="1650" u="none" cap="none" strike="noStrike">
              <a:solidFill>
                <a:srgbClr val="000000"/>
              </a:solidFill>
              <a:latin typeface="Arial"/>
              <a:ea typeface="Arial"/>
              <a:cs typeface="Arial"/>
              <a:sym typeface="Arial"/>
            </a:endParaRPr>
          </a:p>
        </p:txBody>
      </p:sp>
      <p:sp>
        <p:nvSpPr>
          <p:cNvPr id="1592" name="Google Shape;1592;p10"/>
          <p:cNvSpPr txBox="1"/>
          <p:nvPr/>
        </p:nvSpPr>
        <p:spPr>
          <a:xfrm>
            <a:off x="283153" y="7193215"/>
            <a:ext cx="8298180" cy="1762760"/>
          </a:xfrm>
          <a:prstGeom prst="rect">
            <a:avLst/>
          </a:prstGeom>
          <a:noFill/>
          <a:ln>
            <a:noFill/>
          </a:ln>
        </p:spPr>
        <p:txBody>
          <a:bodyPr anchorCtr="0" anchor="t" bIns="0" lIns="0" spcFirstLastPara="1" rIns="0" wrap="square" tIns="12050">
            <a:spAutoFit/>
          </a:bodyPr>
          <a:lstStyle/>
          <a:p>
            <a:pPr indent="0" lvl="0" marL="12700" marR="5080" rtl="0" algn="just">
              <a:lnSpc>
                <a:spcPct val="115100"/>
              </a:lnSpc>
              <a:spcBef>
                <a:spcPts val="0"/>
              </a:spcBef>
              <a:spcAft>
                <a:spcPts val="0"/>
              </a:spcAft>
              <a:buClr>
                <a:srgbClr val="000000"/>
              </a:buClr>
              <a:buSzPts val="1650"/>
              <a:buFont typeface="Arial"/>
              <a:buNone/>
            </a:pPr>
            <a:r>
              <a:rPr b="0" i="0" lang="en-US" sz="1650" u="none" cap="none" strike="noStrike">
                <a:solidFill>
                  <a:srgbClr val="000000"/>
                </a:solidFill>
                <a:latin typeface="Arial"/>
                <a:ea typeface="Arial"/>
                <a:cs typeface="Arial"/>
                <a:sym typeface="Arial"/>
              </a:rPr>
              <a:t>Selain menerapkan proses operasional, Green bisnis juga ditentukan oleh proses  pengelolaan di usaha. Manajemen bisnis yang berkelanjutan berarti beroperasi dengan  cara yang mengakui bahwa sumber daya merupakan sesuatu yang terbatas dan  berharga. Sumberdaya harus dikelola dengan cara yang menopang dan membangun nilai  bagi semua pemangku kepentingan yang berkontribusi pada organisasi. Ini berkaitan  dengan kesejahteraan jangka panjang masyarakat, termasuk bisnis itu sendiri.</a:t>
            </a:r>
            <a:endParaRPr b="0" i="0" sz="1650" u="none" cap="none" strike="noStrike">
              <a:solidFill>
                <a:srgbClr val="000000"/>
              </a:solidFill>
              <a:latin typeface="Arial"/>
              <a:ea typeface="Arial"/>
              <a:cs typeface="Arial"/>
              <a:sym typeface="Arial"/>
            </a:endParaRPr>
          </a:p>
        </p:txBody>
      </p:sp>
      <p:sp>
        <p:nvSpPr>
          <p:cNvPr id="1593" name="Google Shape;1593;p10"/>
          <p:cNvSpPr txBox="1"/>
          <p:nvPr/>
        </p:nvSpPr>
        <p:spPr>
          <a:xfrm>
            <a:off x="9547307" y="4578354"/>
            <a:ext cx="8631555" cy="1531620"/>
          </a:xfrm>
          <a:prstGeom prst="rect">
            <a:avLst/>
          </a:prstGeom>
          <a:noFill/>
          <a:ln>
            <a:noFill/>
          </a:ln>
        </p:spPr>
        <p:txBody>
          <a:bodyPr anchorCtr="0" anchor="t" bIns="0" lIns="0" spcFirstLastPara="1" rIns="0" wrap="square" tIns="12050">
            <a:spAutoFit/>
          </a:bodyPr>
          <a:lstStyle/>
          <a:p>
            <a:pPr indent="0" lvl="0" marL="12700" marR="5080" rtl="0" algn="just">
              <a:lnSpc>
                <a:spcPct val="1163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Pendekatan siklus hidup akan fokus pada penerapan proses “green” diseluruh bagian  rantai nilai yang lebih kecil atau lebih besar. Ada banyak cara berbeda untuk menghijaukan  rantai nilai usaha mulai dari model ekonomi sirkular yang diterapkan sepenuhnya dimana  semua bahan yang digunakan selama produksi dapat didaur ulang atau dikomposkan pada  akhir massa simpannya hingga manajemen rantai pasokan green bisnis dapat diterapkan.</a:t>
            </a:r>
            <a:endParaRPr b="0" i="0" sz="1700" u="none" cap="none" strike="noStrike">
              <a:solidFill>
                <a:srgbClr val="000000"/>
              </a:solidFill>
              <a:latin typeface="Arial"/>
              <a:ea typeface="Arial"/>
              <a:cs typeface="Arial"/>
              <a:sym typeface="Arial"/>
            </a:endParaRPr>
          </a:p>
        </p:txBody>
      </p:sp>
      <p:sp>
        <p:nvSpPr>
          <p:cNvPr id="1594" name="Google Shape;1594;p10"/>
          <p:cNvSpPr txBox="1"/>
          <p:nvPr/>
        </p:nvSpPr>
        <p:spPr>
          <a:xfrm>
            <a:off x="2595231" y="1497075"/>
            <a:ext cx="30327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solidFill>
                  <a:srgbClr val="155B54"/>
                </a:solidFill>
                <a:latin typeface="Montserrat"/>
                <a:ea typeface="Montserrat"/>
                <a:cs typeface="Montserrat"/>
                <a:sym typeface="Montserrat"/>
              </a:rPr>
              <a:t>Model </a:t>
            </a:r>
            <a:endParaRPr b="1" sz="2900">
              <a:solidFill>
                <a:srgbClr val="155B54"/>
              </a:solidFill>
              <a:latin typeface="Montserrat"/>
              <a:ea typeface="Montserrat"/>
              <a:cs typeface="Montserrat"/>
              <a:sym typeface="Montserrat"/>
            </a:endParaRPr>
          </a:p>
          <a:p>
            <a:pPr indent="0" lvl="0" marL="0" rtl="0" algn="ctr">
              <a:spcBef>
                <a:spcPts val="0"/>
              </a:spcBef>
              <a:spcAft>
                <a:spcPts val="0"/>
              </a:spcAft>
              <a:buNone/>
            </a:pPr>
            <a:r>
              <a:rPr b="1" lang="en-US" sz="2900">
                <a:solidFill>
                  <a:srgbClr val="155B54"/>
                </a:solidFill>
                <a:latin typeface="Montserrat"/>
                <a:ea typeface="Montserrat"/>
                <a:cs typeface="Montserrat"/>
                <a:sym typeface="Montserrat"/>
              </a:rPr>
              <a:t>Insentit</a:t>
            </a:r>
            <a:endParaRPr b="1" sz="4600">
              <a:solidFill>
                <a:schemeClr val="dk1"/>
              </a:solidFill>
              <a:latin typeface="Tahoma"/>
              <a:ea typeface="Tahoma"/>
              <a:cs typeface="Tahoma"/>
              <a:sym typeface="Tahoma"/>
            </a:endParaRPr>
          </a:p>
        </p:txBody>
      </p:sp>
      <p:sp>
        <p:nvSpPr>
          <p:cNvPr id="1595" name="Google Shape;1595;p10"/>
          <p:cNvSpPr txBox="1"/>
          <p:nvPr/>
        </p:nvSpPr>
        <p:spPr>
          <a:xfrm>
            <a:off x="1255999" y="5697388"/>
            <a:ext cx="63525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solidFill>
                  <a:srgbClr val="155B54"/>
                </a:solidFill>
                <a:latin typeface="Montserrat"/>
                <a:ea typeface="Montserrat"/>
                <a:cs typeface="Montserrat"/>
                <a:sym typeface="Montserrat"/>
              </a:rPr>
              <a:t>Manajemen </a:t>
            </a:r>
            <a:endParaRPr b="1" sz="2900">
              <a:solidFill>
                <a:srgbClr val="155B54"/>
              </a:solidFill>
              <a:latin typeface="Montserrat"/>
              <a:ea typeface="Montserrat"/>
              <a:cs typeface="Montserrat"/>
              <a:sym typeface="Montserrat"/>
            </a:endParaRPr>
          </a:p>
          <a:p>
            <a:pPr indent="0" lvl="0" marL="0" rtl="0" algn="ctr">
              <a:spcBef>
                <a:spcPts val="0"/>
              </a:spcBef>
              <a:spcAft>
                <a:spcPts val="0"/>
              </a:spcAft>
              <a:buNone/>
            </a:pPr>
            <a:r>
              <a:rPr b="1" lang="en-US" sz="2900">
                <a:solidFill>
                  <a:srgbClr val="155B54"/>
                </a:solidFill>
                <a:latin typeface="Montserrat"/>
                <a:ea typeface="Montserrat"/>
                <a:cs typeface="Montserrat"/>
                <a:sym typeface="Montserrat"/>
              </a:rPr>
              <a:t>Berkelanjutan</a:t>
            </a:r>
            <a:endParaRPr b="1" sz="2900">
              <a:solidFill>
                <a:srgbClr val="155B54"/>
              </a:solidFill>
              <a:latin typeface="Montserrat"/>
              <a:ea typeface="Montserrat"/>
              <a:cs typeface="Montserrat"/>
              <a:sym typeface="Montserrat"/>
            </a:endParaRPr>
          </a:p>
        </p:txBody>
      </p:sp>
      <p:sp>
        <p:nvSpPr>
          <p:cNvPr id="1596" name="Google Shape;1596;p10"/>
          <p:cNvSpPr txBox="1"/>
          <p:nvPr/>
        </p:nvSpPr>
        <p:spPr>
          <a:xfrm>
            <a:off x="12467175" y="3228175"/>
            <a:ext cx="30000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100">
                <a:solidFill>
                  <a:srgbClr val="155B54"/>
                </a:solidFill>
                <a:latin typeface="Montserrat"/>
                <a:ea typeface="Montserrat"/>
                <a:cs typeface="Montserrat"/>
                <a:sym typeface="Montserrat"/>
              </a:rPr>
              <a:t>Model siklus hidup</a:t>
            </a:r>
            <a:endParaRPr b="1" sz="3100">
              <a:solidFill>
                <a:srgbClr val="155B54"/>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 name="Shape 156"/>
        <p:cNvGrpSpPr/>
        <p:nvPr/>
      </p:nvGrpSpPr>
      <p:grpSpPr>
        <a:xfrm>
          <a:off x="0" y="0"/>
          <a:ext cx="0" cy="0"/>
          <a:chOff x="0" y="0"/>
          <a:chExt cx="0" cy="0"/>
        </a:xfrm>
      </p:grpSpPr>
      <p:grpSp>
        <p:nvGrpSpPr>
          <p:cNvPr id="157" name="Google Shape;157;p2"/>
          <p:cNvGrpSpPr/>
          <p:nvPr/>
        </p:nvGrpSpPr>
        <p:grpSpPr>
          <a:xfrm>
            <a:off x="0" y="1683622"/>
            <a:ext cx="6463225" cy="7517252"/>
            <a:chOff x="0" y="1683622"/>
            <a:chExt cx="6463225" cy="7517252"/>
          </a:xfrm>
        </p:grpSpPr>
        <p:sp>
          <p:nvSpPr>
            <p:cNvPr id="158" name="Google Shape;158;p2"/>
            <p:cNvSpPr/>
            <p:nvPr/>
          </p:nvSpPr>
          <p:spPr>
            <a:xfrm>
              <a:off x="1667129" y="3496069"/>
              <a:ext cx="3488054" cy="4557395"/>
            </a:xfrm>
            <a:custGeom>
              <a:rect b="b" l="l" r="r" t="t"/>
              <a:pathLst>
                <a:path extrusionOk="0" h="4557395" w="3488054">
                  <a:moveTo>
                    <a:pt x="3487935" y="4556819"/>
                  </a:moveTo>
                  <a:lnTo>
                    <a:pt x="0" y="4556819"/>
                  </a:lnTo>
                  <a:lnTo>
                    <a:pt x="0" y="0"/>
                  </a:lnTo>
                  <a:lnTo>
                    <a:pt x="3487935" y="0"/>
                  </a:lnTo>
                  <a:lnTo>
                    <a:pt x="3487935" y="4556819"/>
                  </a:lnTo>
                  <a:close/>
                </a:path>
              </a:pathLst>
            </a:custGeom>
            <a:solidFill>
              <a:srgbClr val="65C15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9" name="Google Shape;159;p2"/>
            <p:cNvPicPr preferRelativeResize="0"/>
            <p:nvPr/>
          </p:nvPicPr>
          <p:blipFill rotWithShape="1">
            <a:blip r:embed="rId3">
              <a:alphaModFix/>
            </a:blip>
            <a:srcRect b="0" l="0" r="0" t="0"/>
            <a:stretch/>
          </p:blipFill>
          <p:spPr>
            <a:xfrm>
              <a:off x="711737" y="1686140"/>
              <a:ext cx="3517063" cy="5388263"/>
            </a:xfrm>
            <a:prstGeom prst="rect">
              <a:avLst/>
            </a:prstGeom>
            <a:noFill/>
            <a:ln>
              <a:noFill/>
            </a:ln>
          </p:spPr>
        </p:pic>
        <p:pic>
          <p:nvPicPr>
            <p:cNvPr id="160" name="Google Shape;160;p2"/>
            <p:cNvPicPr preferRelativeResize="0"/>
            <p:nvPr/>
          </p:nvPicPr>
          <p:blipFill rotWithShape="1">
            <a:blip r:embed="rId4">
              <a:alphaModFix/>
            </a:blip>
            <a:srcRect b="0" l="0" r="0" t="0"/>
            <a:stretch/>
          </p:blipFill>
          <p:spPr>
            <a:xfrm>
              <a:off x="1874691" y="1683622"/>
              <a:ext cx="4363343" cy="5219908"/>
            </a:xfrm>
            <a:prstGeom prst="rect">
              <a:avLst/>
            </a:prstGeom>
            <a:noFill/>
            <a:ln>
              <a:noFill/>
            </a:ln>
          </p:spPr>
        </p:pic>
        <p:pic>
          <p:nvPicPr>
            <p:cNvPr id="161" name="Google Shape;161;p2"/>
            <p:cNvPicPr preferRelativeResize="0"/>
            <p:nvPr/>
          </p:nvPicPr>
          <p:blipFill rotWithShape="1">
            <a:blip r:embed="rId5">
              <a:alphaModFix/>
            </a:blip>
            <a:srcRect b="0" l="0" r="0" t="0"/>
            <a:stretch/>
          </p:blipFill>
          <p:spPr>
            <a:xfrm>
              <a:off x="3177529" y="3586548"/>
              <a:ext cx="3285696" cy="2651387"/>
            </a:xfrm>
            <a:prstGeom prst="rect">
              <a:avLst/>
            </a:prstGeom>
            <a:noFill/>
            <a:ln>
              <a:noFill/>
            </a:ln>
          </p:spPr>
        </p:pic>
        <p:pic>
          <p:nvPicPr>
            <p:cNvPr id="162" name="Google Shape;162;p2"/>
            <p:cNvPicPr preferRelativeResize="0"/>
            <p:nvPr/>
          </p:nvPicPr>
          <p:blipFill rotWithShape="1">
            <a:blip r:embed="rId6">
              <a:alphaModFix/>
            </a:blip>
            <a:srcRect b="0" l="0" r="0" t="0"/>
            <a:stretch/>
          </p:blipFill>
          <p:spPr>
            <a:xfrm>
              <a:off x="0" y="3402754"/>
              <a:ext cx="3314812" cy="4146510"/>
            </a:xfrm>
            <a:prstGeom prst="rect">
              <a:avLst/>
            </a:prstGeom>
            <a:noFill/>
            <a:ln>
              <a:noFill/>
            </a:ln>
          </p:spPr>
        </p:pic>
        <p:pic>
          <p:nvPicPr>
            <p:cNvPr id="163" name="Google Shape;163;p2"/>
            <p:cNvPicPr preferRelativeResize="0"/>
            <p:nvPr/>
          </p:nvPicPr>
          <p:blipFill rotWithShape="1">
            <a:blip r:embed="rId7">
              <a:alphaModFix/>
            </a:blip>
            <a:srcRect b="0" l="0" r="0" t="0"/>
            <a:stretch/>
          </p:blipFill>
          <p:spPr>
            <a:xfrm>
              <a:off x="1633509" y="4623053"/>
              <a:ext cx="3354969" cy="4577821"/>
            </a:xfrm>
            <a:prstGeom prst="rect">
              <a:avLst/>
            </a:prstGeom>
            <a:noFill/>
            <a:ln>
              <a:noFill/>
            </a:ln>
          </p:spPr>
        </p:pic>
      </p:grpSp>
      <p:grpSp>
        <p:nvGrpSpPr>
          <p:cNvPr id="164" name="Google Shape;164;p2"/>
          <p:cNvGrpSpPr/>
          <p:nvPr/>
        </p:nvGrpSpPr>
        <p:grpSpPr>
          <a:xfrm>
            <a:off x="8135797" y="1567843"/>
            <a:ext cx="1424497" cy="769620"/>
            <a:chOff x="8135797" y="1567843"/>
            <a:chExt cx="1424497" cy="769620"/>
          </a:xfrm>
        </p:grpSpPr>
        <p:sp>
          <p:nvSpPr>
            <p:cNvPr id="165" name="Google Shape;165;p2"/>
            <p:cNvSpPr/>
            <p:nvPr/>
          </p:nvSpPr>
          <p:spPr>
            <a:xfrm>
              <a:off x="8173454" y="1567843"/>
              <a:ext cx="1386840" cy="769620"/>
            </a:xfrm>
            <a:custGeom>
              <a:rect b="b" l="l" r="r" t="t"/>
              <a:pathLst>
                <a:path extrusionOk="0" h="769619" w="1386840">
                  <a:moveTo>
                    <a:pt x="891323" y="149254"/>
                  </a:moveTo>
                  <a:lnTo>
                    <a:pt x="925574" y="159569"/>
                  </a:lnTo>
                  <a:lnTo>
                    <a:pt x="924099" y="157798"/>
                  </a:lnTo>
                  <a:lnTo>
                    <a:pt x="918874" y="154898"/>
                  </a:lnTo>
                  <a:lnTo>
                    <a:pt x="910265" y="149653"/>
                  </a:lnTo>
                  <a:lnTo>
                    <a:pt x="905094" y="145444"/>
                  </a:lnTo>
                  <a:lnTo>
                    <a:pt x="900346" y="142687"/>
                  </a:lnTo>
                  <a:lnTo>
                    <a:pt x="897856" y="140611"/>
                  </a:lnTo>
                  <a:lnTo>
                    <a:pt x="839785" y="101902"/>
                  </a:lnTo>
                  <a:lnTo>
                    <a:pt x="803157" y="81969"/>
                  </a:lnTo>
                  <a:lnTo>
                    <a:pt x="769102" y="67353"/>
                  </a:lnTo>
                  <a:lnTo>
                    <a:pt x="754379" y="60267"/>
                  </a:lnTo>
                  <a:lnTo>
                    <a:pt x="670116" y="28260"/>
                  </a:lnTo>
                  <a:lnTo>
                    <a:pt x="625380" y="17441"/>
                  </a:lnTo>
                  <a:lnTo>
                    <a:pt x="580273" y="9163"/>
                  </a:lnTo>
                  <a:lnTo>
                    <a:pt x="534797" y="3426"/>
                  </a:lnTo>
                  <a:lnTo>
                    <a:pt x="529066" y="3026"/>
                  </a:lnTo>
                  <a:lnTo>
                    <a:pt x="754986" y="71060"/>
                  </a:lnTo>
                  <a:lnTo>
                    <a:pt x="758662" y="73494"/>
                  </a:lnTo>
                  <a:lnTo>
                    <a:pt x="798058" y="93315"/>
                  </a:lnTo>
                  <a:lnTo>
                    <a:pt x="833146" y="111840"/>
                  </a:lnTo>
                  <a:lnTo>
                    <a:pt x="863927" y="129067"/>
                  </a:lnTo>
                  <a:lnTo>
                    <a:pt x="890402" y="144998"/>
                  </a:lnTo>
                  <a:lnTo>
                    <a:pt x="878794" y="141503"/>
                  </a:lnTo>
                  <a:lnTo>
                    <a:pt x="891323" y="149254"/>
                  </a:lnTo>
                  <a:close/>
                </a:path>
                <a:path extrusionOk="0" h="769619" w="1386840">
                  <a:moveTo>
                    <a:pt x="804476" y="82579"/>
                  </a:moveTo>
                  <a:lnTo>
                    <a:pt x="801587" y="81115"/>
                  </a:lnTo>
                  <a:lnTo>
                    <a:pt x="803157" y="81969"/>
                  </a:lnTo>
                  <a:lnTo>
                    <a:pt x="804476" y="82579"/>
                  </a:lnTo>
                  <a:close/>
                </a:path>
                <a:path extrusionOk="0" h="769619" w="1386840">
                  <a:moveTo>
                    <a:pt x="833816" y="97452"/>
                  </a:moveTo>
                  <a:lnTo>
                    <a:pt x="817229" y="88478"/>
                  </a:lnTo>
                  <a:lnTo>
                    <a:pt x="804476" y="82579"/>
                  </a:lnTo>
                  <a:lnTo>
                    <a:pt x="833816" y="97452"/>
                  </a:lnTo>
                  <a:close/>
                </a:path>
                <a:path extrusionOk="0" h="769619" w="1386840">
                  <a:moveTo>
                    <a:pt x="253747" y="31529"/>
                  </a:moveTo>
                  <a:lnTo>
                    <a:pt x="285592" y="41119"/>
                  </a:lnTo>
                  <a:lnTo>
                    <a:pt x="329135" y="34145"/>
                  </a:lnTo>
                  <a:lnTo>
                    <a:pt x="362537" y="28479"/>
                  </a:lnTo>
                  <a:lnTo>
                    <a:pt x="402818" y="24693"/>
                  </a:lnTo>
                  <a:lnTo>
                    <a:pt x="444305" y="22597"/>
                  </a:lnTo>
                  <a:lnTo>
                    <a:pt x="432709" y="19105"/>
                  </a:lnTo>
                  <a:lnTo>
                    <a:pt x="478633" y="17019"/>
                  </a:lnTo>
                  <a:lnTo>
                    <a:pt x="528770" y="22832"/>
                  </a:lnTo>
                  <a:lnTo>
                    <a:pt x="629858" y="41337"/>
                  </a:lnTo>
                  <a:lnTo>
                    <a:pt x="647381" y="45288"/>
                  </a:lnTo>
                  <a:lnTo>
                    <a:pt x="664501" y="50443"/>
                  </a:lnTo>
                  <a:lnTo>
                    <a:pt x="681952" y="54372"/>
                  </a:lnTo>
                  <a:lnTo>
                    <a:pt x="699000" y="59506"/>
                  </a:lnTo>
                  <a:lnTo>
                    <a:pt x="724972" y="64674"/>
                  </a:lnTo>
                  <a:lnTo>
                    <a:pt x="743878" y="67715"/>
                  </a:lnTo>
                  <a:lnTo>
                    <a:pt x="529066" y="3026"/>
                  </a:lnTo>
                  <a:lnTo>
                    <a:pt x="488950" y="230"/>
                  </a:lnTo>
                  <a:lnTo>
                    <a:pt x="452949" y="0"/>
                  </a:lnTo>
                  <a:lnTo>
                    <a:pt x="419224" y="1781"/>
                  </a:lnTo>
                  <a:lnTo>
                    <a:pt x="437672" y="7336"/>
                  </a:lnTo>
                  <a:lnTo>
                    <a:pt x="434409" y="7680"/>
                  </a:lnTo>
                  <a:lnTo>
                    <a:pt x="391817" y="10769"/>
                  </a:lnTo>
                  <a:lnTo>
                    <a:pt x="349270" y="16526"/>
                  </a:lnTo>
                  <a:lnTo>
                    <a:pt x="344301" y="15029"/>
                  </a:lnTo>
                  <a:lnTo>
                    <a:pt x="341473" y="15504"/>
                  </a:lnTo>
                  <a:lnTo>
                    <a:pt x="336842" y="15436"/>
                  </a:lnTo>
                  <a:lnTo>
                    <a:pt x="329188" y="13131"/>
                  </a:lnTo>
                  <a:lnTo>
                    <a:pt x="253747" y="31529"/>
                  </a:lnTo>
                  <a:close/>
                </a:path>
                <a:path extrusionOk="0" h="769619" w="1386840">
                  <a:moveTo>
                    <a:pt x="267263" y="56820"/>
                  </a:moveTo>
                  <a:lnTo>
                    <a:pt x="283259" y="55006"/>
                  </a:lnTo>
                  <a:lnTo>
                    <a:pt x="351169" y="44951"/>
                  </a:lnTo>
                  <a:lnTo>
                    <a:pt x="447441" y="39457"/>
                  </a:lnTo>
                  <a:lnTo>
                    <a:pt x="465256" y="38190"/>
                  </a:lnTo>
                  <a:lnTo>
                    <a:pt x="482458" y="39392"/>
                  </a:lnTo>
                  <a:lnTo>
                    <a:pt x="500147" y="39413"/>
                  </a:lnTo>
                  <a:lnTo>
                    <a:pt x="517589" y="40687"/>
                  </a:lnTo>
                  <a:lnTo>
                    <a:pt x="538321" y="41625"/>
                  </a:lnTo>
                  <a:lnTo>
                    <a:pt x="558269" y="44979"/>
                  </a:lnTo>
                  <a:lnTo>
                    <a:pt x="578533" y="47102"/>
                  </a:lnTo>
                  <a:lnTo>
                    <a:pt x="598379" y="50426"/>
                  </a:lnTo>
                  <a:lnTo>
                    <a:pt x="603774" y="50725"/>
                  </a:lnTo>
                  <a:lnTo>
                    <a:pt x="608721" y="50888"/>
                  </a:lnTo>
                  <a:lnTo>
                    <a:pt x="613585" y="49700"/>
                  </a:lnTo>
                  <a:lnTo>
                    <a:pt x="630527" y="52149"/>
                  </a:lnTo>
                  <a:lnTo>
                    <a:pt x="648148" y="57456"/>
                  </a:lnTo>
                  <a:lnTo>
                    <a:pt x="667547" y="61971"/>
                  </a:lnTo>
                  <a:lnTo>
                    <a:pt x="687991" y="68128"/>
                  </a:lnTo>
                  <a:lnTo>
                    <a:pt x="670219" y="60123"/>
                  </a:lnTo>
                  <a:lnTo>
                    <a:pt x="654915" y="52862"/>
                  </a:lnTo>
                  <a:lnTo>
                    <a:pt x="641713" y="47560"/>
                  </a:lnTo>
                  <a:lnTo>
                    <a:pt x="630611" y="44217"/>
                  </a:lnTo>
                  <a:lnTo>
                    <a:pt x="595510" y="37625"/>
                  </a:lnTo>
                  <a:lnTo>
                    <a:pt x="508723" y="23427"/>
                  </a:lnTo>
                  <a:lnTo>
                    <a:pt x="460414" y="22143"/>
                  </a:lnTo>
                  <a:lnTo>
                    <a:pt x="426155" y="23763"/>
                  </a:lnTo>
                  <a:lnTo>
                    <a:pt x="453891" y="32115"/>
                  </a:lnTo>
                  <a:lnTo>
                    <a:pt x="451224" y="31928"/>
                  </a:lnTo>
                  <a:lnTo>
                    <a:pt x="447235" y="32763"/>
                  </a:lnTo>
                  <a:lnTo>
                    <a:pt x="444252" y="33192"/>
                  </a:lnTo>
                  <a:lnTo>
                    <a:pt x="440709" y="33451"/>
                  </a:lnTo>
                  <a:lnTo>
                    <a:pt x="437543" y="32498"/>
                  </a:lnTo>
                  <a:lnTo>
                    <a:pt x="434007" y="32759"/>
                  </a:lnTo>
                  <a:lnTo>
                    <a:pt x="433095" y="32798"/>
                  </a:lnTo>
                  <a:lnTo>
                    <a:pt x="430700" y="33090"/>
                  </a:lnTo>
                  <a:lnTo>
                    <a:pt x="422641" y="33315"/>
                  </a:lnTo>
                  <a:lnTo>
                    <a:pt x="412912" y="34364"/>
                  </a:lnTo>
                  <a:lnTo>
                    <a:pt x="401878" y="35021"/>
                  </a:lnTo>
                  <a:lnTo>
                    <a:pt x="389174" y="36500"/>
                  </a:lnTo>
                  <a:lnTo>
                    <a:pt x="375218" y="37603"/>
                  </a:lnTo>
                  <a:lnTo>
                    <a:pt x="359799" y="39591"/>
                  </a:lnTo>
                  <a:lnTo>
                    <a:pt x="342916" y="42465"/>
                  </a:lnTo>
                  <a:lnTo>
                    <a:pt x="324936" y="45009"/>
                  </a:lnTo>
                  <a:lnTo>
                    <a:pt x="302901" y="38373"/>
                  </a:lnTo>
                  <a:lnTo>
                    <a:pt x="285592" y="41119"/>
                  </a:lnTo>
                  <a:lnTo>
                    <a:pt x="253747" y="31529"/>
                  </a:lnTo>
                  <a:lnTo>
                    <a:pt x="219677" y="39838"/>
                  </a:lnTo>
                  <a:lnTo>
                    <a:pt x="270772" y="55224"/>
                  </a:lnTo>
                  <a:lnTo>
                    <a:pt x="267263" y="56820"/>
                  </a:lnTo>
                  <a:close/>
                </a:path>
                <a:path extrusionOk="0" h="769619" w="1386840">
                  <a:moveTo>
                    <a:pt x="1008013" y="229490"/>
                  </a:moveTo>
                  <a:lnTo>
                    <a:pt x="1051859" y="242694"/>
                  </a:lnTo>
                  <a:lnTo>
                    <a:pt x="964407" y="173916"/>
                  </a:lnTo>
                  <a:lnTo>
                    <a:pt x="926908" y="149360"/>
                  </a:lnTo>
                  <a:lnTo>
                    <a:pt x="906006" y="137760"/>
                  </a:lnTo>
                  <a:lnTo>
                    <a:pt x="909638" y="144159"/>
                  </a:lnTo>
                  <a:lnTo>
                    <a:pt x="904246" y="142535"/>
                  </a:lnTo>
                  <a:lnTo>
                    <a:pt x="916553" y="148894"/>
                  </a:lnTo>
                  <a:lnTo>
                    <a:pt x="921645" y="151754"/>
                  </a:lnTo>
                  <a:lnTo>
                    <a:pt x="925145" y="154134"/>
                  </a:lnTo>
                  <a:lnTo>
                    <a:pt x="928375" y="156433"/>
                  </a:lnTo>
                  <a:lnTo>
                    <a:pt x="931701" y="157435"/>
                  </a:lnTo>
                  <a:lnTo>
                    <a:pt x="930438" y="158381"/>
                  </a:lnTo>
                  <a:lnTo>
                    <a:pt x="929716" y="159490"/>
                  </a:lnTo>
                  <a:lnTo>
                    <a:pt x="929577" y="160774"/>
                  </a:lnTo>
                  <a:lnTo>
                    <a:pt x="891323" y="149254"/>
                  </a:lnTo>
                  <a:lnTo>
                    <a:pt x="903852" y="157006"/>
                  </a:lnTo>
                  <a:lnTo>
                    <a:pt x="974726" y="204876"/>
                  </a:lnTo>
                  <a:lnTo>
                    <a:pt x="1008013" y="229490"/>
                  </a:lnTo>
                  <a:close/>
                </a:path>
                <a:path extrusionOk="0" h="769619" w="1386840">
                  <a:moveTo>
                    <a:pt x="878794" y="141503"/>
                  </a:moveTo>
                  <a:lnTo>
                    <a:pt x="890402" y="144998"/>
                  </a:lnTo>
                  <a:lnTo>
                    <a:pt x="866266" y="133751"/>
                  </a:lnTo>
                  <a:lnTo>
                    <a:pt x="878794" y="141503"/>
                  </a:lnTo>
                  <a:close/>
                </a:path>
                <a:path extrusionOk="0" h="769619" w="1386840">
                  <a:moveTo>
                    <a:pt x="329188" y="13131"/>
                  </a:moveTo>
                  <a:lnTo>
                    <a:pt x="336842" y="15436"/>
                  </a:lnTo>
                  <a:lnTo>
                    <a:pt x="353202" y="12404"/>
                  </a:lnTo>
                  <a:lnTo>
                    <a:pt x="361096" y="12129"/>
                  </a:lnTo>
                  <a:lnTo>
                    <a:pt x="397746" y="7250"/>
                  </a:lnTo>
                  <a:lnTo>
                    <a:pt x="409749" y="6885"/>
                  </a:lnTo>
                  <a:lnTo>
                    <a:pt x="419981" y="5988"/>
                  </a:lnTo>
                  <a:lnTo>
                    <a:pt x="426205" y="5209"/>
                  </a:lnTo>
                  <a:lnTo>
                    <a:pt x="429010" y="6054"/>
                  </a:lnTo>
                  <a:lnTo>
                    <a:pt x="434520" y="6387"/>
                  </a:lnTo>
                  <a:lnTo>
                    <a:pt x="419224" y="1781"/>
                  </a:lnTo>
                  <a:lnTo>
                    <a:pt x="415477" y="1979"/>
                  </a:lnTo>
                  <a:lnTo>
                    <a:pt x="376535" y="6168"/>
                  </a:lnTo>
                  <a:lnTo>
                    <a:pt x="336489" y="11350"/>
                  </a:lnTo>
                  <a:lnTo>
                    <a:pt x="329188" y="13131"/>
                  </a:lnTo>
                  <a:close/>
                </a:path>
                <a:path extrusionOk="0" h="769619" w="1386840">
                  <a:moveTo>
                    <a:pt x="451224" y="31928"/>
                  </a:moveTo>
                  <a:lnTo>
                    <a:pt x="453891" y="32115"/>
                  </a:lnTo>
                  <a:lnTo>
                    <a:pt x="452431" y="31676"/>
                  </a:lnTo>
                  <a:lnTo>
                    <a:pt x="451224" y="31928"/>
                  </a:lnTo>
                  <a:close/>
                </a:path>
                <a:path extrusionOk="0" h="769619" w="1386840">
                  <a:moveTo>
                    <a:pt x="433095" y="32798"/>
                  </a:moveTo>
                  <a:lnTo>
                    <a:pt x="434007" y="32759"/>
                  </a:lnTo>
                  <a:lnTo>
                    <a:pt x="448151" y="31713"/>
                  </a:lnTo>
                  <a:lnTo>
                    <a:pt x="451224" y="31928"/>
                  </a:lnTo>
                  <a:lnTo>
                    <a:pt x="452431" y="31676"/>
                  </a:lnTo>
                  <a:lnTo>
                    <a:pt x="426155" y="23763"/>
                  </a:lnTo>
                  <a:lnTo>
                    <a:pt x="410929" y="24483"/>
                  </a:lnTo>
                  <a:lnTo>
                    <a:pt x="436973" y="32326"/>
                  </a:lnTo>
                  <a:lnTo>
                    <a:pt x="433095" y="32798"/>
                  </a:lnTo>
                  <a:close/>
                </a:path>
                <a:path extrusionOk="0" h="769619" w="1386840">
                  <a:moveTo>
                    <a:pt x="302901" y="38373"/>
                  </a:moveTo>
                  <a:lnTo>
                    <a:pt x="324936" y="45009"/>
                  </a:lnTo>
                  <a:lnTo>
                    <a:pt x="329898" y="43850"/>
                  </a:lnTo>
                  <a:lnTo>
                    <a:pt x="383145" y="36011"/>
                  </a:lnTo>
                  <a:lnTo>
                    <a:pt x="401504" y="34908"/>
                  </a:lnTo>
                  <a:lnTo>
                    <a:pt x="418580" y="33419"/>
                  </a:lnTo>
                  <a:lnTo>
                    <a:pt x="433095" y="32798"/>
                  </a:lnTo>
                  <a:lnTo>
                    <a:pt x="436973" y="32326"/>
                  </a:lnTo>
                  <a:lnTo>
                    <a:pt x="410929" y="24483"/>
                  </a:lnTo>
                  <a:lnTo>
                    <a:pt x="407122" y="24663"/>
                  </a:lnTo>
                  <a:lnTo>
                    <a:pt x="348848" y="30988"/>
                  </a:lnTo>
                  <a:lnTo>
                    <a:pt x="329135" y="34145"/>
                  </a:lnTo>
                  <a:lnTo>
                    <a:pt x="323095" y="35170"/>
                  </a:lnTo>
                  <a:lnTo>
                    <a:pt x="302901" y="38373"/>
                  </a:lnTo>
                  <a:close/>
                </a:path>
                <a:path extrusionOk="0" h="769619" w="1386840">
                  <a:moveTo>
                    <a:pt x="1067599" y="280592"/>
                  </a:moveTo>
                  <a:lnTo>
                    <a:pt x="1112839" y="294216"/>
                  </a:lnTo>
                  <a:lnTo>
                    <a:pt x="1110320" y="292131"/>
                  </a:lnTo>
                  <a:lnTo>
                    <a:pt x="1104339" y="287677"/>
                  </a:lnTo>
                  <a:lnTo>
                    <a:pt x="1102005" y="282995"/>
                  </a:lnTo>
                  <a:lnTo>
                    <a:pt x="1089762" y="271350"/>
                  </a:lnTo>
                  <a:lnTo>
                    <a:pt x="1067974" y="251526"/>
                  </a:lnTo>
                  <a:lnTo>
                    <a:pt x="1036277" y="224738"/>
                  </a:lnTo>
                  <a:lnTo>
                    <a:pt x="1051859" y="242694"/>
                  </a:lnTo>
                  <a:lnTo>
                    <a:pt x="1008013" y="229490"/>
                  </a:lnTo>
                  <a:lnTo>
                    <a:pt x="1034239" y="250651"/>
                  </a:lnTo>
                  <a:lnTo>
                    <a:pt x="1053864" y="268393"/>
                  </a:lnTo>
                  <a:lnTo>
                    <a:pt x="1056967" y="270759"/>
                  </a:lnTo>
                  <a:lnTo>
                    <a:pt x="1059004" y="273026"/>
                  </a:lnTo>
                  <a:lnTo>
                    <a:pt x="1067599" y="280592"/>
                  </a:lnTo>
                  <a:close/>
                </a:path>
                <a:path extrusionOk="0" h="769619" w="1386840">
                  <a:moveTo>
                    <a:pt x="1087462" y="306469"/>
                  </a:moveTo>
                  <a:lnTo>
                    <a:pt x="1078747" y="295886"/>
                  </a:lnTo>
                  <a:lnTo>
                    <a:pt x="1070637" y="286812"/>
                  </a:lnTo>
                  <a:lnTo>
                    <a:pt x="1063499" y="278031"/>
                  </a:lnTo>
                  <a:lnTo>
                    <a:pt x="1059004" y="273026"/>
                  </a:lnTo>
                  <a:lnTo>
                    <a:pt x="1053864" y="268393"/>
                  </a:lnTo>
                  <a:lnTo>
                    <a:pt x="1048340" y="264182"/>
                  </a:lnTo>
                  <a:lnTo>
                    <a:pt x="1038684" y="255969"/>
                  </a:lnTo>
                  <a:lnTo>
                    <a:pt x="1027998" y="246119"/>
                  </a:lnTo>
                  <a:lnTo>
                    <a:pt x="1015550" y="237065"/>
                  </a:lnTo>
                  <a:lnTo>
                    <a:pt x="1007021" y="229191"/>
                  </a:lnTo>
                  <a:lnTo>
                    <a:pt x="1004454" y="228418"/>
                  </a:lnTo>
                  <a:lnTo>
                    <a:pt x="1002291" y="226440"/>
                  </a:lnTo>
                  <a:lnTo>
                    <a:pt x="987581" y="222011"/>
                  </a:lnTo>
                  <a:lnTo>
                    <a:pt x="992040" y="226006"/>
                  </a:lnTo>
                  <a:lnTo>
                    <a:pt x="992433" y="226125"/>
                  </a:lnTo>
                  <a:lnTo>
                    <a:pt x="1005250" y="235290"/>
                  </a:lnTo>
                  <a:lnTo>
                    <a:pt x="1011230" y="241069"/>
                  </a:lnTo>
                  <a:lnTo>
                    <a:pt x="1018434" y="245892"/>
                  </a:lnTo>
                  <a:lnTo>
                    <a:pt x="1032002" y="257935"/>
                  </a:lnTo>
                  <a:lnTo>
                    <a:pt x="1039097" y="262725"/>
                  </a:lnTo>
                  <a:lnTo>
                    <a:pt x="1049747" y="272563"/>
                  </a:lnTo>
                  <a:lnTo>
                    <a:pt x="1061480" y="282728"/>
                  </a:lnTo>
                  <a:lnTo>
                    <a:pt x="1073929" y="294436"/>
                  </a:lnTo>
                  <a:lnTo>
                    <a:pt x="1087462" y="306469"/>
                  </a:lnTo>
                  <a:close/>
                </a:path>
                <a:path extrusionOk="0" h="769619" w="1386840">
                  <a:moveTo>
                    <a:pt x="285592" y="41119"/>
                  </a:moveTo>
                  <a:lnTo>
                    <a:pt x="323095" y="35170"/>
                  </a:lnTo>
                  <a:lnTo>
                    <a:pt x="329135" y="34145"/>
                  </a:lnTo>
                  <a:lnTo>
                    <a:pt x="285592" y="41119"/>
                  </a:lnTo>
                  <a:close/>
                </a:path>
                <a:path extrusionOk="0" h="769619" w="1386840">
                  <a:moveTo>
                    <a:pt x="1059004" y="273026"/>
                  </a:moveTo>
                  <a:lnTo>
                    <a:pt x="1056967" y="270759"/>
                  </a:lnTo>
                  <a:lnTo>
                    <a:pt x="1053864" y="268393"/>
                  </a:lnTo>
                  <a:lnTo>
                    <a:pt x="1059004" y="273026"/>
                  </a:lnTo>
                  <a:close/>
                </a:path>
                <a:path extrusionOk="0" h="769619" w="1386840">
                  <a:moveTo>
                    <a:pt x="1079051" y="290673"/>
                  </a:moveTo>
                  <a:lnTo>
                    <a:pt x="1133383" y="307034"/>
                  </a:lnTo>
                  <a:lnTo>
                    <a:pt x="1121505" y="295499"/>
                  </a:lnTo>
                  <a:lnTo>
                    <a:pt x="1108957" y="286415"/>
                  </a:lnTo>
                  <a:lnTo>
                    <a:pt x="1112629" y="291500"/>
                  </a:lnTo>
                  <a:lnTo>
                    <a:pt x="1112839" y="294216"/>
                  </a:lnTo>
                  <a:lnTo>
                    <a:pt x="1067599" y="280592"/>
                  </a:lnTo>
                  <a:lnTo>
                    <a:pt x="1079051" y="290673"/>
                  </a:lnTo>
                  <a:close/>
                </a:path>
                <a:path extrusionOk="0" h="769619" w="1386840">
                  <a:moveTo>
                    <a:pt x="1206141" y="385977"/>
                  </a:moveTo>
                  <a:lnTo>
                    <a:pt x="1184479" y="358232"/>
                  </a:lnTo>
                  <a:lnTo>
                    <a:pt x="1167620" y="335913"/>
                  </a:lnTo>
                  <a:lnTo>
                    <a:pt x="1154832" y="321451"/>
                  </a:lnTo>
                  <a:lnTo>
                    <a:pt x="1146482" y="313631"/>
                  </a:lnTo>
                  <a:lnTo>
                    <a:pt x="1121828" y="291617"/>
                  </a:lnTo>
                  <a:lnTo>
                    <a:pt x="1118991" y="290763"/>
                  </a:lnTo>
                  <a:lnTo>
                    <a:pt x="1133383" y="307034"/>
                  </a:lnTo>
                  <a:lnTo>
                    <a:pt x="1079051" y="290673"/>
                  </a:lnTo>
                  <a:lnTo>
                    <a:pt x="1081342" y="292689"/>
                  </a:lnTo>
                  <a:lnTo>
                    <a:pt x="1102584" y="312349"/>
                  </a:lnTo>
                  <a:lnTo>
                    <a:pt x="1128640" y="340091"/>
                  </a:lnTo>
                  <a:lnTo>
                    <a:pt x="1172666" y="353349"/>
                  </a:lnTo>
                  <a:lnTo>
                    <a:pt x="1191682" y="374991"/>
                  </a:lnTo>
                  <a:lnTo>
                    <a:pt x="1195844" y="380224"/>
                  </a:lnTo>
                  <a:lnTo>
                    <a:pt x="1201725" y="381994"/>
                  </a:lnTo>
                  <a:lnTo>
                    <a:pt x="1206141" y="385977"/>
                  </a:lnTo>
                  <a:close/>
                </a:path>
                <a:path extrusionOk="0" h="769619" w="1386840">
                  <a:moveTo>
                    <a:pt x="233506" y="63897"/>
                  </a:moveTo>
                  <a:lnTo>
                    <a:pt x="266685" y="56646"/>
                  </a:lnTo>
                  <a:lnTo>
                    <a:pt x="270579" y="55166"/>
                  </a:lnTo>
                  <a:lnTo>
                    <a:pt x="219677" y="39838"/>
                  </a:lnTo>
                  <a:lnTo>
                    <a:pt x="197703" y="45158"/>
                  </a:lnTo>
                  <a:lnTo>
                    <a:pt x="187115" y="48600"/>
                  </a:lnTo>
                  <a:lnTo>
                    <a:pt x="235333" y="63121"/>
                  </a:lnTo>
                  <a:lnTo>
                    <a:pt x="233506" y="63897"/>
                  </a:lnTo>
                  <a:close/>
                </a:path>
                <a:path extrusionOk="0" h="769619" w="1386840">
                  <a:moveTo>
                    <a:pt x="149375" y="84984"/>
                  </a:moveTo>
                  <a:lnTo>
                    <a:pt x="153668" y="86276"/>
                  </a:lnTo>
                  <a:lnTo>
                    <a:pt x="158494" y="86403"/>
                  </a:lnTo>
                  <a:lnTo>
                    <a:pt x="163852" y="85364"/>
                  </a:lnTo>
                  <a:lnTo>
                    <a:pt x="223857" y="66297"/>
                  </a:lnTo>
                  <a:lnTo>
                    <a:pt x="235333" y="63121"/>
                  </a:lnTo>
                  <a:lnTo>
                    <a:pt x="187115" y="48600"/>
                  </a:lnTo>
                  <a:lnTo>
                    <a:pt x="176526" y="52043"/>
                  </a:lnTo>
                  <a:lnTo>
                    <a:pt x="154077" y="59873"/>
                  </a:lnTo>
                  <a:lnTo>
                    <a:pt x="152101" y="60604"/>
                  </a:lnTo>
                  <a:lnTo>
                    <a:pt x="180789" y="69243"/>
                  </a:lnTo>
                  <a:lnTo>
                    <a:pt x="149375" y="84984"/>
                  </a:lnTo>
                  <a:close/>
                </a:path>
                <a:path extrusionOk="0" h="769619" w="1386840">
                  <a:moveTo>
                    <a:pt x="1198355" y="383380"/>
                  </a:moveTo>
                  <a:lnTo>
                    <a:pt x="1191682" y="374991"/>
                  </a:lnTo>
                  <a:lnTo>
                    <a:pt x="1172666" y="353349"/>
                  </a:lnTo>
                  <a:lnTo>
                    <a:pt x="1198355" y="383380"/>
                  </a:lnTo>
                  <a:close/>
                </a:path>
                <a:path extrusionOk="0" h="769619" w="1386840">
                  <a:moveTo>
                    <a:pt x="1286116" y="518820"/>
                  </a:moveTo>
                  <a:lnTo>
                    <a:pt x="1263737" y="485554"/>
                  </a:lnTo>
                  <a:lnTo>
                    <a:pt x="1246594" y="457844"/>
                  </a:lnTo>
                  <a:lnTo>
                    <a:pt x="1234322" y="436906"/>
                  </a:lnTo>
                  <a:lnTo>
                    <a:pt x="1227287" y="421524"/>
                  </a:lnTo>
                  <a:lnTo>
                    <a:pt x="1218810" y="409687"/>
                  </a:lnTo>
                  <a:lnTo>
                    <a:pt x="1206942" y="394176"/>
                  </a:lnTo>
                  <a:lnTo>
                    <a:pt x="1198355" y="383380"/>
                  </a:lnTo>
                  <a:lnTo>
                    <a:pt x="1172666" y="353349"/>
                  </a:lnTo>
                  <a:lnTo>
                    <a:pt x="1128640" y="340091"/>
                  </a:lnTo>
                  <a:lnTo>
                    <a:pt x="1160024" y="373416"/>
                  </a:lnTo>
                  <a:lnTo>
                    <a:pt x="1185579" y="403659"/>
                  </a:lnTo>
                  <a:lnTo>
                    <a:pt x="1195890" y="417375"/>
                  </a:lnTo>
                  <a:lnTo>
                    <a:pt x="1201871" y="419176"/>
                  </a:lnTo>
                  <a:lnTo>
                    <a:pt x="1228160" y="454946"/>
                  </a:lnTo>
                  <a:lnTo>
                    <a:pt x="1253880" y="491870"/>
                  </a:lnTo>
                  <a:lnTo>
                    <a:pt x="1267194" y="495880"/>
                  </a:lnTo>
                  <a:lnTo>
                    <a:pt x="1275952" y="506475"/>
                  </a:lnTo>
                  <a:lnTo>
                    <a:pt x="1286116" y="518820"/>
                  </a:lnTo>
                  <a:close/>
                </a:path>
                <a:path extrusionOk="0" h="769619" w="1386840">
                  <a:moveTo>
                    <a:pt x="26369" y="135480"/>
                  </a:moveTo>
                  <a:lnTo>
                    <a:pt x="63930" y="116285"/>
                  </a:lnTo>
                  <a:lnTo>
                    <a:pt x="102248" y="98645"/>
                  </a:lnTo>
                  <a:lnTo>
                    <a:pt x="140957" y="83775"/>
                  </a:lnTo>
                  <a:lnTo>
                    <a:pt x="180789" y="69243"/>
                  </a:lnTo>
                  <a:lnTo>
                    <a:pt x="152101" y="60604"/>
                  </a:lnTo>
                  <a:lnTo>
                    <a:pt x="102855" y="78933"/>
                  </a:lnTo>
                  <a:lnTo>
                    <a:pt x="74210" y="91528"/>
                  </a:lnTo>
                  <a:lnTo>
                    <a:pt x="44422" y="106432"/>
                  </a:lnTo>
                  <a:lnTo>
                    <a:pt x="39597" y="108957"/>
                  </a:lnTo>
                  <a:lnTo>
                    <a:pt x="57966" y="114489"/>
                  </a:lnTo>
                  <a:lnTo>
                    <a:pt x="47350" y="119261"/>
                  </a:lnTo>
                  <a:lnTo>
                    <a:pt x="38500" y="124543"/>
                  </a:lnTo>
                  <a:lnTo>
                    <a:pt x="31747" y="129141"/>
                  </a:lnTo>
                  <a:lnTo>
                    <a:pt x="26369" y="135480"/>
                  </a:lnTo>
                  <a:close/>
                </a:path>
                <a:path extrusionOk="0" h="769619" w="1386840">
                  <a:moveTo>
                    <a:pt x="1216349" y="404967"/>
                  </a:moveTo>
                  <a:lnTo>
                    <a:pt x="1217252" y="403913"/>
                  </a:lnTo>
                  <a:lnTo>
                    <a:pt x="1214011" y="400284"/>
                  </a:lnTo>
                  <a:lnTo>
                    <a:pt x="1201725" y="381994"/>
                  </a:lnTo>
                  <a:lnTo>
                    <a:pt x="1195844" y="380224"/>
                  </a:lnTo>
                  <a:lnTo>
                    <a:pt x="1198355" y="383380"/>
                  </a:lnTo>
                  <a:lnTo>
                    <a:pt x="1212399" y="399799"/>
                  </a:lnTo>
                  <a:lnTo>
                    <a:pt x="1216349" y="404967"/>
                  </a:lnTo>
                  <a:close/>
                </a:path>
                <a:path extrusionOk="0" h="769619" w="1386840">
                  <a:moveTo>
                    <a:pt x="1210243" y="436287"/>
                  </a:moveTo>
                  <a:lnTo>
                    <a:pt x="1200302" y="418703"/>
                  </a:lnTo>
                  <a:lnTo>
                    <a:pt x="1195890" y="417375"/>
                  </a:lnTo>
                  <a:lnTo>
                    <a:pt x="1208779" y="434520"/>
                  </a:lnTo>
                  <a:lnTo>
                    <a:pt x="1210243" y="436287"/>
                  </a:lnTo>
                  <a:close/>
                </a:path>
                <a:path extrusionOk="0" h="769619" w="1386840">
                  <a:moveTo>
                    <a:pt x="1245366" y="490633"/>
                  </a:moveTo>
                  <a:lnTo>
                    <a:pt x="1245321" y="489293"/>
                  </a:lnTo>
                  <a:lnTo>
                    <a:pt x="1242022" y="484320"/>
                  </a:lnTo>
                  <a:lnTo>
                    <a:pt x="1232282" y="469450"/>
                  </a:lnTo>
                  <a:lnTo>
                    <a:pt x="1229262" y="465888"/>
                  </a:lnTo>
                  <a:lnTo>
                    <a:pt x="1232121" y="470728"/>
                  </a:lnTo>
                  <a:lnTo>
                    <a:pt x="1245366" y="490633"/>
                  </a:lnTo>
                  <a:close/>
                </a:path>
                <a:path extrusionOk="0" h="769619" w="1386840">
                  <a:moveTo>
                    <a:pt x="1425" y="139905"/>
                  </a:moveTo>
                  <a:lnTo>
                    <a:pt x="57966" y="114489"/>
                  </a:lnTo>
                  <a:lnTo>
                    <a:pt x="39597" y="108957"/>
                  </a:lnTo>
                  <a:lnTo>
                    <a:pt x="20293" y="119060"/>
                  </a:lnTo>
                  <a:lnTo>
                    <a:pt x="32440" y="122718"/>
                  </a:lnTo>
                  <a:lnTo>
                    <a:pt x="1425" y="139905"/>
                  </a:lnTo>
                  <a:close/>
                </a:path>
                <a:path extrusionOk="0" h="769619" w="1386840">
                  <a:moveTo>
                    <a:pt x="0" y="136823"/>
                  </a:moveTo>
                  <a:lnTo>
                    <a:pt x="32440" y="122718"/>
                  </a:lnTo>
                  <a:lnTo>
                    <a:pt x="20293" y="119060"/>
                  </a:lnTo>
                  <a:lnTo>
                    <a:pt x="13859" y="122428"/>
                  </a:lnTo>
                  <a:lnTo>
                    <a:pt x="5710" y="126606"/>
                  </a:lnTo>
                  <a:lnTo>
                    <a:pt x="968" y="131809"/>
                  </a:lnTo>
                  <a:lnTo>
                    <a:pt x="0" y="136823"/>
                  </a:lnTo>
                  <a:close/>
                </a:path>
                <a:path extrusionOk="0" h="769619" w="1386840">
                  <a:moveTo>
                    <a:pt x="1276014" y="506572"/>
                  </a:moveTo>
                  <a:lnTo>
                    <a:pt x="1267194" y="495880"/>
                  </a:lnTo>
                  <a:lnTo>
                    <a:pt x="1276014" y="506572"/>
                  </a:lnTo>
                  <a:close/>
                </a:path>
                <a:path extrusionOk="0" h="769619" w="1386840">
                  <a:moveTo>
                    <a:pt x="1386618" y="769258"/>
                  </a:moveTo>
                  <a:lnTo>
                    <a:pt x="1337243" y="619102"/>
                  </a:lnTo>
                  <a:lnTo>
                    <a:pt x="1332318" y="609661"/>
                  </a:lnTo>
                  <a:lnTo>
                    <a:pt x="1326945" y="597433"/>
                  </a:lnTo>
                  <a:lnTo>
                    <a:pt x="1298867" y="543882"/>
                  </a:lnTo>
                  <a:lnTo>
                    <a:pt x="1276014" y="506572"/>
                  </a:lnTo>
                  <a:lnTo>
                    <a:pt x="1253880" y="491870"/>
                  </a:lnTo>
                  <a:lnTo>
                    <a:pt x="1268530" y="516177"/>
                  </a:lnTo>
                  <a:lnTo>
                    <a:pt x="1273000" y="517523"/>
                  </a:lnTo>
                  <a:lnTo>
                    <a:pt x="1275323" y="519549"/>
                  </a:lnTo>
                  <a:lnTo>
                    <a:pt x="1279586" y="524812"/>
                  </a:lnTo>
                  <a:lnTo>
                    <a:pt x="1280887" y="527856"/>
                  </a:lnTo>
                  <a:lnTo>
                    <a:pt x="1282593" y="531023"/>
                  </a:lnTo>
                  <a:lnTo>
                    <a:pt x="1284705" y="534312"/>
                  </a:lnTo>
                  <a:lnTo>
                    <a:pt x="1288502" y="542086"/>
                  </a:lnTo>
                  <a:lnTo>
                    <a:pt x="1296676" y="555159"/>
                  </a:lnTo>
                  <a:lnTo>
                    <a:pt x="1299405" y="559960"/>
                  </a:lnTo>
                  <a:lnTo>
                    <a:pt x="1302567" y="563565"/>
                  </a:lnTo>
                  <a:lnTo>
                    <a:pt x="1303436" y="565153"/>
                  </a:lnTo>
                  <a:lnTo>
                    <a:pt x="1304966" y="570919"/>
                  </a:lnTo>
                  <a:lnTo>
                    <a:pt x="1307889" y="578431"/>
                  </a:lnTo>
                  <a:lnTo>
                    <a:pt x="1302555" y="576824"/>
                  </a:lnTo>
                  <a:lnTo>
                    <a:pt x="1324322" y="620517"/>
                  </a:lnTo>
                  <a:lnTo>
                    <a:pt x="1346297" y="666924"/>
                  </a:lnTo>
                  <a:lnTo>
                    <a:pt x="1366968" y="716918"/>
                  </a:lnTo>
                  <a:lnTo>
                    <a:pt x="1386618" y="769258"/>
                  </a:lnTo>
                  <a:close/>
                </a:path>
                <a:path extrusionOk="0" h="769619" w="1386840">
                  <a:moveTo>
                    <a:pt x="1302555" y="576824"/>
                  </a:moveTo>
                  <a:lnTo>
                    <a:pt x="1307889" y="578431"/>
                  </a:lnTo>
                  <a:lnTo>
                    <a:pt x="1298000" y="559536"/>
                  </a:lnTo>
                  <a:lnTo>
                    <a:pt x="1288859" y="543520"/>
                  </a:lnTo>
                  <a:lnTo>
                    <a:pt x="1280833" y="529166"/>
                  </a:lnTo>
                  <a:lnTo>
                    <a:pt x="1273000" y="517523"/>
                  </a:lnTo>
                  <a:lnTo>
                    <a:pt x="1268530" y="516177"/>
                  </a:lnTo>
                  <a:lnTo>
                    <a:pt x="1278297" y="532382"/>
                  </a:lnTo>
                  <a:lnTo>
                    <a:pt x="1301778" y="575264"/>
                  </a:lnTo>
                  <a:lnTo>
                    <a:pt x="1302555" y="576824"/>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6" name="Google Shape;166;p2"/>
            <p:cNvPicPr preferRelativeResize="0"/>
            <p:nvPr/>
          </p:nvPicPr>
          <p:blipFill rotWithShape="1">
            <a:blip r:embed="rId8">
              <a:alphaModFix/>
            </a:blip>
            <a:srcRect b="0" l="0" r="0" t="0"/>
            <a:stretch/>
          </p:blipFill>
          <p:spPr>
            <a:xfrm>
              <a:off x="8135797" y="1637969"/>
              <a:ext cx="114278" cy="116287"/>
            </a:xfrm>
            <a:prstGeom prst="rect">
              <a:avLst/>
            </a:prstGeom>
            <a:noFill/>
            <a:ln>
              <a:noFill/>
            </a:ln>
          </p:spPr>
        </p:pic>
      </p:grpSp>
      <p:pic>
        <p:nvPicPr>
          <p:cNvPr id="167" name="Google Shape;167;p2"/>
          <p:cNvPicPr preferRelativeResize="0"/>
          <p:nvPr/>
        </p:nvPicPr>
        <p:blipFill rotWithShape="1">
          <a:blip r:embed="rId9">
            <a:alphaModFix/>
          </a:blip>
          <a:srcRect b="0" l="0" r="0" t="0"/>
          <a:stretch/>
        </p:blipFill>
        <p:spPr>
          <a:xfrm>
            <a:off x="8355803" y="6013161"/>
            <a:ext cx="561974" cy="438149"/>
          </a:xfrm>
          <a:prstGeom prst="rect">
            <a:avLst/>
          </a:prstGeom>
          <a:noFill/>
          <a:ln>
            <a:noFill/>
          </a:ln>
        </p:spPr>
      </p:pic>
      <p:sp>
        <p:nvSpPr>
          <p:cNvPr id="168" name="Google Shape;168;p2"/>
          <p:cNvSpPr txBox="1"/>
          <p:nvPr>
            <p:ph type="title"/>
          </p:nvPr>
        </p:nvSpPr>
        <p:spPr>
          <a:xfrm>
            <a:off x="9131747" y="2391971"/>
            <a:ext cx="6635115" cy="57213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SzPts val="1400"/>
              <a:buNone/>
            </a:pPr>
            <a:r>
              <a:rPr b="1" lang="en-US" sz="3550">
                <a:latin typeface="Trebuchet MS"/>
                <a:ea typeface="Trebuchet MS"/>
                <a:cs typeface="Trebuchet MS"/>
                <a:sym typeface="Trebuchet MS"/>
              </a:rPr>
              <a:t>Latar Belakang Green Bisnis</a:t>
            </a:r>
            <a:endParaRPr sz="3550">
              <a:latin typeface="Trebuchet MS"/>
              <a:ea typeface="Trebuchet MS"/>
              <a:cs typeface="Trebuchet MS"/>
              <a:sym typeface="Trebuchet MS"/>
            </a:endParaRPr>
          </a:p>
        </p:txBody>
      </p:sp>
      <p:sp>
        <p:nvSpPr>
          <p:cNvPr id="169" name="Google Shape;169;p2"/>
          <p:cNvSpPr txBox="1"/>
          <p:nvPr/>
        </p:nvSpPr>
        <p:spPr>
          <a:xfrm>
            <a:off x="1860875" y="707180"/>
            <a:ext cx="6112510" cy="1273810"/>
          </a:xfrm>
          <a:prstGeom prst="rect">
            <a:avLst/>
          </a:prstGeom>
          <a:noFill/>
          <a:ln>
            <a:noFill/>
          </a:ln>
        </p:spPr>
        <p:txBody>
          <a:bodyPr anchorCtr="0" anchor="t" bIns="0" lIns="0" spcFirstLastPara="1" rIns="0" wrap="square" tIns="12050">
            <a:spAutoFit/>
          </a:bodyPr>
          <a:lstStyle/>
          <a:p>
            <a:pPr indent="0" lvl="0" marL="12700" marR="5080" rtl="0" algn="just">
              <a:lnSpc>
                <a:spcPct val="117000"/>
              </a:lnSpc>
              <a:spcBef>
                <a:spcPts val="0"/>
              </a:spcBef>
              <a:spcAft>
                <a:spcPts val="0"/>
              </a:spcAft>
              <a:buClr>
                <a:srgbClr val="000000"/>
              </a:buClr>
              <a:buSzPts val="1750"/>
              <a:buFont typeface="Arial"/>
              <a:buNone/>
            </a:pPr>
            <a:r>
              <a:rPr b="0" i="0" lang="en-US" sz="1750" u="none" cap="none" strike="noStrike">
                <a:solidFill>
                  <a:srgbClr val="000000"/>
                </a:solidFill>
                <a:latin typeface="Tahoma"/>
                <a:ea typeface="Tahoma"/>
                <a:cs typeface="Tahoma"/>
                <a:sym typeface="Tahoma"/>
              </a:rPr>
              <a:t>Kegiatan produksi ataupun usaha Usaha Mikro, Kecil dan  Menengah (UMKM) berkontribusi cukup tinggi mencemari  lingkungan. Hal ini karena pengelolaan limbah yang timbul dari  proses produksi tidak dikelola dengan baik oleh pemilik UMKM.</a:t>
            </a:r>
            <a:endParaRPr b="0" i="0" sz="1750" u="none" cap="none" strike="noStrike">
              <a:solidFill>
                <a:srgbClr val="000000"/>
              </a:solidFill>
              <a:latin typeface="Tahoma"/>
              <a:ea typeface="Tahoma"/>
              <a:cs typeface="Tahoma"/>
              <a:sym typeface="Tahoma"/>
            </a:endParaRPr>
          </a:p>
        </p:txBody>
      </p:sp>
      <p:sp>
        <p:nvSpPr>
          <p:cNvPr id="170" name="Google Shape;170;p2"/>
          <p:cNvSpPr txBox="1"/>
          <p:nvPr/>
        </p:nvSpPr>
        <p:spPr>
          <a:xfrm>
            <a:off x="9131300" y="3306043"/>
            <a:ext cx="8140700" cy="4927600"/>
          </a:xfrm>
          <a:prstGeom prst="rect">
            <a:avLst/>
          </a:prstGeom>
          <a:noFill/>
          <a:ln>
            <a:noFill/>
          </a:ln>
        </p:spPr>
        <p:txBody>
          <a:bodyPr anchorCtr="0" anchor="t" bIns="0" lIns="0" spcFirstLastPara="1" rIns="0" wrap="square" tIns="12050">
            <a:spAutoFit/>
          </a:bodyPr>
          <a:lstStyle/>
          <a:p>
            <a:pPr indent="0" lvl="0" marL="12700" marR="5080" rtl="0" algn="just">
              <a:lnSpc>
                <a:spcPct val="117000"/>
              </a:lnSpc>
              <a:spcBef>
                <a:spcPts val="0"/>
              </a:spcBef>
              <a:spcAft>
                <a:spcPts val="0"/>
              </a:spcAft>
              <a:buClr>
                <a:srgbClr val="000000"/>
              </a:buClr>
              <a:buSzPts val="1750"/>
              <a:buFont typeface="Arial"/>
              <a:buNone/>
            </a:pPr>
            <a:r>
              <a:rPr b="0" i="0" lang="en-US" sz="1750" u="none" cap="none" strike="noStrike">
                <a:solidFill>
                  <a:srgbClr val="000000"/>
                </a:solidFill>
                <a:latin typeface="Tahoma"/>
                <a:ea typeface="Tahoma"/>
                <a:cs typeface="Tahoma"/>
                <a:sym typeface="Tahoma"/>
              </a:rPr>
              <a:t>Pengelolaan lingkungan seringkali dianggap beban oleh para pelaku usaha. Sehingga  kerap kali, penanggulangan berbagai macam limbah yang dilakukan adalah dengan  cara menguburkannya ditanah, membuangnya di tanah dan membakarnya, dengan  alasan nilai ekonomis yang rendah. Tentu saja bukan menjadi solusi yang baik,  kegiatan tersebut tentu akan mengakibatkan sampah-sampah tersebut sulit terurai,  dan jika sampah tersebut nantinya di bakar, akan mengakibatkan senyawa kimia  berbahaya bagi masyarakat itu sendiri (Nasution, 2015). Sampah yang menggunung  akan berakibat tidak baik (Indriyanti etal., 2015).</a:t>
            </a:r>
            <a:endParaRPr b="0" i="0" sz="1750" u="none" cap="none" strike="noStrike">
              <a:solidFill>
                <a:srgbClr val="000000"/>
              </a:solidFill>
              <a:latin typeface="Tahoma"/>
              <a:ea typeface="Tahoma"/>
              <a:cs typeface="Tahoma"/>
              <a:sym typeface="Tahoma"/>
            </a:endParaRPr>
          </a:p>
          <a:p>
            <a:pPr indent="0" lvl="0" marL="12700" marR="11430" rtl="0" algn="just">
              <a:lnSpc>
                <a:spcPct val="113999"/>
              </a:lnSpc>
              <a:spcBef>
                <a:spcPts val="1430"/>
              </a:spcBef>
              <a:spcAft>
                <a:spcPts val="0"/>
              </a:spcAft>
              <a:buClr>
                <a:srgbClr val="000000"/>
              </a:buClr>
              <a:buSzPts val="1700"/>
              <a:buFont typeface="Arial"/>
              <a:buNone/>
            </a:pPr>
            <a:r>
              <a:rPr b="0" i="0" lang="en-US" sz="1700" u="none" cap="none" strike="noStrike">
                <a:solidFill>
                  <a:srgbClr val="000000"/>
                </a:solidFill>
                <a:latin typeface="Tahoma"/>
                <a:ea typeface="Tahoma"/>
                <a:cs typeface="Tahoma"/>
                <a:sym typeface="Tahoma"/>
              </a:rPr>
              <a:t>Padahal permasalahan sampah terlebih sampah yang dihasilkan oleh para pelaku UMKM  seperti limbah cangkang telur, limbah plastik, limbah sayuran dapat diatasi dengan  mengolah aneka limbah tersebut, menjadi kerajinan kreatif dan layak jual.</a:t>
            </a:r>
            <a:endParaRPr b="0" i="0" sz="1700" u="none" cap="none" strike="noStrike">
              <a:solidFill>
                <a:srgbClr val="000000"/>
              </a:solidFill>
              <a:latin typeface="Tahoma"/>
              <a:ea typeface="Tahoma"/>
              <a:cs typeface="Tahoma"/>
              <a:sym typeface="Tahoma"/>
            </a:endParaRPr>
          </a:p>
          <a:p>
            <a:pPr indent="0" lvl="0" marL="12700" marR="5080" rtl="0" algn="just">
              <a:lnSpc>
                <a:spcPct val="113999"/>
              </a:lnSpc>
              <a:spcBef>
                <a:spcPts val="1235"/>
              </a:spcBef>
              <a:spcAft>
                <a:spcPts val="0"/>
              </a:spcAft>
              <a:buClr>
                <a:srgbClr val="000000"/>
              </a:buClr>
              <a:buSzPts val="1700"/>
              <a:buFont typeface="Arial"/>
              <a:buNone/>
            </a:pPr>
            <a:r>
              <a:rPr b="0" i="0" lang="en-US" sz="1700" u="none" cap="none" strike="noStrike">
                <a:solidFill>
                  <a:srgbClr val="000000"/>
                </a:solidFill>
                <a:latin typeface="Tahoma"/>
                <a:ea typeface="Tahoma"/>
                <a:cs typeface="Tahoma"/>
                <a:sym typeface="Tahoma"/>
              </a:rPr>
              <a:t>Usaha green bisnis umumnya melibatkan dan Kerjasama dengan kelompok marjinal. Hal  ini juga dianggap sebagai ciri – ciri usaha green bisnis. Contoh bekerjasama dalam  produksi/menejemen dengan kelompok disabilitas/kelompok akar rumput/kelompok  adat.</a:t>
            </a:r>
            <a:endParaRPr b="0" i="0" sz="1700" u="none" cap="none" strike="noStrike">
              <a:solidFill>
                <a:srgbClr val="000000"/>
              </a:solidFill>
              <a:latin typeface="Tahoma"/>
              <a:ea typeface="Tahoma"/>
              <a:cs typeface="Tahoma"/>
              <a:sym typeface="Tahoma"/>
            </a:endParaRPr>
          </a:p>
        </p:txBody>
      </p:sp>
      <p:pic>
        <p:nvPicPr>
          <p:cNvPr id="171" name="Google Shape;171;p2"/>
          <p:cNvPicPr preferRelativeResize="0"/>
          <p:nvPr/>
        </p:nvPicPr>
        <p:blipFill rotWithShape="1">
          <a:blip r:embed="rId9">
            <a:alphaModFix/>
          </a:blip>
          <a:srcRect b="0" l="0" r="0" t="0"/>
          <a:stretch/>
        </p:blipFill>
        <p:spPr>
          <a:xfrm>
            <a:off x="8337307" y="3309430"/>
            <a:ext cx="561974" cy="438149"/>
          </a:xfrm>
          <a:prstGeom prst="rect">
            <a:avLst/>
          </a:prstGeom>
          <a:noFill/>
          <a:ln>
            <a:noFill/>
          </a:ln>
        </p:spPr>
      </p:pic>
      <p:pic>
        <p:nvPicPr>
          <p:cNvPr id="172" name="Google Shape;172;p2"/>
          <p:cNvPicPr preferRelativeResize="0"/>
          <p:nvPr/>
        </p:nvPicPr>
        <p:blipFill rotWithShape="1">
          <a:blip r:embed="rId9">
            <a:alphaModFix/>
          </a:blip>
          <a:srcRect b="0" l="0" r="0" t="0"/>
          <a:stretch/>
        </p:blipFill>
        <p:spPr>
          <a:xfrm>
            <a:off x="8337307" y="7103648"/>
            <a:ext cx="561974" cy="438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6" name="Shape 176"/>
        <p:cNvGrpSpPr/>
        <p:nvPr/>
      </p:nvGrpSpPr>
      <p:grpSpPr>
        <a:xfrm>
          <a:off x="0" y="0"/>
          <a:ext cx="0" cy="0"/>
          <a:chOff x="0" y="0"/>
          <a:chExt cx="0" cy="0"/>
        </a:xfrm>
      </p:grpSpPr>
      <p:grpSp>
        <p:nvGrpSpPr>
          <p:cNvPr id="177" name="Google Shape;177;p3"/>
          <p:cNvGrpSpPr/>
          <p:nvPr/>
        </p:nvGrpSpPr>
        <p:grpSpPr>
          <a:xfrm>
            <a:off x="13479862" y="4899099"/>
            <a:ext cx="4808136" cy="4787826"/>
            <a:chOff x="13479862" y="4899099"/>
            <a:chExt cx="4808136" cy="4787826"/>
          </a:xfrm>
        </p:grpSpPr>
        <p:pic>
          <p:nvPicPr>
            <p:cNvPr id="178" name="Google Shape;178;p3"/>
            <p:cNvPicPr preferRelativeResize="0"/>
            <p:nvPr/>
          </p:nvPicPr>
          <p:blipFill rotWithShape="1">
            <a:blip r:embed="rId3">
              <a:alphaModFix/>
            </a:blip>
            <a:srcRect b="0" l="0" r="0" t="0"/>
            <a:stretch/>
          </p:blipFill>
          <p:spPr>
            <a:xfrm>
              <a:off x="13479862" y="5143501"/>
              <a:ext cx="4808136" cy="4543424"/>
            </a:xfrm>
            <a:prstGeom prst="rect">
              <a:avLst/>
            </a:prstGeom>
            <a:noFill/>
            <a:ln>
              <a:noFill/>
            </a:ln>
          </p:spPr>
        </p:pic>
        <p:sp>
          <p:nvSpPr>
            <p:cNvPr id="179" name="Google Shape;179;p3"/>
            <p:cNvSpPr/>
            <p:nvPr/>
          </p:nvSpPr>
          <p:spPr>
            <a:xfrm>
              <a:off x="17181512" y="7703997"/>
              <a:ext cx="401320" cy="615950"/>
            </a:xfrm>
            <a:custGeom>
              <a:rect b="b" l="l" r="r" t="t"/>
              <a:pathLst>
                <a:path extrusionOk="0" h="615950" w="401319">
                  <a:moveTo>
                    <a:pt x="139361" y="615853"/>
                  </a:moveTo>
                  <a:lnTo>
                    <a:pt x="190952" y="605452"/>
                  </a:lnTo>
                  <a:lnTo>
                    <a:pt x="242634" y="585049"/>
                  </a:lnTo>
                  <a:lnTo>
                    <a:pt x="290106" y="557473"/>
                  </a:lnTo>
                  <a:lnTo>
                    <a:pt x="329070" y="525550"/>
                  </a:lnTo>
                  <a:lnTo>
                    <a:pt x="355226" y="492108"/>
                  </a:lnTo>
                  <a:lnTo>
                    <a:pt x="371975" y="455760"/>
                  </a:lnTo>
                  <a:lnTo>
                    <a:pt x="383536" y="376911"/>
                  </a:lnTo>
                  <a:lnTo>
                    <a:pt x="387202" y="311487"/>
                  </a:lnTo>
                  <a:lnTo>
                    <a:pt x="389640" y="302971"/>
                  </a:lnTo>
                  <a:lnTo>
                    <a:pt x="399067" y="281991"/>
                  </a:lnTo>
                  <a:lnTo>
                    <a:pt x="401265" y="273535"/>
                  </a:lnTo>
                  <a:lnTo>
                    <a:pt x="399019" y="180526"/>
                  </a:lnTo>
                  <a:lnTo>
                    <a:pt x="387984" y="108583"/>
                  </a:lnTo>
                  <a:lnTo>
                    <a:pt x="372919" y="56579"/>
                  </a:lnTo>
                  <a:lnTo>
                    <a:pt x="355012" y="18881"/>
                  </a:lnTo>
                  <a:lnTo>
                    <a:pt x="316440" y="0"/>
                  </a:lnTo>
                  <a:lnTo>
                    <a:pt x="262760" y="86"/>
                  </a:lnTo>
                  <a:lnTo>
                    <a:pt x="215075" y="9583"/>
                  </a:lnTo>
                  <a:lnTo>
                    <a:pt x="194490" y="18935"/>
                  </a:lnTo>
                  <a:lnTo>
                    <a:pt x="187762" y="34973"/>
                  </a:lnTo>
                  <a:lnTo>
                    <a:pt x="172105" y="69469"/>
                  </a:lnTo>
                  <a:lnTo>
                    <a:pt x="154314" y="120271"/>
                  </a:lnTo>
                  <a:lnTo>
                    <a:pt x="141179" y="185229"/>
                  </a:lnTo>
                  <a:lnTo>
                    <a:pt x="130874" y="234394"/>
                  </a:lnTo>
                  <a:lnTo>
                    <a:pt x="113680" y="281088"/>
                  </a:lnTo>
                  <a:lnTo>
                    <a:pt x="91960" y="325796"/>
                  </a:lnTo>
                  <a:lnTo>
                    <a:pt x="68076" y="368999"/>
                  </a:lnTo>
                  <a:lnTo>
                    <a:pt x="44392" y="411180"/>
                  </a:lnTo>
                  <a:lnTo>
                    <a:pt x="23270" y="452822"/>
                  </a:lnTo>
                  <a:lnTo>
                    <a:pt x="7072" y="494406"/>
                  </a:lnTo>
                  <a:lnTo>
                    <a:pt x="0" y="536225"/>
                  </a:lnTo>
                  <a:lnTo>
                    <a:pt x="3991" y="565319"/>
                  </a:lnTo>
                  <a:lnTo>
                    <a:pt x="43526" y="604875"/>
                  </a:lnTo>
                  <a:lnTo>
                    <a:pt x="81683" y="614882"/>
                  </a:lnTo>
                  <a:lnTo>
                    <a:pt x="139361" y="615853"/>
                  </a:lnTo>
                  <a:close/>
                </a:path>
              </a:pathLst>
            </a:custGeom>
            <a:solidFill>
              <a:srgbClr val="5D41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3"/>
            <p:cNvSpPr/>
            <p:nvPr/>
          </p:nvSpPr>
          <p:spPr>
            <a:xfrm>
              <a:off x="16878022" y="7579783"/>
              <a:ext cx="302895" cy="244475"/>
            </a:xfrm>
            <a:custGeom>
              <a:rect b="b" l="l" r="r" t="t"/>
              <a:pathLst>
                <a:path extrusionOk="0" h="244475" w="302894">
                  <a:moveTo>
                    <a:pt x="274523" y="244123"/>
                  </a:moveTo>
                  <a:lnTo>
                    <a:pt x="279019" y="236315"/>
                  </a:lnTo>
                  <a:lnTo>
                    <a:pt x="288840" y="213734"/>
                  </a:lnTo>
                  <a:lnTo>
                    <a:pt x="298480" y="177643"/>
                  </a:lnTo>
                  <a:lnTo>
                    <a:pt x="302435" y="129304"/>
                  </a:lnTo>
                  <a:lnTo>
                    <a:pt x="294735" y="35332"/>
                  </a:lnTo>
                  <a:lnTo>
                    <a:pt x="0" y="0"/>
                  </a:lnTo>
                  <a:lnTo>
                    <a:pt x="25064" y="120999"/>
                  </a:lnTo>
                  <a:lnTo>
                    <a:pt x="43357" y="203836"/>
                  </a:lnTo>
                  <a:lnTo>
                    <a:pt x="53899" y="240755"/>
                  </a:lnTo>
                  <a:lnTo>
                    <a:pt x="90514" y="240560"/>
                  </a:lnTo>
                  <a:lnTo>
                    <a:pt x="166116" y="241798"/>
                  </a:lnTo>
                  <a:lnTo>
                    <a:pt x="274523" y="244123"/>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3"/>
            <p:cNvSpPr/>
            <p:nvPr/>
          </p:nvSpPr>
          <p:spPr>
            <a:xfrm>
              <a:off x="16512276" y="7614568"/>
              <a:ext cx="680085" cy="433070"/>
            </a:xfrm>
            <a:custGeom>
              <a:rect b="b" l="l" r="r" t="t"/>
              <a:pathLst>
                <a:path extrusionOk="0" h="433070" w="680084">
                  <a:moveTo>
                    <a:pt x="243732" y="160156"/>
                  </a:moveTo>
                  <a:lnTo>
                    <a:pt x="540281" y="160156"/>
                  </a:lnTo>
                  <a:lnTo>
                    <a:pt x="501611" y="147945"/>
                  </a:lnTo>
                  <a:lnTo>
                    <a:pt x="476859" y="118519"/>
                  </a:lnTo>
                  <a:lnTo>
                    <a:pt x="444352" y="54962"/>
                  </a:lnTo>
                  <a:lnTo>
                    <a:pt x="413709" y="21507"/>
                  </a:lnTo>
                  <a:lnTo>
                    <a:pt x="390927" y="8509"/>
                  </a:lnTo>
                  <a:lnTo>
                    <a:pt x="382001" y="6320"/>
                  </a:lnTo>
                  <a:lnTo>
                    <a:pt x="364022" y="0"/>
                  </a:lnTo>
                  <a:lnTo>
                    <a:pt x="346609" y="3827"/>
                  </a:lnTo>
                  <a:lnTo>
                    <a:pt x="333418" y="19392"/>
                  </a:lnTo>
                  <a:lnTo>
                    <a:pt x="328101" y="48281"/>
                  </a:lnTo>
                  <a:lnTo>
                    <a:pt x="313825" y="78702"/>
                  </a:lnTo>
                  <a:lnTo>
                    <a:pt x="278492" y="123245"/>
                  </a:lnTo>
                  <a:lnTo>
                    <a:pt x="243732" y="160156"/>
                  </a:lnTo>
                  <a:close/>
                </a:path>
                <a:path extrusionOk="0" h="433070" w="680084">
                  <a:moveTo>
                    <a:pt x="495735" y="347889"/>
                  </a:moveTo>
                  <a:lnTo>
                    <a:pt x="590437" y="337757"/>
                  </a:lnTo>
                  <a:lnTo>
                    <a:pt x="646338" y="313171"/>
                  </a:lnTo>
                  <a:lnTo>
                    <a:pt x="672923" y="288145"/>
                  </a:lnTo>
                  <a:lnTo>
                    <a:pt x="679677" y="276689"/>
                  </a:lnTo>
                  <a:lnTo>
                    <a:pt x="678997" y="262480"/>
                  </a:lnTo>
                  <a:lnTo>
                    <a:pt x="677137" y="227959"/>
                  </a:lnTo>
                  <a:lnTo>
                    <a:pt x="673587" y="170632"/>
                  </a:lnTo>
                  <a:lnTo>
                    <a:pt x="668181" y="94518"/>
                  </a:lnTo>
                  <a:lnTo>
                    <a:pt x="656820" y="122333"/>
                  </a:lnTo>
                  <a:lnTo>
                    <a:pt x="626184" y="144466"/>
                  </a:lnTo>
                  <a:lnTo>
                    <a:pt x="584571" y="158035"/>
                  </a:lnTo>
                  <a:lnTo>
                    <a:pt x="540281" y="160156"/>
                  </a:lnTo>
                  <a:lnTo>
                    <a:pt x="243732" y="160156"/>
                  </a:lnTo>
                  <a:lnTo>
                    <a:pt x="233154" y="171388"/>
                  </a:lnTo>
                  <a:lnTo>
                    <a:pt x="188863" y="212609"/>
                  </a:lnTo>
                  <a:lnTo>
                    <a:pt x="156671" y="236385"/>
                  </a:lnTo>
                  <a:lnTo>
                    <a:pt x="106399" y="262480"/>
                  </a:lnTo>
                  <a:lnTo>
                    <a:pt x="67220" y="283705"/>
                  </a:lnTo>
                  <a:lnTo>
                    <a:pt x="39240" y="300700"/>
                  </a:lnTo>
                  <a:lnTo>
                    <a:pt x="22565" y="314107"/>
                  </a:lnTo>
                  <a:lnTo>
                    <a:pt x="17925" y="320468"/>
                  </a:lnTo>
                  <a:lnTo>
                    <a:pt x="492045" y="320468"/>
                  </a:lnTo>
                  <a:lnTo>
                    <a:pt x="492727" y="323211"/>
                  </a:lnTo>
                  <a:lnTo>
                    <a:pt x="494171" y="330069"/>
                  </a:lnTo>
                  <a:lnTo>
                    <a:pt x="495474" y="338982"/>
                  </a:lnTo>
                  <a:lnTo>
                    <a:pt x="495735" y="347889"/>
                  </a:lnTo>
                  <a:close/>
                </a:path>
                <a:path extrusionOk="0" h="433070" w="680084">
                  <a:moveTo>
                    <a:pt x="198279" y="432599"/>
                  </a:moveTo>
                  <a:lnTo>
                    <a:pt x="246373" y="426394"/>
                  </a:lnTo>
                  <a:lnTo>
                    <a:pt x="290863" y="415340"/>
                  </a:lnTo>
                  <a:lnTo>
                    <a:pt x="331203" y="400809"/>
                  </a:lnTo>
                  <a:lnTo>
                    <a:pt x="334625" y="400060"/>
                  </a:lnTo>
                  <a:lnTo>
                    <a:pt x="341148" y="396693"/>
                  </a:lnTo>
                  <a:lnTo>
                    <a:pt x="364999" y="385328"/>
                  </a:lnTo>
                  <a:lnTo>
                    <a:pt x="386452" y="373647"/>
                  </a:lnTo>
                  <a:lnTo>
                    <a:pt x="405319" y="362077"/>
                  </a:lnTo>
                  <a:lnTo>
                    <a:pt x="421409" y="351043"/>
                  </a:lnTo>
                  <a:lnTo>
                    <a:pt x="443387" y="338328"/>
                  </a:lnTo>
                  <a:lnTo>
                    <a:pt x="466453" y="328700"/>
                  </a:lnTo>
                  <a:lnTo>
                    <a:pt x="484655" y="322599"/>
                  </a:lnTo>
                  <a:lnTo>
                    <a:pt x="492045" y="320468"/>
                  </a:lnTo>
                  <a:lnTo>
                    <a:pt x="17925" y="320468"/>
                  </a:lnTo>
                  <a:lnTo>
                    <a:pt x="12700" y="327631"/>
                  </a:lnTo>
                  <a:lnTo>
                    <a:pt x="5367" y="343566"/>
                  </a:lnTo>
                  <a:lnTo>
                    <a:pt x="991" y="360554"/>
                  </a:lnTo>
                  <a:lnTo>
                    <a:pt x="0" y="377235"/>
                  </a:lnTo>
                  <a:lnTo>
                    <a:pt x="1765" y="382600"/>
                  </a:lnTo>
                  <a:lnTo>
                    <a:pt x="6182" y="388120"/>
                  </a:lnTo>
                  <a:lnTo>
                    <a:pt x="12775" y="393690"/>
                  </a:lnTo>
                  <a:lnTo>
                    <a:pt x="21067" y="399205"/>
                  </a:lnTo>
                  <a:lnTo>
                    <a:pt x="22565" y="400274"/>
                  </a:lnTo>
                  <a:lnTo>
                    <a:pt x="26254" y="402359"/>
                  </a:lnTo>
                  <a:lnTo>
                    <a:pt x="27484" y="402947"/>
                  </a:lnTo>
                  <a:lnTo>
                    <a:pt x="32510" y="405780"/>
                  </a:lnTo>
                  <a:lnTo>
                    <a:pt x="37644" y="408613"/>
                  </a:lnTo>
                  <a:lnTo>
                    <a:pt x="44434" y="411125"/>
                  </a:lnTo>
                  <a:lnTo>
                    <a:pt x="47750" y="412141"/>
                  </a:lnTo>
                  <a:lnTo>
                    <a:pt x="58909" y="416333"/>
                  </a:lnTo>
                  <a:lnTo>
                    <a:pt x="70248" y="419858"/>
                  </a:lnTo>
                  <a:lnTo>
                    <a:pt x="81768" y="422732"/>
                  </a:lnTo>
                  <a:lnTo>
                    <a:pt x="93468" y="424970"/>
                  </a:lnTo>
                  <a:lnTo>
                    <a:pt x="147129" y="432582"/>
                  </a:lnTo>
                  <a:lnTo>
                    <a:pt x="198279" y="432599"/>
                  </a:lnTo>
                  <a:close/>
                </a:path>
              </a:pathLst>
            </a:custGeom>
            <a:solidFill>
              <a:srgbClr val="52332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3"/>
            <p:cNvSpPr/>
            <p:nvPr/>
          </p:nvSpPr>
          <p:spPr>
            <a:xfrm>
              <a:off x="16629272" y="4899099"/>
              <a:ext cx="567690" cy="2868295"/>
            </a:xfrm>
            <a:custGeom>
              <a:rect b="b" l="l" r="r" t="t"/>
              <a:pathLst>
                <a:path extrusionOk="0" h="2868295" w="567690">
                  <a:moveTo>
                    <a:pt x="382061" y="2868132"/>
                  </a:moveTo>
                  <a:lnTo>
                    <a:pt x="429141" y="2864635"/>
                  </a:lnTo>
                  <a:lnTo>
                    <a:pt x="473764" y="2854145"/>
                  </a:lnTo>
                  <a:lnTo>
                    <a:pt x="513434" y="2836661"/>
                  </a:lnTo>
                  <a:lnTo>
                    <a:pt x="555389" y="2798141"/>
                  </a:lnTo>
                  <a:lnTo>
                    <a:pt x="567387" y="2754449"/>
                  </a:lnTo>
                  <a:lnTo>
                    <a:pt x="515425" y="1244949"/>
                  </a:lnTo>
                  <a:lnTo>
                    <a:pt x="503536" y="954999"/>
                  </a:lnTo>
                  <a:lnTo>
                    <a:pt x="497208" y="820727"/>
                  </a:lnTo>
                  <a:lnTo>
                    <a:pt x="493463" y="752691"/>
                  </a:lnTo>
                  <a:lnTo>
                    <a:pt x="490174" y="704603"/>
                  </a:lnTo>
                  <a:lnTo>
                    <a:pt x="477817" y="630738"/>
                  </a:lnTo>
                  <a:lnTo>
                    <a:pt x="466499" y="585467"/>
                  </a:lnTo>
                  <a:lnTo>
                    <a:pt x="452146" y="536045"/>
                  </a:lnTo>
                  <a:lnTo>
                    <a:pt x="435051" y="483525"/>
                  </a:lnTo>
                  <a:lnTo>
                    <a:pt x="415505" y="428964"/>
                  </a:lnTo>
                  <a:lnTo>
                    <a:pt x="393803" y="373415"/>
                  </a:lnTo>
                  <a:lnTo>
                    <a:pt x="370237" y="317934"/>
                  </a:lnTo>
                  <a:lnTo>
                    <a:pt x="345100" y="263575"/>
                  </a:lnTo>
                  <a:lnTo>
                    <a:pt x="318684" y="211394"/>
                  </a:lnTo>
                  <a:lnTo>
                    <a:pt x="291284" y="162445"/>
                  </a:lnTo>
                  <a:lnTo>
                    <a:pt x="263191" y="117784"/>
                  </a:lnTo>
                  <a:lnTo>
                    <a:pt x="234698" y="78465"/>
                  </a:lnTo>
                  <a:lnTo>
                    <a:pt x="206099" y="45543"/>
                  </a:lnTo>
                  <a:lnTo>
                    <a:pt x="177686" y="20073"/>
                  </a:lnTo>
                  <a:lnTo>
                    <a:pt x="109701" y="0"/>
                  </a:lnTo>
                  <a:lnTo>
                    <a:pt x="53090" y="26300"/>
                  </a:lnTo>
                  <a:lnTo>
                    <a:pt x="14356" y="66152"/>
                  </a:lnTo>
                  <a:lnTo>
                    <a:pt x="0" y="86730"/>
                  </a:lnTo>
                  <a:lnTo>
                    <a:pt x="4380" y="189614"/>
                  </a:lnTo>
                  <a:lnTo>
                    <a:pt x="17598" y="448679"/>
                  </a:lnTo>
                  <a:lnTo>
                    <a:pt x="39770" y="789549"/>
                  </a:lnTo>
                  <a:lnTo>
                    <a:pt x="71010" y="1137846"/>
                  </a:lnTo>
                  <a:lnTo>
                    <a:pt x="93604" y="1339465"/>
                  </a:lnTo>
                  <a:lnTo>
                    <a:pt x="112056" y="1495312"/>
                  </a:lnTo>
                  <a:lnTo>
                    <a:pt x="174050" y="1987494"/>
                  </a:lnTo>
                  <a:lnTo>
                    <a:pt x="181184" y="2053610"/>
                  </a:lnTo>
                  <a:lnTo>
                    <a:pt x="186898" y="2121385"/>
                  </a:lnTo>
                  <a:lnTo>
                    <a:pt x="191333" y="2189960"/>
                  </a:lnTo>
                  <a:lnTo>
                    <a:pt x="194632" y="2258475"/>
                  </a:lnTo>
                  <a:lnTo>
                    <a:pt x="196936" y="2326070"/>
                  </a:lnTo>
                  <a:lnTo>
                    <a:pt x="198387" y="2391887"/>
                  </a:lnTo>
                  <a:lnTo>
                    <a:pt x="199127" y="2455065"/>
                  </a:lnTo>
                  <a:lnTo>
                    <a:pt x="199299" y="2514745"/>
                  </a:lnTo>
                  <a:lnTo>
                    <a:pt x="199044" y="2570068"/>
                  </a:lnTo>
                  <a:lnTo>
                    <a:pt x="198504" y="2620173"/>
                  </a:lnTo>
                  <a:lnTo>
                    <a:pt x="196340" y="2751233"/>
                  </a:lnTo>
                  <a:lnTo>
                    <a:pt x="196508" y="2762360"/>
                  </a:lnTo>
                  <a:lnTo>
                    <a:pt x="210985" y="2801876"/>
                  </a:lnTo>
                  <a:lnTo>
                    <a:pt x="251049" y="2836661"/>
                  </a:lnTo>
                  <a:lnTo>
                    <a:pt x="290518" y="2854145"/>
                  </a:lnTo>
                  <a:lnTo>
                    <a:pt x="335021" y="2864635"/>
                  </a:lnTo>
                  <a:lnTo>
                    <a:pt x="382061" y="2868132"/>
                  </a:lnTo>
                  <a:close/>
                </a:path>
              </a:pathLst>
            </a:custGeom>
            <a:solidFill>
              <a:srgbClr val="9999A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3"/>
            <p:cNvSpPr/>
            <p:nvPr/>
          </p:nvSpPr>
          <p:spPr>
            <a:xfrm>
              <a:off x="16863103" y="4931930"/>
              <a:ext cx="807085" cy="2980055"/>
            </a:xfrm>
            <a:custGeom>
              <a:rect b="b" l="l" r="r" t="t"/>
              <a:pathLst>
                <a:path extrusionOk="0" h="2980054" w="807084">
                  <a:moveTo>
                    <a:pt x="603647" y="2979827"/>
                  </a:moveTo>
                  <a:lnTo>
                    <a:pt x="650727" y="2976326"/>
                  </a:lnTo>
                  <a:lnTo>
                    <a:pt x="695351" y="2965822"/>
                  </a:lnTo>
                  <a:lnTo>
                    <a:pt x="735021" y="2948316"/>
                  </a:lnTo>
                  <a:lnTo>
                    <a:pt x="772745" y="2916551"/>
                  </a:lnTo>
                  <a:lnTo>
                    <a:pt x="788332" y="2880376"/>
                  </a:lnTo>
                  <a:lnTo>
                    <a:pt x="792909" y="2787315"/>
                  </a:lnTo>
                  <a:lnTo>
                    <a:pt x="796424" y="2667193"/>
                  </a:lnTo>
                  <a:lnTo>
                    <a:pt x="799014" y="2550420"/>
                  </a:lnTo>
                  <a:lnTo>
                    <a:pt x="801676" y="2399651"/>
                  </a:lnTo>
                  <a:lnTo>
                    <a:pt x="804300" y="2210909"/>
                  </a:lnTo>
                  <a:lnTo>
                    <a:pt x="806779" y="1980214"/>
                  </a:lnTo>
                  <a:lnTo>
                    <a:pt x="806810" y="1950835"/>
                  </a:lnTo>
                  <a:lnTo>
                    <a:pt x="806403" y="1918246"/>
                  </a:lnTo>
                  <a:lnTo>
                    <a:pt x="804418" y="1844140"/>
                  </a:lnTo>
                  <a:lnTo>
                    <a:pt x="801100" y="1759294"/>
                  </a:lnTo>
                  <a:lnTo>
                    <a:pt x="796727" y="1665110"/>
                  </a:lnTo>
                  <a:lnTo>
                    <a:pt x="777118" y="1282146"/>
                  </a:lnTo>
                  <a:lnTo>
                    <a:pt x="768746" y="1103130"/>
                  </a:lnTo>
                  <a:lnTo>
                    <a:pt x="763868" y="982325"/>
                  </a:lnTo>
                  <a:lnTo>
                    <a:pt x="759878" y="861983"/>
                  </a:lnTo>
                  <a:lnTo>
                    <a:pt x="758301" y="802425"/>
                  </a:lnTo>
                  <a:lnTo>
                    <a:pt x="757051" y="743507"/>
                  </a:lnTo>
                  <a:lnTo>
                    <a:pt x="756315" y="689353"/>
                  </a:lnTo>
                  <a:lnTo>
                    <a:pt x="755481" y="587759"/>
                  </a:lnTo>
                  <a:lnTo>
                    <a:pt x="754684" y="539147"/>
                  </a:lnTo>
                  <a:lnTo>
                    <a:pt x="753169" y="491213"/>
                  </a:lnTo>
                  <a:lnTo>
                    <a:pt x="750587" y="443371"/>
                  </a:lnTo>
                  <a:lnTo>
                    <a:pt x="746590" y="395035"/>
                  </a:lnTo>
                  <a:lnTo>
                    <a:pt x="740827" y="345621"/>
                  </a:lnTo>
                  <a:lnTo>
                    <a:pt x="732951" y="294543"/>
                  </a:lnTo>
                  <a:lnTo>
                    <a:pt x="722612" y="241216"/>
                  </a:lnTo>
                  <a:lnTo>
                    <a:pt x="709462" y="185055"/>
                  </a:lnTo>
                  <a:lnTo>
                    <a:pt x="693152" y="125474"/>
                  </a:lnTo>
                  <a:lnTo>
                    <a:pt x="660350" y="67090"/>
                  </a:lnTo>
                  <a:lnTo>
                    <a:pt x="605607" y="27902"/>
                  </a:lnTo>
                  <a:lnTo>
                    <a:pt x="534225" y="6132"/>
                  </a:lnTo>
                  <a:lnTo>
                    <a:pt x="493949" y="1222"/>
                  </a:lnTo>
                  <a:lnTo>
                    <a:pt x="451501" y="0"/>
                  </a:lnTo>
                  <a:lnTo>
                    <a:pt x="407542" y="2241"/>
                  </a:lnTo>
                  <a:lnTo>
                    <a:pt x="362734" y="7725"/>
                  </a:lnTo>
                  <a:lnTo>
                    <a:pt x="317741" y="16228"/>
                  </a:lnTo>
                  <a:lnTo>
                    <a:pt x="273225" y="27528"/>
                  </a:lnTo>
                  <a:lnTo>
                    <a:pt x="229847" y="41403"/>
                  </a:lnTo>
                  <a:lnTo>
                    <a:pt x="188271" y="57630"/>
                  </a:lnTo>
                  <a:lnTo>
                    <a:pt x="149159" y="75986"/>
                  </a:lnTo>
                  <a:lnTo>
                    <a:pt x="113173" y="96250"/>
                  </a:lnTo>
                  <a:lnTo>
                    <a:pt x="80975" y="118198"/>
                  </a:lnTo>
                  <a:lnTo>
                    <a:pt x="30596" y="166259"/>
                  </a:lnTo>
                  <a:lnTo>
                    <a:pt x="3318" y="218390"/>
                  </a:lnTo>
                  <a:lnTo>
                    <a:pt x="0" y="245425"/>
                  </a:lnTo>
                  <a:lnTo>
                    <a:pt x="2581" y="266346"/>
                  </a:lnTo>
                  <a:lnTo>
                    <a:pt x="20239" y="328210"/>
                  </a:lnTo>
                  <a:lnTo>
                    <a:pt x="34501" y="367986"/>
                  </a:lnTo>
                  <a:lnTo>
                    <a:pt x="51839" y="412880"/>
                  </a:lnTo>
                  <a:lnTo>
                    <a:pt x="71845" y="462307"/>
                  </a:lnTo>
                  <a:lnTo>
                    <a:pt x="94112" y="515684"/>
                  </a:lnTo>
                  <a:lnTo>
                    <a:pt x="118231" y="572427"/>
                  </a:lnTo>
                  <a:lnTo>
                    <a:pt x="225062" y="821389"/>
                  </a:lnTo>
                  <a:lnTo>
                    <a:pt x="239143" y="876772"/>
                  </a:lnTo>
                  <a:lnTo>
                    <a:pt x="252738" y="934562"/>
                  </a:lnTo>
                  <a:lnTo>
                    <a:pt x="265834" y="994244"/>
                  </a:lnTo>
                  <a:lnTo>
                    <a:pt x="278415" y="1055302"/>
                  </a:lnTo>
                  <a:lnTo>
                    <a:pt x="290466" y="1117222"/>
                  </a:lnTo>
                  <a:lnTo>
                    <a:pt x="301974" y="1179487"/>
                  </a:lnTo>
                  <a:lnTo>
                    <a:pt x="312924" y="1241584"/>
                  </a:lnTo>
                  <a:lnTo>
                    <a:pt x="323301" y="1302996"/>
                  </a:lnTo>
                  <a:lnTo>
                    <a:pt x="333090" y="1363208"/>
                  </a:lnTo>
                  <a:lnTo>
                    <a:pt x="342277" y="1421706"/>
                  </a:lnTo>
                  <a:lnTo>
                    <a:pt x="358788" y="1531497"/>
                  </a:lnTo>
                  <a:lnTo>
                    <a:pt x="388512" y="1739902"/>
                  </a:lnTo>
                  <a:lnTo>
                    <a:pt x="395476" y="1786017"/>
                  </a:lnTo>
                  <a:lnTo>
                    <a:pt x="400669" y="1830290"/>
                  </a:lnTo>
                  <a:lnTo>
                    <a:pt x="405585" y="1896749"/>
                  </a:lnTo>
                  <a:lnTo>
                    <a:pt x="407917" y="1937178"/>
                  </a:lnTo>
                  <a:lnTo>
                    <a:pt x="410154" y="1981809"/>
                  </a:lnTo>
                  <a:lnTo>
                    <a:pt x="414306" y="2081885"/>
                  </a:lnTo>
                  <a:lnTo>
                    <a:pt x="417971" y="2193389"/>
                  </a:lnTo>
                  <a:lnTo>
                    <a:pt x="421077" y="2312738"/>
                  </a:lnTo>
                  <a:lnTo>
                    <a:pt x="423557" y="2436346"/>
                  </a:lnTo>
                  <a:lnTo>
                    <a:pt x="425338" y="2560627"/>
                  </a:lnTo>
                  <a:lnTo>
                    <a:pt x="426352" y="2681995"/>
                  </a:lnTo>
                  <a:lnTo>
                    <a:pt x="426527" y="2796865"/>
                  </a:lnTo>
                  <a:lnTo>
                    <a:pt x="425794" y="2901651"/>
                  </a:lnTo>
                  <a:lnTo>
                    <a:pt x="429767" y="2915039"/>
                  </a:lnTo>
                  <a:lnTo>
                    <a:pt x="472635" y="2948316"/>
                  </a:lnTo>
                  <a:lnTo>
                    <a:pt x="512104" y="2965822"/>
                  </a:lnTo>
                  <a:lnTo>
                    <a:pt x="556607" y="2976326"/>
                  </a:lnTo>
                  <a:lnTo>
                    <a:pt x="603647" y="2979827"/>
                  </a:lnTo>
                  <a:close/>
                </a:path>
              </a:pathLst>
            </a:custGeom>
            <a:solidFill>
              <a:srgbClr val="AFAEB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3"/>
            <p:cNvSpPr/>
            <p:nvPr/>
          </p:nvSpPr>
          <p:spPr>
            <a:xfrm>
              <a:off x="14440441" y="6375842"/>
              <a:ext cx="410845" cy="876300"/>
            </a:xfrm>
            <a:custGeom>
              <a:rect b="b" l="l" r="r" t="t"/>
              <a:pathLst>
                <a:path extrusionOk="0" h="876300" w="410844">
                  <a:moveTo>
                    <a:pt x="95897" y="875733"/>
                  </a:moveTo>
                  <a:lnTo>
                    <a:pt x="166914" y="593154"/>
                  </a:lnTo>
                  <a:lnTo>
                    <a:pt x="272581" y="308314"/>
                  </a:lnTo>
                  <a:lnTo>
                    <a:pt x="368522" y="88251"/>
                  </a:lnTo>
                  <a:lnTo>
                    <a:pt x="410364" y="0"/>
                  </a:lnTo>
                  <a:lnTo>
                    <a:pt x="402577" y="356"/>
                  </a:lnTo>
                  <a:lnTo>
                    <a:pt x="357228" y="19828"/>
                  </a:lnTo>
                  <a:lnTo>
                    <a:pt x="313066" y="47363"/>
                  </a:lnTo>
                  <a:lnTo>
                    <a:pt x="261860" y="85811"/>
                  </a:lnTo>
                  <a:lnTo>
                    <a:pt x="207123" y="134547"/>
                  </a:lnTo>
                  <a:lnTo>
                    <a:pt x="179529" y="162577"/>
                  </a:lnTo>
                  <a:lnTo>
                    <a:pt x="152371" y="192944"/>
                  </a:lnTo>
                  <a:lnTo>
                    <a:pt x="126086" y="225571"/>
                  </a:lnTo>
                  <a:lnTo>
                    <a:pt x="101115" y="260378"/>
                  </a:lnTo>
                  <a:lnTo>
                    <a:pt x="77897" y="297287"/>
                  </a:lnTo>
                  <a:lnTo>
                    <a:pt x="56872" y="336221"/>
                  </a:lnTo>
                  <a:lnTo>
                    <a:pt x="38478" y="377101"/>
                  </a:lnTo>
                  <a:lnTo>
                    <a:pt x="23154" y="419849"/>
                  </a:lnTo>
                  <a:lnTo>
                    <a:pt x="11340" y="464387"/>
                  </a:lnTo>
                  <a:lnTo>
                    <a:pt x="3476" y="510636"/>
                  </a:lnTo>
                  <a:lnTo>
                    <a:pt x="0" y="558519"/>
                  </a:lnTo>
                  <a:lnTo>
                    <a:pt x="1351" y="607957"/>
                  </a:lnTo>
                  <a:lnTo>
                    <a:pt x="7969" y="658871"/>
                  </a:lnTo>
                  <a:lnTo>
                    <a:pt x="20294" y="711184"/>
                  </a:lnTo>
                  <a:lnTo>
                    <a:pt x="38764" y="764818"/>
                  </a:lnTo>
                  <a:lnTo>
                    <a:pt x="63819" y="819693"/>
                  </a:lnTo>
                  <a:lnTo>
                    <a:pt x="95897" y="875733"/>
                  </a:lnTo>
                  <a:close/>
                </a:path>
              </a:pathLst>
            </a:custGeom>
            <a:solidFill>
              <a:srgbClr val="4FBD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3"/>
            <p:cNvSpPr/>
            <p:nvPr/>
          </p:nvSpPr>
          <p:spPr>
            <a:xfrm>
              <a:off x="14536339" y="6375842"/>
              <a:ext cx="403225" cy="876300"/>
            </a:xfrm>
            <a:custGeom>
              <a:rect b="b" l="l" r="r" t="t"/>
              <a:pathLst>
                <a:path extrusionOk="0" h="876300" w="403225">
                  <a:moveTo>
                    <a:pt x="0" y="875733"/>
                  </a:moveTo>
                  <a:lnTo>
                    <a:pt x="56989" y="846357"/>
                  </a:lnTo>
                  <a:lnTo>
                    <a:pt x="108971" y="814585"/>
                  </a:lnTo>
                  <a:lnTo>
                    <a:pt x="156107" y="780658"/>
                  </a:lnTo>
                  <a:lnTo>
                    <a:pt x="198561" y="744819"/>
                  </a:lnTo>
                  <a:lnTo>
                    <a:pt x="236495" y="707311"/>
                  </a:lnTo>
                  <a:lnTo>
                    <a:pt x="270071" y="668376"/>
                  </a:lnTo>
                  <a:lnTo>
                    <a:pt x="299452" y="628257"/>
                  </a:lnTo>
                  <a:lnTo>
                    <a:pt x="324800" y="587195"/>
                  </a:lnTo>
                  <a:lnTo>
                    <a:pt x="346278" y="545435"/>
                  </a:lnTo>
                  <a:lnTo>
                    <a:pt x="364047" y="503218"/>
                  </a:lnTo>
                  <a:lnTo>
                    <a:pt x="378271" y="460786"/>
                  </a:lnTo>
                  <a:lnTo>
                    <a:pt x="389113" y="418382"/>
                  </a:lnTo>
                  <a:lnTo>
                    <a:pt x="396733" y="376249"/>
                  </a:lnTo>
                  <a:lnTo>
                    <a:pt x="401296" y="334630"/>
                  </a:lnTo>
                  <a:lnTo>
                    <a:pt x="402963" y="293765"/>
                  </a:lnTo>
                  <a:lnTo>
                    <a:pt x="401896" y="253899"/>
                  </a:lnTo>
                  <a:lnTo>
                    <a:pt x="398259" y="215274"/>
                  </a:lnTo>
                  <a:lnTo>
                    <a:pt x="383923" y="142714"/>
                  </a:lnTo>
                  <a:lnTo>
                    <a:pt x="361253" y="78027"/>
                  </a:lnTo>
                  <a:lnTo>
                    <a:pt x="331549" y="23151"/>
                  </a:lnTo>
                  <a:lnTo>
                    <a:pt x="314466" y="0"/>
                  </a:lnTo>
                  <a:lnTo>
                    <a:pt x="272625" y="88251"/>
                  </a:lnTo>
                  <a:lnTo>
                    <a:pt x="176683" y="308314"/>
                  </a:lnTo>
                  <a:lnTo>
                    <a:pt x="71017" y="593154"/>
                  </a:lnTo>
                  <a:lnTo>
                    <a:pt x="0" y="875733"/>
                  </a:lnTo>
                  <a:close/>
                </a:path>
              </a:pathLst>
            </a:custGeom>
            <a:solidFill>
              <a:srgbClr val="6AD0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3"/>
            <p:cNvSpPr/>
            <p:nvPr/>
          </p:nvSpPr>
          <p:spPr>
            <a:xfrm>
              <a:off x="14501956" y="7030491"/>
              <a:ext cx="866775" cy="811530"/>
            </a:xfrm>
            <a:custGeom>
              <a:rect b="b" l="l" r="r" t="t"/>
              <a:pathLst>
                <a:path extrusionOk="0" h="811529" w="866775">
                  <a:moveTo>
                    <a:pt x="253134" y="811375"/>
                  </a:moveTo>
                  <a:lnTo>
                    <a:pt x="274665" y="771487"/>
                  </a:lnTo>
                  <a:lnTo>
                    <a:pt x="300011" y="736167"/>
                  </a:lnTo>
                  <a:lnTo>
                    <a:pt x="328710" y="704872"/>
                  </a:lnTo>
                  <a:lnTo>
                    <a:pt x="360299" y="677059"/>
                  </a:lnTo>
                  <a:lnTo>
                    <a:pt x="394316" y="652186"/>
                  </a:lnTo>
                  <a:lnTo>
                    <a:pt x="430298" y="629710"/>
                  </a:lnTo>
                  <a:lnTo>
                    <a:pt x="467784" y="609089"/>
                  </a:lnTo>
                  <a:lnTo>
                    <a:pt x="506311" y="589779"/>
                  </a:lnTo>
                  <a:lnTo>
                    <a:pt x="584637" y="552924"/>
                  </a:lnTo>
                  <a:lnTo>
                    <a:pt x="623512" y="534293"/>
                  </a:lnTo>
                  <a:lnTo>
                    <a:pt x="661578" y="514804"/>
                  </a:lnTo>
                  <a:lnTo>
                    <a:pt x="698374" y="493913"/>
                  </a:lnTo>
                  <a:lnTo>
                    <a:pt x="733435" y="471078"/>
                  </a:lnTo>
                  <a:lnTo>
                    <a:pt x="766301" y="445756"/>
                  </a:lnTo>
                  <a:lnTo>
                    <a:pt x="796509" y="417405"/>
                  </a:lnTo>
                  <a:lnTo>
                    <a:pt x="823597" y="385482"/>
                  </a:lnTo>
                  <a:lnTo>
                    <a:pt x="847101" y="349444"/>
                  </a:lnTo>
                  <a:lnTo>
                    <a:pt x="866561" y="308749"/>
                  </a:lnTo>
                  <a:lnTo>
                    <a:pt x="613373" y="0"/>
                  </a:lnTo>
                  <a:lnTo>
                    <a:pt x="593913" y="40687"/>
                  </a:lnTo>
                  <a:lnTo>
                    <a:pt x="570409" y="76717"/>
                  </a:lnTo>
                  <a:lnTo>
                    <a:pt x="543321" y="108634"/>
                  </a:lnTo>
                  <a:lnTo>
                    <a:pt x="513114" y="136980"/>
                  </a:lnTo>
                  <a:lnTo>
                    <a:pt x="480248" y="162297"/>
                  </a:lnTo>
                  <a:lnTo>
                    <a:pt x="445187" y="185127"/>
                  </a:lnTo>
                  <a:lnTo>
                    <a:pt x="408393" y="206014"/>
                  </a:lnTo>
                  <a:lnTo>
                    <a:pt x="370328" y="225501"/>
                  </a:lnTo>
                  <a:lnTo>
                    <a:pt x="331455" y="244129"/>
                  </a:lnTo>
                  <a:lnTo>
                    <a:pt x="253133" y="280980"/>
                  </a:lnTo>
                  <a:lnTo>
                    <a:pt x="214610" y="300289"/>
                  </a:lnTo>
                  <a:lnTo>
                    <a:pt x="177127" y="320909"/>
                  </a:lnTo>
                  <a:lnTo>
                    <a:pt x="141149" y="343385"/>
                  </a:lnTo>
                  <a:lnTo>
                    <a:pt x="107137" y="368257"/>
                  </a:lnTo>
                  <a:lnTo>
                    <a:pt x="75554" y="396070"/>
                  </a:lnTo>
                  <a:lnTo>
                    <a:pt x="46861" y="427365"/>
                  </a:lnTo>
                  <a:lnTo>
                    <a:pt x="21522" y="462685"/>
                  </a:lnTo>
                  <a:lnTo>
                    <a:pt x="0" y="502572"/>
                  </a:lnTo>
                  <a:lnTo>
                    <a:pt x="253134" y="811375"/>
                  </a:lnTo>
                  <a:close/>
                </a:path>
              </a:pathLst>
            </a:custGeom>
            <a:solidFill>
              <a:srgbClr val="7BA5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87" name="Google Shape;187;p3"/>
            <p:cNvPicPr preferRelativeResize="0"/>
            <p:nvPr/>
          </p:nvPicPr>
          <p:blipFill rotWithShape="1">
            <a:blip r:embed="rId4">
              <a:alphaModFix/>
            </a:blip>
            <a:srcRect b="0" l="0" r="0" t="0"/>
            <a:stretch/>
          </p:blipFill>
          <p:spPr>
            <a:xfrm>
              <a:off x="14480195" y="6949016"/>
              <a:ext cx="888323" cy="892850"/>
            </a:xfrm>
            <a:prstGeom prst="rect">
              <a:avLst/>
            </a:prstGeom>
            <a:noFill/>
            <a:ln>
              <a:noFill/>
            </a:ln>
          </p:spPr>
        </p:pic>
        <p:pic>
          <p:nvPicPr>
            <p:cNvPr id="188" name="Google Shape;188;p3"/>
            <p:cNvPicPr preferRelativeResize="0"/>
            <p:nvPr/>
          </p:nvPicPr>
          <p:blipFill rotWithShape="1">
            <a:blip r:embed="rId5">
              <a:alphaModFix/>
            </a:blip>
            <a:srcRect b="0" l="0" r="0" t="0"/>
            <a:stretch/>
          </p:blipFill>
          <p:spPr>
            <a:xfrm>
              <a:off x="14606761" y="7262588"/>
              <a:ext cx="97478" cy="76171"/>
            </a:xfrm>
            <a:prstGeom prst="rect">
              <a:avLst/>
            </a:prstGeom>
            <a:noFill/>
            <a:ln>
              <a:noFill/>
            </a:ln>
          </p:spPr>
        </p:pic>
        <p:sp>
          <p:nvSpPr>
            <p:cNvPr id="189" name="Google Shape;189;p3"/>
            <p:cNvSpPr/>
            <p:nvPr/>
          </p:nvSpPr>
          <p:spPr>
            <a:xfrm>
              <a:off x="14758406" y="7345227"/>
              <a:ext cx="10795" cy="1905"/>
            </a:xfrm>
            <a:custGeom>
              <a:rect b="b" l="l" r="r" t="t"/>
              <a:pathLst>
                <a:path extrusionOk="0" h="1904" w="10794">
                  <a:moveTo>
                    <a:pt x="0" y="1336"/>
                  </a:moveTo>
                  <a:lnTo>
                    <a:pt x="3582" y="1015"/>
                  </a:lnTo>
                  <a:lnTo>
                    <a:pt x="7165" y="588"/>
                  </a:lnTo>
                  <a:lnTo>
                    <a:pt x="10694" y="0"/>
                  </a:lnTo>
                  <a:lnTo>
                    <a:pt x="7432" y="374"/>
                  </a:lnTo>
                  <a:lnTo>
                    <a:pt x="4170" y="641"/>
                  </a:lnTo>
                  <a:lnTo>
                    <a:pt x="908" y="748"/>
                  </a:lnTo>
                  <a:lnTo>
                    <a:pt x="0" y="1336"/>
                  </a:lnTo>
                  <a:close/>
                </a:path>
              </a:pathLst>
            </a:custGeom>
            <a:solidFill>
              <a:srgbClr val="78942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0" name="Google Shape;190;p3"/>
            <p:cNvPicPr preferRelativeResize="0"/>
            <p:nvPr/>
          </p:nvPicPr>
          <p:blipFill rotWithShape="1">
            <a:blip r:embed="rId6">
              <a:alphaModFix/>
            </a:blip>
            <a:srcRect b="0" l="0" r="0" t="0"/>
            <a:stretch/>
          </p:blipFill>
          <p:spPr>
            <a:xfrm>
              <a:off x="14606385" y="7074257"/>
              <a:ext cx="251071" cy="272680"/>
            </a:xfrm>
            <a:prstGeom prst="rect">
              <a:avLst/>
            </a:prstGeom>
            <a:noFill/>
            <a:ln>
              <a:noFill/>
            </a:ln>
          </p:spPr>
        </p:pic>
        <p:pic>
          <p:nvPicPr>
            <p:cNvPr id="191" name="Google Shape;191;p3"/>
            <p:cNvPicPr preferRelativeResize="0"/>
            <p:nvPr/>
          </p:nvPicPr>
          <p:blipFill rotWithShape="1">
            <a:blip r:embed="rId7">
              <a:alphaModFix/>
            </a:blip>
            <a:srcRect b="0" l="0" r="0" t="0"/>
            <a:stretch/>
          </p:blipFill>
          <p:spPr>
            <a:xfrm>
              <a:off x="14621025" y="7013707"/>
              <a:ext cx="195599" cy="293461"/>
            </a:xfrm>
            <a:prstGeom prst="rect">
              <a:avLst/>
            </a:prstGeom>
            <a:noFill/>
            <a:ln>
              <a:noFill/>
            </a:ln>
          </p:spPr>
        </p:pic>
        <p:pic>
          <p:nvPicPr>
            <p:cNvPr id="192" name="Google Shape;192;p3"/>
            <p:cNvPicPr preferRelativeResize="0"/>
            <p:nvPr/>
          </p:nvPicPr>
          <p:blipFill rotWithShape="1">
            <a:blip r:embed="rId8">
              <a:alphaModFix/>
            </a:blip>
            <a:srcRect b="0" l="0" r="0" t="0"/>
            <a:stretch/>
          </p:blipFill>
          <p:spPr>
            <a:xfrm>
              <a:off x="14614087" y="6974739"/>
              <a:ext cx="265646" cy="357339"/>
            </a:xfrm>
            <a:prstGeom prst="rect">
              <a:avLst/>
            </a:prstGeom>
            <a:noFill/>
            <a:ln>
              <a:noFill/>
            </a:ln>
          </p:spPr>
        </p:pic>
        <p:sp>
          <p:nvSpPr>
            <p:cNvPr id="193" name="Google Shape;193;p3"/>
            <p:cNvSpPr/>
            <p:nvPr/>
          </p:nvSpPr>
          <p:spPr>
            <a:xfrm>
              <a:off x="14616386" y="7132054"/>
              <a:ext cx="38100" cy="12065"/>
            </a:xfrm>
            <a:custGeom>
              <a:rect b="b" l="l" r="r" t="t"/>
              <a:pathLst>
                <a:path extrusionOk="0" h="12065" w="38100">
                  <a:moveTo>
                    <a:pt x="0" y="11546"/>
                  </a:moveTo>
                  <a:lnTo>
                    <a:pt x="28607" y="4864"/>
                  </a:lnTo>
                  <a:lnTo>
                    <a:pt x="37697" y="0"/>
                  </a:lnTo>
                  <a:lnTo>
                    <a:pt x="9036" y="6681"/>
                  </a:lnTo>
                  <a:lnTo>
                    <a:pt x="0" y="11546"/>
                  </a:lnTo>
                  <a:close/>
                </a:path>
              </a:pathLst>
            </a:custGeom>
            <a:solidFill>
              <a:srgbClr val="FFA5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4" name="Google Shape;194;p3"/>
            <p:cNvPicPr preferRelativeResize="0"/>
            <p:nvPr/>
          </p:nvPicPr>
          <p:blipFill rotWithShape="1">
            <a:blip r:embed="rId9">
              <a:alphaModFix/>
            </a:blip>
            <a:srcRect b="0" l="0" r="0" t="0"/>
            <a:stretch/>
          </p:blipFill>
          <p:spPr>
            <a:xfrm>
              <a:off x="14611962" y="7053690"/>
              <a:ext cx="37416" cy="89909"/>
            </a:xfrm>
            <a:prstGeom prst="rect">
              <a:avLst/>
            </a:prstGeom>
            <a:noFill/>
            <a:ln>
              <a:noFill/>
            </a:ln>
          </p:spPr>
        </p:pic>
        <p:pic>
          <p:nvPicPr>
            <p:cNvPr id="195" name="Google Shape;195;p3"/>
            <p:cNvPicPr preferRelativeResize="0"/>
            <p:nvPr/>
          </p:nvPicPr>
          <p:blipFill rotWithShape="1">
            <a:blip r:embed="rId10">
              <a:alphaModFix/>
            </a:blip>
            <a:srcRect b="0" l="0" r="0" t="0"/>
            <a:stretch/>
          </p:blipFill>
          <p:spPr>
            <a:xfrm>
              <a:off x="14520101" y="6931246"/>
              <a:ext cx="397436" cy="458287"/>
            </a:xfrm>
            <a:prstGeom prst="rect">
              <a:avLst/>
            </a:prstGeom>
            <a:noFill/>
            <a:ln>
              <a:noFill/>
            </a:ln>
          </p:spPr>
        </p:pic>
        <p:sp>
          <p:nvSpPr>
            <p:cNvPr id="196" name="Google Shape;196;p3"/>
            <p:cNvSpPr/>
            <p:nvPr/>
          </p:nvSpPr>
          <p:spPr>
            <a:xfrm>
              <a:off x="14520100" y="6931024"/>
              <a:ext cx="363855" cy="459105"/>
            </a:xfrm>
            <a:custGeom>
              <a:rect b="b" l="l" r="r" t="t"/>
              <a:pathLst>
                <a:path extrusionOk="0" h="459104" w="363855">
                  <a:moveTo>
                    <a:pt x="250812" y="458685"/>
                  </a:moveTo>
                  <a:lnTo>
                    <a:pt x="203987" y="453555"/>
                  </a:lnTo>
                  <a:lnTo>
                    <a:pt x="157480" y="436029"/>
                  </a:lnTo>
                  <a:lnTo>
                    <a:pt x="113372" y="406996"/>
                  </a:lnTo>
                  <a:lnTo>
                    <a:pt x="73710" y="367385"/>
                  </a:lnTo>
                  <a:lnTo>
                    <a:pt x="40563" y="318096"/>
                  </a:lnTo>
                  <a:lnTo>
                    <a:pt x="19202" y="269278"/>
                  </a:lnTo>
                  <a:lnTo>
                    <a:pt x="7162" y="220052"/>
                  </a:lnTo>
                  <a:lnTo>
                    <a:pt x="4191" y="172021"/>
                  </a:lnTo>
                  <a:lnTo>
                    <a:pt x="10020" y="126784"/>
                  </a:lnTo>
                  <a:lnTo>
                    <a:pt x="24409" y="85953"/>
                  </a:lnTo>
                  <a:lnTo>
                    <a:pt x="51028" y="46710"/>
                  </a:lnTo>
                  <a:lnTo>
                    <a:pt x="88099" y="17691"/>
                  </a:lnTo>
                  <a:lnTo>
                    <a:pt x="134556" y="1778"/>
                  </a:lnTo>
                  <a:lnTo>
                    <a:pt x="150825" y="0"/>
                  </a:lnTo>
                  <a:lnTo>
                    <a:pt x="133438" y="1473"/>
                  </a:lnTo>
                  <a:lnTo>
                    <a:pt x="83921" y="17792"/>
                  </a:lnTo>
                  <a:lnTo>
                    <a:pt x="46850" y="46812"/>
                  </a:lnTo>
                  <a:lnTo>
                    <a:pt x="20243" y="86055"/>
                  </a:lnTo>
                  <a:lnTo>
                    <a:pt x="5829" y="126898"/>
                  </a:lnTo>
                  <a:lnTo>
                    <a:pt x="0" y="172135"/>
                  </a:lnTo>
                  <a:lnTo>
                    <a:pt x="2971" y="220179"/>
                  </a:lnTo>
                  <a:lnTo>
                    <a:pt x="15024" y="269417"/>
                  </a:lnTo>
                  <a:lnTo>
                    <a:pt x="36385" y="318262"/>
                  </a:lnTo>
                  <a:lnTo>
                    <a:pt x="64046" y="360667"/>
                  </a:lnTo>
                  <a:lnTo>
                    <a:pt x="96621" y="396214"/>
                  </a:lnTo>
                  <a:lnTo>
                    <a:pt x="132829" y="424357"/>
                  </a:lnTo>
                  <a:lnTo>
                    <a:pt x="171450" y="444512"/>
                  </a:lnTo>
                  <a:lnTo>
                    <a:pt x="211188" y="456145"/>
                  </a:lnTo>
                  <a:lnTo>
                    <a:pt x="250812" y="458685"/>
                  </a:lnTo>
                  <a:close/>
                </a:path>
                <a:path extrusionOk="0" h="459104" w="363855">
                  <a:moveTo>
                    <a:pt x="363562" y="258876"/>
                  </a:moveTo>
                  <a:lnTo>
                    <a:pt x="356057" y="211709"/>
                  </a:lnTo>
                  <a:lnTo>
                    <a:pt x="338353" y="165049"/>
                  </a:lnTo>
                  <a:lnTo>
                    <a:pt x="310540" y="121335"/>
                  </a:lnTo>
                  <a:lnTo>
                    <a:pt x="276821" y="86614"/>
                  </a:lnTo>
                  <a:lnTo>
                    <a:pt x="239610" y="61887"/>
                  </a:lnTo>
                  <a:lnTo>
                    <a:pt x="200761" y="47472"/>
                  </a:lnTo>
                  <a:lnTo>
                    <a:pt x="162102" y="43726"/>
                  </a:lnTo>
                  <a:lnTo>
                    <a:pt x="199783" y="48399"/>
                  </a:lnTo>
                  <a:lnTo>
                    <a:pt x="237515" y="63119"/>
                  </a:lnTo>
                  <a:lnTo>
                    <a:pt x="273596" y="87566"/>
                  </a:lnTo>
                  <a:lnTo>
                    <a:pt x="306311" y="121437"/>
                  </a:lnTo>
                  <a:lnTo>
                    <a:pt x="334124" y="165188"/>
                  </a:lnTo>
                  <a:lnTo>
                    <a:pt x="351840" y="211848"/>
                  </a:lnTo>
                  <a:lnTo>
                    <a:pt x="359346" y="259029"/>
                  </a:lnTo>
                  <a:lnTo>
                    <a:pt x="356527" y="304279"/>
                  </a:lnTo>
                  <a:lnTo>
                    <a:pt x="343268" y="345198"/>
                  </a:lnTo>
                  <a:lnTo>
                    <a:pt x="318350" y="380479"/>
                  </a:lnTo>
                  <a:lnTo>
                    <a:pt x="281813" y="405434"/>
                  </a:lnTo>
                  <a:lnTo>
                    <a:pt x="239585" y="414909"/>
                  </a:lnTo>
                  <a:lnTo>
                    <a:pt x="262394" y="412572"/>
                  </a:lnTo>
                  <a:lnTo>
                    <a:pt x="304304" y="395389"/>
                  </a:lnTo>
                  <a:lnTo>
                    <a:pt x="336448" y="363791"/>
                  </a:lnTo>
                  <a:lnTo>
                    <a:pt x="360743" y="304152"/>
                  </a:lnTo>
                  <a:lnTo>
                    <a:pt x="363562" y="25887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7" name="Google Shape;197;p3"/>
            <p:cNvPicPr preferRelativeResize="0"/>
            <p:nvPr/>
          </p:nvPicPr>
          <p:blipFill rotWithShape="1">
            <a:blip r:embed="rId11">
              <a:alphaModFix/>
            </a:blip>
            <a:srcRect b="0" l="0" r="0" t="0"/>
            <a:stretch/>
          </p:blipFill>
          <p:spPr>
            <a:xfrm>
              <a:off x="14621024" y="7013707"/>
              <a:ext cx="191441" cy="293461"/>
            </a:xfrm>
            <a:prstGeom prst="rect">
              <a:avLst/>
            </a:prstGeom>
            <a:noFill/>
            <a:ln>
              <a:noFill/>
            </a:ln>
          </p:spPr>
        </p:pic>
      </p:grpSp>
      <p:grpSp>
        <p:nvGrpSpPr>
          <p:cNvPr id="198" name="Google Shape;198;p3"/>
          <p:cNvGrpSpPr/>
          <p:nvPr/>
        </p:nvGrpSpPr>
        <p:grpSpPr>
          <a:xfrm>
            <a:off x="11701702" y="4631004"/>
            <a:ext cx="215417" cy="300355"/>
            <a:chOff x="11701702" y="4631004"/>
            <a:chExt cx="215417" cy="300355"/>
          </a:xfrm>
        </p:grpSpPr>
        <p:sp>
          <p:nvSpPr>
            <p:cNvPr id="199" name="Google Shape;199;p3"/>
            <p:cNvSpPr/>
            <p:nvPr/>
          </p:nvSpPr>
          <p:spPr>
            <a:xfrm>
              <a:off x="11701702" y="4631004"/>
              <a:ext cx="200660" cy="300355"/>
            </a:xfrm>
            <a:custGeom>
              <a:rect b="b" l="l" r="r" t="t"/>
              <a:pathLst>
                <a:path extrusionOk="0" h="300354" w="200659">
                  <a:moveTo>
                    <a:pt x="14757" y="300303"/>
                  </a:moveTo>
                  <a:lnTo>
                    <a:pt x="37213" y="270835"/>
                  </a:lnTo>
                  <a:lnTo>
                    <a:pt x="90098" y="196696"/>
                  </a:lnTo>
                  <a:lnTo>
                    <a:pt x="151686" y="99285"/>
                  </a:lnTo>
                  <a:lnTo>
                    <a:pt x="200250" y="0"/>
                  </a:lnTo>
                  <a:lnTo>
                    <a:pt x="141396" y="19942"/>
                  </a:lnTo>
                  <a:lnTo>
                    <a:pt x="93927" y="47787"/>
                  </a:lnTo>
                  <a:lnTo>
                    <a:pt x="57063" y="81586"/>
                  </a:lnTo>
                  <a:lnTo>
                    <a:pt x="30020" y="119391"/>
                  </a:lnTo>
                  <a:lnTo>
                    <a:pt x="12016" y="159253"/>
                  </a:lnTo>
                  <a:lnTo>
                    <a:pt x="2270" y="199224"/>
                  </a:lnTo>
                  <a:lnTo>
                    <a:pt x="0" y="237355"/>
                  </a:lnTo>
                  <a:lnTo>
                    <a:pt x="4422" y="271697"/>
                  </a:lnTo>
                  <a:lnTo>
                    <a:pt x="14757" y="300303"/>
                  </a:lnTo>
                  <a:close/>
                </a:path>
              </a:pathLst>
            </a:custGeom>
            <a:solidFill>
              <a:srgbClr val="86DB1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3"/>
            <p:cNvSpPr/>
            <p:nvPr/>
          </p:nvSpPr>
          <p:spPr>
            <a:xfrm>
              <a:off x="11716459" y="4631004"/>
              <a:ext cx="200660" cy="300355"/>
            </a:xfrm>
            <a:custGeom>
              <a:rect b="b" l="l" r="r" t="t"/>
              <a:pathLst>
                <a:path extrusionOk="0" h="300354" w="200659">
                  <a:moveTo>
                    <a:pt x="0" y="300303"/>
                  </a:moveTo>
                  <a:lnTo>
                    <a:pt x="63034" y="279512"/>
                  </a:lnTo>
                  <a:lnTo>
                    <a:pt x="95954" y="259808"/>
                  </a:lnTo>
                  <a:lnTo>
                    <a:pt x="129281" y="233539"/>
                  </a:lnTo>
                  <a:lnTo>
                    <a:pt x="159684" y="200599"/>
                  </a:lnTo>
                  <a:lnTo>
                    <a:pt x="183836" y="160882"/>
                  </a:lnTo>
                  <a:lnTo>
                    <a:pt x="198407" y="114280"/>
                  </a:lnTo>
                  <a:lnTo>
                    <a:pt x="200069" y="60688"/>
                  </a:lnTo>
                  <a:lnTo>
                    <a:pt x="185493" y="0"/>
                  </a:lnTo>
                  <a:lnTo>
                    <a:pt x="136929" y="99285"/>
                  </a:lnTo>
                  <a:lnTo>
                    <a:pt x="75341" y="196696"/>
                  </a:lnTo>
                  <a:lnTo>
                    <a:pt x="22456" y="270835"/>
                  </a:lnTo>
                  <a:lnTo>
                    <a:pt x="0" y="300303"/>
                  </a:lnTo>
                  <a:close/>
                </a:path>
              </a:pathLst>
            </a:custGeom>
            <a:solidFill>
              <a:srgbClr val="A5EF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01" name="Google Shape;201;p3"/>
          <p:cNvGrpSpPr/>
          <p:nvPr/>
        </p:nvGrpSpPr>
        <p:grpSpPr>
          <a:xfrm>
            <a:off x="12487124" y="5145283"/>
            <a:ext cx="392103" cy="822960"/>
            <a:chOff x="12487124" y="5145283"/>
            <a:chExt cx="392103" cy="822960"/>
          </a:xfrm>
        </p:grpSpPr>
        <p:sp>
          <p:nvSpPr>
            <p:cNvPr id="202" name="Google Shape;202;p3"/>
            <p:cNvSpPr/>
            <p:nvPr/>
          </p:nvSpPr>
          <p:spPr>
            <a:xfrm>
              <a:off x="12487124" y="5145283"/>
              <a:ext cx="216535" cy="822960"/>
            </a:xfrm>
            <a:custGeom>
              <a:rect b="b" l="l" r="r" t="t"/>
              <a:pathLst>
                <a:path extrusionOk="0" h="822960" w="216534">
                  <a:moveTo>
                    <a:pt x="182092" y="822867"/>
                  </a:moveTo>
                  <a:lnTo>
                    <a:pt x="167312" y="565394"/>
                  </a:lnTo>
                  <a:lnTo>
                    <a:pt x="181197" y="296855"/>
                  </a:lnTo>
                  <a:lnTo>
                    <a:pt x="204004" y="85606"/>
                  </a:lnTo>
                  <a:lnTo>
                    <a:pt x="215993" y="0"/>
                  </a:lnTo>
                  <a:lnTo>
                    <a:pt x="208514" y="2916"/>
                  </a:lnTo>
                  <a:lnTo>
                    <a:pt x="169286" y="38409"/>
                  </a:lnTo>
                  <a:lnTo>
                    <a:pt x="134133" y="81765"/>
                  </a:lnTo>
                  <a:lnTo>
                    <a:pt x="96435" y="138453"/>
                  </a:lnTo>
                  <a:lnTo>
                    <a:pt x="60181" y="206398"/>
                  </a:lnTo>
                  <a:lnTo>
                    <a:pt x="43844" y="243944"/>
                  </a:lnTo>
                  <a:lnTo>
                    <a:pt x="29364" y="283525"/>
                  </a:lnTo>
                  <a:lnTo>
                    <a:pt x="17241" y="324883"/>
                  </a:lnTo>
                  <a:lnTo>
                    <a:pt x="7973" y="367758"/>
                  </a:lnTo>
                  <a:lnTo>
                    <a:pt x="2060" y="411891"/>
                  </a:lnTo>
                  <a:lnTo>
                    <a:pt x="0" y="457022"/>
                  </a:lnTo>
                  <a:lnTo>
                    <a:pt x="2291" y="502891"/>
                  </a:lnTo>
                  <a:lnTo>
                    <a:pt x="9434" y="549240"/>
                  </a:lnTo>
                  <a:lnTo>
                    <a:pt x="21926" y="595808"/>
                  </a:lnTo>
                  <a:lnTo>
                    <a:pt x="40267" y="642337"/>
                  </a:lnTo>
                  <a:lnTo>
                    <a:pt x="64955" y="688567"/>
                  </a:lnTo>
                  <a:lnTo>
                    <a:pt x="96490" y="734238"/>
                  </a:lnTo>
                  <a:lnTo>
                    <a:pt x="135369" y="779092"/>
                  </a:lnTo>
                  <a:lnTo>
                    <a:pt x="182092" y="822867"/>
                  </a:lnTo>
                  <a:close/>
                </a:path>
              </a:pathLst>
            </a:custGeom>
            <a:solidFill>
              <a:srgbClr val="54BE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 name="Google Shape;203;p3"/>
            <p:cNvSpPr/>
            <p:nvPr/>
          </p:nvSpPr>
          <p:spPr>
            <a:xfrm>
              <a:off x="12654437" y="5145283"/>
              <a:ext cx="224790" cy="822960"/>
            </a:xfrm>
            <a:custGeom>
              <a:rect b="b" l="l" r="r" t="t"/>
              <a:pathLst>
                <a:path extrusionOk="0" h="822960" w="224790">
                  <a:moveTo>
                    <a:pt x="14779" y="822867"/>
                  </a:moveTo>
                  <a:lnTo>
                    <a:pt x="60509" y="777229"/>
                  </a:lnTo>
                  <a:lnTo>
                    <a:pt x="99924" y="730706"/>
                  </a:lnTo>
                  <a:lnTo>
                    <a:pt x="133323" y="683540"/>
                  </a:lnTo>
                  <a:lnTo>
                    <a:pt x="161009" y="635972"/>
                  </a:lnTo>
                  <a:lnTo>
                    <a:pt x="183281" y="588245"/>
                  </a:lnTo>
                  <a:lnTo>
                    <a:pt x="200440" y="540598"/>
                  </a:lnTo>
                  <a:lnTo>
                    <a:pt x="212787" y="493275"/>
                  </a:lnTo>
                  <a:lnTo>
                    <a:pt x="220622" y="446517"/>
                  </a:lnTo>
                  <a:lnTo>
                    <a:pt x="224246" y="400565"/>
                  </a:lnTo>
                  <a:lnTo>
                    <a:pt x="223959" y="355662"/>
                  </a:lnTo>
                  <a:lnTo>
                    <a:pt x="220062" y="312048"/>
                  </a:lnTo>
                  <a:lnTo>
                    <a:pt x="212856" y="269965"/>
                  </a:lnTo>
                  <a:lnTo>
                    <a:pt x="202642" y="229655"/>
                  </a:lnTo>
                  <a:lnTo>
                    <a:pt x="189719" y="191360"/>
                  </a:lnTo>
                  <a:lnTo>
                    <a:pt x="174388" y="155321"/>
                  </a:lnTo>
                  <a:lnTo>
                    <a:pt x="137707" y="90979"/>
                  </a:lnTo>
                  <a:lnTo>
                    <a:pt x="95003" y="38560"/>
                  </a:lnTo>
                  <a:lnTo>
                    <a:pt x="48680" y="0"/>
                  </a:lnTo>
                  <a:lnTo>
                    <a:pt x="36691" y="85606"/>
                  </a:lnTo>
                  <a:lnTo>
                    <a:pt x="13884" y="296855"/>
                  </a:lnTo>
                  <a:lnTo>
                    <a:pt x="0" y="565394"/>
                  </a:lnTo>
                  <a:lnTo>
                    <a:pt x="14779" y="822867"/>
                  </a:lnTo>
                  <a:close/>
                </a:path>
              </a:pathLst>
            </a:custGeom>
            <a:solidFill>
              <a:srgbClr val="6AD0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04" name="Google Shape;204;p3"/>
          <p:cNvGrpSpPr/>
          <p:nvPr/>
        </p:nvGrpSpPr>
        <p:grpSpPr>
          <a:xfrm>
            <a:off x="11987722" y="5504813"/>
            <a:ext cx="330578" cy="438534"/>
            <a:chOff x="11987722" y="5504813"/>
            <a:chExt cx="330578" cy="438534"/>
          </a:xfrm>
        </p:grpSpPr>
        <p:pic>
          <p:nvPicPr>
            <p:cNvPr id="205" name="Google Shape;205;p3"/>
            <p:cNvPicPr preferRelativeResize="0"/>
            <p:nvPr/>
          </p:nvPicPr>
          <p:blipFill rotWithShape="1">
            <a:blip r:embed="rId12">
              <a:alphaModFix/>
            </a:blip>
            <a:srcRect b="0" l="0" r="0" t="0"/>
            <a:stretch/>
          </p:blipFill>
          <p:spPr>
            <a:xfrm>
              <a:off x="11987722" y="5504813"/>
              <a:ext cx="327407" cy="438534"/>
            </a:xfrm>
            <a:prstGeom prst="rect">
              <a:avLst/>
            </a:prstGeom>
            <a:noFill/>
            <a:ln>
              <a:noFill/>
            </a:ln>
          </p:spPr>
        </p:pic>
        <p:pic>
          <p:nvPicPr>
            <p:cNvPr id="206" name="Google Shape;206;p3"/>
            <p:cNvPicPr preferRelativeResize="0"/>
            <p:nvPr/>
          </p:nvPicPr>
          <p:blipFill rotWithShape="1">
            <a:blip r:embed="rId13">
              <a:alphaModFix/>
            </a:blip>
            <a:srcRect b="0" l="0" r="0" t="0"/>
            <a:stretch/>
          </p:blipFill>
          <p:spPr>
            <a:xfrm>
              <a:off x="12060925" y="5548325"/>
              <a:ext cx="221085" cy="336972"/>
            </a:xfrm>
            <a:prstGeom prst="rect">
              <a:avLst/>
            </a:prstGeom>
            <a:noFill/>
            <a:ln>
              <a:noFill/>
            </a:ln>
          </p:spPr>
        </p:pic>
        <p:sp>
          <p:nvSpPr>
            <p:cNvPr id="207" name="Google Shape;207;p3"/>
            <p:cNvSpPr/>
            <p:nvPr/>
          </p:nvSpPr>
          <p:spPr>
            <a:xfrm>
              <a:off x="12033820" y="5505218"/>
              <a:ext cx="284480" cy="420370"/>
            </a:xfrm>
            <a:custGeom>
              <a:rect b="b" l="l" r="r" t="t"/>
              <a:pathLst>
                <a:path extrusionOk="0" h="420370" w="284479">
                  <a:moveTo>
                    <a:pt x="201485" y="419764"/>
                  </a:moveTo>
                  <a:lnTo>
                    <a:pt x="237792" y="405913"/>
                  </a:lnTo>
                  <a:lnTo>
                    <a:pt x="265373" y="373339"/>
                  </a:lnTo>
                  <a:lnTo>
                    <a:pt x="281468" y="323097"/>
                  </a:lnTo>
                  <a:lnTo>
                    <a:pt x="284296" y="279472"/>
                  </a:lnTo>
                  <a:lnTo>
                    <a:pt x="279793" y="233651"/>
                  </a:lnTo>
                  <a:lnTo>
                    <a:pt x="268625" y="187379"/>
                  </a:lnTo>
                  <a:lnTo>
                    <a:pt x="251453" y="142402"/>
                  </a:lnTo>
                  <a:lnTo>
                    <a:pt x="228944" y="100463"/>
                  </a:lnTo>
                  <a:lnTo>
                    <a:pt x="201761" y="63309"/>
                  </a:lnTo>
                  <a:lnTo>
                    <a:pt x="170568" y="32682"/>
                  </a:lnTo>
                  <a:lnTo>
                    <a:pt x="125085" y="5925"/>
                  </a:lnTo>
                  <a:lnTo>
                    <a:pt x="82810" y="0"/>
                  </a:lnTo>
                  <a:lnTo>
                    <a:pt x="46503" y="13851"/>
                  </a:lnTo>
                  <a:lnTo>
                    <a:pt x="23855" y="40600"/>
                  </a:lnTo>
                  <a:lnTo>
                    <a:pt x="112267" y="40600"/>
                  </a:lnTo>
                  <a:lnTo>
                    <a:pt x="147617" y="54142"/>
                  </a:lnTo>
                  <a:lnTo>
                    <a:pt x="182125" y="82188"/>
                  </a:lnTo>
                  <a:lnTo>
                    <a:pt x="213163" y="122607"/>
                  </a:lnTo>
                  <a:lnTo>
                    <a:pt x="238103" y="173266"/>
                  </a:lnTo>
                  <a:lnTo>
                    <a:pt x="253283" y="227656"/>
                  </a:lnTo>
                  <a:lnTo>
                    <a:pt x="257089" y="278467"/>
                  </a:lnTo>
                  <a:lnTo>
                    <a:pt x="250053" y="322364"/>
                  </a:lnTo>
                  <a:lnTo>
                    <a:pt x="232709" y="356010"/>
                  </a:lnTo>
                  <a:lnTo>
                    <a:pt x="205592" y="376070"/>
                  </a:lnTo>
                  <a:lnTo>
                    <a:pt x="172028" y="379164"/>
                  </a:lnTo>
                  <a:lnTo>
                    <a:pt x="105664" y="379164"/>
                  </a:lnTo>
                  <a:lnTo>
                    <a:pt x="113728" y="387081"/>
                  </a:lnTo>
                  <a:lnTo>
                    <a:pt x="159210" y="413838"/>
                  </a:lnTo>
                  <a:lnTo>
                    <a:pt x="201485" y="419764"/>
                  </a:lnTo>
                  <a:close/>
                </a:path>
                <a:path extrusionOk="0" h="420370" w="284479">
                  <a:moveTo>
                    <a:pt x="105664" y="379164"/>
                  </a:moveTo>
                  <a:lnTo>
                    <a:pt x="172028" y="379164"/>
                  </a:lnTo>
                  <a:lnTo>
                    <a:pt x="136678" y="365622"/>
                  </a:lnTo>
                  <a:lnTo>
                    <a:pt x="102170" y="337575"/>
                  </a:lnTo>
                  <a:lnTo>
                    <a:pt x="71132" y="297156"/>
                  </a:lnTo>
                  <a:lnTo>
                    <a:pt x="46193" y="246498"/>
                  </a:lnTo>
                  <a:lnTo>
                    <a:pt x="31017" y="192102"/>
                  </a:lnTo>
                  <a:lnTo>
                    <a:pt x="27222" y="141281"/>
                  </a:lnTo>
                  <a:lnTo>
                    <a:pt x="34266" y="97377"/>
                  </a:lnTo>
                  <a:lnTo>
                    <a:pt x="51607" y="63734"/>
                  </a:lnTo>
                  <a:lnTo>
                    <a:pt x="78704" y="43694"/>
                  </a:lnTo>
                  <a:lnTo>
                    <a:pt x="112267" y="40600"/>
                  </a:lnTo>
                  <a:lnTo>
                    <a:pt x="23855" y="40600"/>
                  </a:lnTo>
                  <a:lnTo>
                    <a:pt x="18922" y="46425"/>
                  </a:lnTo>
                  <a:lnTo>
                    <a:pt x="2827" y="96667"/>
                  </a:lnTo>
                  <a:lnTo>
                    <a:pt x="0" y="140292"/>
                  </a:lnTo>
                  <a:lnTo>
                    <a:pt x="4502" y="186113"/>
                  </a:lnTo>
                  <a:lnTo>
                    <a:pt x="15671" y="232384"/>
                  </a:lnTo>
                  <a:lnTo>
                    <a:pt x="32842" y="277362"/>
                  </a:lnTo>
                  <a:lnTo>
                    <a:pt x="55351" y="319300"/>
                  </a:lnTo>
                  <a:lnTo>
                    <a:pt x="82534" y="356455"/>
                  </a:lnTo>
                  <a:lnTo>
                    <a:pt x="105664" y="379164"/>
                  </a:lnTo>
                  <a:close/>
                </a:path>
              </a:pathLst>
            </a:custGeom>
            <a:solidFill>
              <a:srgbClr val="FFEC7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08" name="Google Shape;208;p3"/>
            <p:cNvPicPr preferRelativeResize="0"/>
            <p:nvPr/>
          </p:nvPicPr>
          <p:blipFill rotWithShape="1">
            <a:blip r:embed="rId14">
              <a:alphaModFix/>
            </a:blip>
            <a:srcRect b="0" l="0" r="0" t="0"/>
            <a:stretch/>
          </p:blipFill>
          <p:spPr>
            <a:xfrm>
              <a:off x="12108086" y="5544903"/>
              <a:ext cx="182926" cy="337881"/>
            </a:xfrm>
            <a:prstGeom prst="rect">
              <a:avLst/>
            </a:prstGeom>
            <a:noFill/>
            <a:ln>
              <a:noFill/>
            </a:ln>
          </p:spPr>
        </p:pic>
        <p:pic>
          <p:nvPicPr>
            <p:cNvPr id="209" name="Google Shape;209;p3"/>
            <p:cNvPicPr preferRelativeResize="0"/>
            <p:nvPr/>
          </p:nvPicPr>
          <p:blipFill rotWithShape="1">
            <a:blip r:embed="rId15">
              <a:alphaModFix/>
            </a:blip>
            <a:srcRect b="0" l="0" r="0" t="0"/>
            <a:stretch/>
          </p:blipFill>
          <p:spPr>
            <a:xfrm>
              <a:off x="12105174" y="5590820"/>
              <a:ext cx="131911" cy="252248"/>
            </a:xfrm>
            <a:prstGeom prst="rect">
              <a:avLst/>
            </a:prstGeom>
            <a:noFill/>
            <a:ln>
              <a:noFill/>
            </a:ln>
          </p:spPr>
        </p:pic>
        <p:sp>
          <p:nvSpPr>
            <p:cNvPr id="210" name="Google Shape;210;p3"/>
            <p:cNvSpPr/>
            <p:nvPr/>
          </p:nvSpPr>
          <p:spPr>
            <a:xfrm>
              <a:off x="12120271" y="5624550"/>
              <a:ext cx="43815" cy="219075"/>
            </a:xfrm>
            <a:custGeom>
              <a:rect b="b" l="l" r="r" t="t"/>
              <a:pathLst>
                <a:path extrusionOk="0" h="219075" w="43815">
                  <a:moveTo>
                    <a:pt x="29413" y="23152"/>
                  </a:moveTo>
                  <a:lnTo>
                    <a:pt x="8978" y="0"/>
                  </a:lnTo>
                  <a:lnTo>
                    <a:pt x="0" y="3479"/>
                  </a:lnTo>
                  <a:lnTo>
                    <a:pt x="20370" y="26631"/>
                  </a:lnTo>
                  <a:lnTo>
                    <a:pt x="29413" y="23152"/>
                  </a:lnTo>
                  <a:close/>
                </a:path>
                <a:path extrusionOk="0" h="219075" w="43815">
                  <a:moveTo>
                    <a:pt x="43688" y="215049"/>
                  </a:moveTo>
                  <a:lnTo>
                    <a:pt x="28448" y="202653"/>
                  </a:lnTo>
                  <a:lnTo>
                    <a:pt x="19405" y="206070"/>
                  </a:lnTo>
                  <a:lnTo>
                    <a:pt x="34709" y="218528"/>
                  </a:lnTo>
                  <a:lnTo>
                    <a:pt x="43688" y="215049"/>
                  </a:lnTo>
                  <a:close/>
                </a:path>
              </a:pathLst>
            </a:custGeom>
            <a:solidFill>
              <a:srgbClr val="BE6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 name="Google Shape;211;p3"/>
            <p:cNvSpPr/>
            <p:nvPr/>
          </p:nvSpPr>
          <p:spPr>
            <a:xfrm>
              <a:off x="12033911" y="5505220"/>
              <a:ext cx="274320" cy="383540"/>
            </a:xfrm>
            <a:custGeom>
              <a:rect b="b" l="l" r="r" t="t"/>
              <a:pathLst>
                <a:path extrusionOk="0" h="383539" w="274320">
                  <a:moveTo>
                    <a:pt x="120738" y="299847"/>
                  </a:moveTo>
                  <a:lnTo>
                    <a:pt x="118706" y="297865"/>
                  </a:lnTo>
                  <a:lnTo>
                    <a:pt x="114808" y="321983"/>
                  </a:lnTo>
                  <a:lnTo>
                    <a:pt x="116840" y="323684"/>
                  </a:lnTo>
                  <a:lnTo>
                    <a:pt x="120738" y="299847"/>
                  </a:lnTo>
                  <a:close/>
                </a:path>
                <a:path extrusionOk="0" h="383539" w="274320">
                  <a:moveTo>
                    <a:pt x="133578" y="221221"/>
                  </a:moveTo>
                  <a:lnTo>
                    <a:pt x="131432" y="220040"/>
                  </a:lnTo>
                  <a:lnTo>
                    <a:pt x="123418" y="269113"/>
                  </a:lnTo>
                  <a:lnTo>
                    <a:pt x="118872" y="264617"/>
                  </a:lnTo>
                  <a:lnTo>
                    <a:pt x="115176" y="260083"/>
                  </a:lnTo>
                  <a:lnTo>
                    <a:pt x="112242" y="255638"/>
                  </a:lnTo>
                  <a:lnTo>
                    <a:pt x="115455" y="260985"/>
                  </a:lnTo>
                  <a:lnTo>
                    <a:pt x="119722" y="266547"/>
                  </a:lnTo>
                  <a:lnTo>
                    <a:pt x="125285" y="272110"/>
                  </a:lnTo>
                  <a:lnTo>
                    <a:pt x="133578" y="221221"/>
                  </a:lnTo>
                  <a:close/>
                </a:path>
                <a:path extrusionOk="0" h="383539" w="274320">
                  <a:moveTo>
                    <a:pt x="146570" y="141566"/>
                  </a:moveTo>
                  <a:lnTo>
                    <a:pt x="144437" y="140347"/>
                  </a:lnTo>
                  <a:lnTo>
                    <a:pt x="136245" y="190373"/>
                  </a:lnTo>
                  <a:lnTo>
                    <a:pt x="115557" y="180822"/>
                  </a:lnTo>
                  <a:lnTo>
                    <a:pt x="98907" y="181190"/>
                  </a:lnTo>
                  <a:lnTo>
                    <a:pt x="87147" y="189852"/>
                  </a:lnTo>
                  <a:lnTo>
                    <a:pt x="81064" y="205130"/>
                  </a:lnTo>
                  <a:lnTo>
                    <a:pt x="80276" y="216115"/>
                  </a:lnTo>
                  <a:lnTo>
                    <a:pt x="81229" y="228003"/>
                  </a:lnTo>
                  <a:lnTo>
                    <a:pt x="93853" y="265366"/>
                  </a:lnTo>
                  <a:lnTo>
                    <a:pt x="98602" y="272745"/>
                  </a:lnTo>
                  <a:lnTo>
                    <a:pt x="94805" y="266496"/>
                  </a:lnTo>
                  <a:lnTo>
                    <a:pt x="92024" y="260718"/>
                  </a:lnTo>
                  <a:lnTo>
                    <a:pt x="89992" y="255803"/>
                  </a:lnTo>
                  <a:lnTo>
                    <a:pt x="85737" y="243357"/>
                  </a:lnTo>
                  <a:lnTo>
                    <a:pt x="83096" y="230974"/>
                  </a:lnTo>
                  <a:lnTo>
                    <a:pt x="82143" y="219075"/>
                  </a:lnTo>
                  <a:lnTo>
                    <a:pt x="82943" y="208064"/>
                  </a:lnTo>
                  <a:lnTo>
                    <a:pt x="89014" y="192786"/>
                  </a:lnTo>
                  <a:lnTo>
                    <a:pt x="100787" y="184137"/>
                  </a:lnTo>
                  <a:lnTo>
                    <a:pt x="117424" y="183781"/>
                  </a:lnTo>
                  <a:lnTo>
                    <a:pt x="138125" y="193370"/>
                  </a:lnTo>
                  <a:lnTo>
                    <a:pt x="146570" y="141566"/>
                  </a:lnTo>
                  <a:close/>
                </a:path>
                <a:path extrusionOk="0" h="383539" w="274320">
                  <a:moveTo>
                    <a:pt x="168656" y="98005"/>
                  </a:moveTo>
                  <a:lnTo>
                    <a:pt x="153365" y="85610"/>
                  </a:lnTo>
                  <a:lnTo>
                    <a:pt x="149237" y="110832"/>
                  </a:lnTo>
                  <a:lnTo>
                    <a:pt x="130175" y="101904"/>
                  </a:lnTo>
                  <a:lnTo>
                    <a:pt x="114554" y="101511"/>
                  </a:lnTo>
                  <a:lnTo>
                    <a:pt x="102806" y="107911"/>
                  </a:lnTo>
                  <a:lnTo>
                    <a:pt x="95338" y="119329"/>
                  </a:lnTo>
                  <a:lnTo>
                    <a:pt x="97485" y="121742"/>
                  </a:lnTo>
                  <a:lnTo>
                    <a:pt x="105016" y="110591"/>
                  </a:lnTo>
                  <a:lnTo>
                    <a:pt x="116738" y="104406"/>
                  </a:lnTo>
                  <a:lnTo>
                    <a:pt x="132245" y="104902"/>
                  </a:lnTo>
                  <a:lnTo>
                    <a:pt x="151117" y="113779"/>
                  </a:lnTo>
                  <a:lnTo>
                    <a:pt x="155232" y="88595"/>
                  </a:lnTo>
                  <a:lnTo>
                    <a:pt x="168440" y="99288"/>
                  </a:lnTo>
                  <a:lnTo>
                    <a:pt x="168656" y="98005"/>
                  </a:lnTo>
                  <a:close/>
                </a:path>
                <a:path extrusionOk="0" h="383539" w="274320">
                  <a:moveTo>
                    <a:pt x="182689" y="193370"/>
                  </a:moveTo>
                  <a:lnTo>
                    <a:pt x="181381" y="185458"/>
                  </a:lnTo>
                  <a:lnTo>
                    <a:pt x="178257" y="176682"/>
                  </a:lnTo>
                  <a:lnTo>
                    <a:pt x="173037" y="167335"/>
                  </a:lnTo>
                  <a:lnTo>
                    <a:pt x="177292" y="175831"/>
                  </a:lnTo>
                  <a:lnTo>
                    <a:pt x="179832" y="183781"/>
                  </a:lnTo>
                  <a:lnTo>
                    <a:pt x="180848" y="190957"/>
                  </a:lnTo>
                  <a:lnTo>
                    <a:pt x="180530" y="197104"/>
                  </a:lnTo>
                  <a:lnTo>
                    <a:pt x="177698" y="203377"/>
                  </a:lnTo>
                  <a:lnTo>
                    <a:pt x="172008" y="206717"/>
                  </a:lnTo>
                  <a:lnTo>
                    <a:pt x="163918" y="206717"/>
                  </a:lnTo>
                  <a:lnTo>
                    <a:pt x="153898" y="202933"/>
                  </a:lnTo>
                  <a:lnTo>
                    <a:pt x="153631" y="204698"/>
                  </a:lnTo>
                  <a:lnTo>
                    <a:pt x="164426" y="209423"/>
                  </a:lnTo>
                  <a:lnTo>
                    <a:pt x="173189" y="209880"/>
                  </a:lnTo>
                  <a:lnTo>
                    <a:pt x="179362" y="206603"/>
                  </a:lnTo>
                  <a:lnTo>
                    <a:pt x="182397" y="200101"/>
                  </a:lnTo>
                  <a:lnTo>
                    <a:pt x="182689" y="193370"/>
                  </a:lnTo>
                  <a:close/>
                </a:path>
                <a:path extrusionOk="0" h="383539" w="274320">
                  <a:moveTo>
                    <a:pt x="186728" y="150228"/>
                  </a:moveTo>
                  <a:lnTo>
                    <a:pt x="182753" y="144145"/>
                  </a:lnTo>
                  <a:lnTo>
                    <a:pt x="178117" y="137858"/>
                  </a:lnTo>
                  <a:lnTo>
                    <a:pt x="172758" y="131470"/>
                  </a:lnTo>
                  <a:lnTo>
                    <a:pt x="166624" y="125056"/>
                  </a:lnTo>
                  <a:lnTo>
                    <a:pt x="166458" y="126072"/>
                  </a:lnTo>
                  <a:lnTo>
                    <a:pt x="172554" y="132181"/>
                  </a:lnTo>
                  <a:lnTo>
                    <a:pt x="177939" y="138290"/>
                  </a:lnTo>
                  <a:lnTo>
                    <a:pt x="182651" y="144322"/>
                  </a:lnTo>
                  <a:lnTo>
                    <a:pt x="186728" y="150228"/>
                  </a:lnTo>
                  <a:close/>
                </a:path>
                <a:path extrusionOk="0" h="383539" w="274320">
                  <a:moveTo>
                    <a:pt x="188061" y="300647"/>
                  </a:moveTo>
                  <a:lnTo>
                    <a:pt x="167690" y="277507"/>
                  </a:lnTo>
                  <a:lnTo>
                    <a:pt x="164731" y="282143"/>
                  </a:lnTo>
                  <a:lnTo>
                    <a:pt x="159372" y="285623"/>
                  </a:lnTo>
                  <a:lnTo>
                    <a:pt x="151472" y="286321"/>
                  </a:lnTo>
                  <a:lnTo>
                    <a:pt x="140906" y="282638"/>
                  </a:lnTo>
                  <a:lnTo>
                    <a:pt x="140576" y="284403"/>
                  </a:lnTo>
                  <a:lnTo>
                    <a:pt x="152082" y="289153"/>
                  </a:lnTo>
                  <a:lnTo>
                    <a:pt x="160642" y="288836"/>
                  </a:lnTo>
                  <a:lnTo>
                    <a:pt x="166420" y="285318"/>
                  </a:lnTo>
                  <a:lnTo>
                    <a:pt x="169557" y="280441"/>
                  </a:lnTo>
                  <a:lnTo>
                    <a:pt x="187845" y="301244"/>
                  </a:lnTo>
                  <a:lnTo>
                    <a:pt x="188061" y="300647"/>
                  </a:lnTo>
                  <a:close/>
                </a:path>
                <a:path extrusionOk="0" h="383539" w="274320">
                  <a:moveTo>
                    <a:pt x="257924" y="267195"/>
                  </a:moveTo>
                  <a:lnTo>
                    <a:pt x="249288" y="209346"/>
                  </a:lnTo>
                  <a:lnTo>
                    <a:pt x="257048" y="266014"/>
                  </a:lnTo>
                  <a:lnTo>
                    <a:pt x="251879" y="315518"/>
                  </a:lnTo>
                  <a:lnTo>
                    <a:pt x="234467" y="353631"/>
                  </a:lnTo>
                  <a:lnTo>
                    <a:pt x="205498" y="376072"/>
                  </a:lnTo>
                  <a:lnTo>
                    <a:pt x="171932" y="379171"/>
                  </a:lnTo>
                  <a:lnTo>
                    <a:pt x="136588" y="365620"/>
                  </a:lnTo>
                  <a:lnTo>
                    <a:pt x="102069" y="337578"/>
                  </a:lnTo>
                  <a:lnTo>
                    <a:pt x="71031" y="297154"/>
                  </a:lnTo>
                  <a:lnTo>
                    <a:pt x="46101" y="246507"/>
                  </a:lnTo>
                  <a:lnTo>
                    <a:pt x="35775" y="214210"/>
                  </a:lnTo>
                  <a:lnTo>
                    <a:pt x="38100" y="223177"/>
                  </a:lnTo>
                  <a:lnTo>
                    <a:pt x="71996" y="300951"/>
                  </a:lnTo>
                  <a:lnTo>
                    <a:pt x="103035" y="341376"/>
                  </a:lnTo>
                  <a:lnTo>
                    <a:pt x="137541" y="369417"/>
                  </a:lnTo>
                  <a:lnTo>
                    <a:pt x="172897" y="382968"/>
                  </a:lnTo>
                  <a:lnTo>
                    <a:pt x="206463" y="379869"/>
                  </a:lnTo>
                  <a:lnTo>
                    <a:pt x="235800" y="356933"/>
                  </a:lnTo>
                  <a:lnTo>
                    <a:pt x="253199" y="317881"/>
                  </a:lnTo>
                  <a:lnTo>
                    <a:pt x="257924" y="267195"/>
                  </a:lnTo>
                  <a:close/>
                </a:path>
                <a:path extrusionOk="0" h="383539" w="274320">
                  <a:moveTo>
                    <a:pt x="274104" y="207378"/>
                  </a:moveTo>
                  <a:lnTo>
                    <a:pt x="257517" y="156781"/>
                  </a:lnTo>
                  <a:lnTo>
                    <a:pt x="234111" y="109207"/>
                  </a:lnTo>
                  <a:lnTo>
                    <a:pt x="204800" y="67043"/>
                  </a:lnTo>
                  <a:lnTo>
                    <a:pt x="170472" y="32689"/>
                  </a:lnTo>
                  <a:lnTo>
                    <a:pt x="124993" y="5930"/>
                  </a:lnTo>
                  <a:lnTo>
                    <a:pt x="82715" y="0"/>
                  </a:lnTo>
                  <a:lnTo>
                    <a:pt x="46405" y="13855"/>
                  </a:lnTo>
                  <a:lnTo>
                    <a:pt x="18821" y="46431"/>
                  </a:lnTo>
                  <a:lnTo>
                    <a:pt x="2730" y="96672"/>
                  </a:lnTo>
                  <a:lnTo>
                    <a:pt x="0" y="125234"/>
                  </a:lnTo>
                  <a:lnTo>
                    <a:pt x="596" y="155016"/>
                  </a:lnTo>
                  <a:lnTo>
                    <a:pt x="4305" y="185521"/>
                  </a:lnTo>
                  <a:lnTo>
                    <a:pt x="10960" y="216242"/>
                  </a:lnTo>
                  <a:lnTo>
                    <a:pt x="4826" y="186474"/>
                  </a:lnTo>
                  <a:lnTo>
                    <a:pt x="1460" y="156959"/>
                  </a:lnTo>
                  <a:lnTo>
                    <a:pt x="3695" y="100469"/>
                  </a:lnTo>
                  <a:lnTo>
                    <a:pt x="19786" y="50228"/>
                  </a:lnTo>
                  <a:lnTo>
                    <a:pt x="47371" y="17653"/>
                  </a:lnTo>
                  <a:lnTo>
                    <a:pt x="83680" y="3797"/>
                  </a:lnTo>
                  <a:lnTo>
                    <a:pt x="125945" y="9728"/>
                  </a:lnTo>
                  <a:lnTo>
                    <a:pt x="171437" y="36487"/>
                  </a:lnTo>
                  <a:lnTo>
                    <a:pt x="205168" y="70142"/>
                  </a:lnTo>
                  <a:lnTo>
                    <a:pt x="234099" y="111340"/>
                  </a:lnTo>
                  <a:lnTo>
                    <a:pt x="257352" y="157835"/>
                  </a:lnTo>
                  <a:lnTo>
                    <a:pt x="274104" y="207378"/>
                  </a:lnTo>
                  <a:close/>
                </a:path>
              </a:pathLst>
            </a:custGeom>
            <a:solidFill>
              <a:srgbClr val="FFFFD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2" name="Google Shape;212;p3"/>
          <p:cNvGrpSpPr/>
          <p:nvPr/>
        </p:nvGrpSpPr>
        <p:grpSpPr>
          <a:xfrm>
            <a:off x="13055386" y="6195810"/>
            <a:ext cx="442852" cy="929640"/>
            <a:chOff x="13055386" y="6195810"/>
            <a:chExt cx="442852" cy="929640"/>
          </a:xfrm>
        </p:grpSpPr>
        <p:sp>
          <p:nvSpPr>
            <p:cNvPr id="213" name="Google Shape;213;p3"/>
            <p:cNvSpPr/>
            <p:nvPr/>
          </p:nvSpPr>
          <p:spPr>
            <a:xfrm>
              <a:off x="13055386" y="6195810"/>
              <a:ext cx="245110" cy="929640"/>
            </a:xfrm>
            <a:custGeom>
              <a:rect b="b" l="l" r="r" t="t"/>
              <a:pathLst>
                <a:path extrusionOk="0" h="929640" w="245109">
                  <a:moveTo>
                    <a:pt x="205121" y="929615"/>
                  </a:moveTo>
                  <a:lnTo>
                    <a:pt x="188852" y="638706"/>
                  </a:lnTo>
                  <a:lnTo>
                    <a:pt x="204987" y="335335"/>
                  </a:lnTo>
                  <a:lnTo>
                    <a:pt x="231108" y="96700"/>
                  </a:lnTo>
                  <a:lnTo>
                    <a:pt x="244797" y="0"/>
                  </a:lnTo>
                  <a:lnTo>
                    <a:pt x="237465" y="2662"/>
                  </a:lnTo>
                  <a:lnTo>
                    <a:pt x="199953" y="34750"/>
                  </a:lnTo>
                  <a:lnTo>
                    <a:pt x="165977" y="74174"/>
                  </a:lnTo>
                  <a:lnTo>
                    <a:pt x="128523" y="126110"/>
                  </a:lnTo>
                  <a:lnTo>
                    <a:pt x="90760" y="188915"/>
                  </a:lnTo>
                  <a:lnTo>
                    <a:pt x="72753" y="223881"/>
                  </a:lnTo>
                  <a:lnTo>
                    <a:pt x="55857" y="260948"/>
                  </a:lnTo>
                  <a:lnTo>
                    <a:pt x="40469" y="299912"/>
                  </a:lnTo>
                  <a:lnTo>
                    <a:pt x="26983" y="340567"/>
                  </a:lnTo>
                  <a:lnTo>
                    <a:pt x="15798" y="382708"/>
                  </a:lnTo>
                  <a:lnTo>
                    <a:pt x="7308" y="426130"/>
                  </a:lnTo>
                  <a:lnTo>
                    <a:pt x="1910" y="470627"/>
                  </a:lnTo>
                  <a:lnTo>
                    <a:pt x="0" y="515995"/>
                  </a:lnTo>
                  <a:lnTo>
                    <a:pt x="1973" y="562028"/>
                  </a:lnTo>
                  <a:lnTo>
                    <a:pt x="8227" y="608521"/>
                  </a:lnTo>
                  <a:lnTo>
                    <a:pt x="19157" y="655269"/>
                  </a:lnTo>
                  <a:lnTo>
                    <a:pt x="35159" y="702066"/>
                  </a:lnTo>
                  <a:lnTo>
                    <a:pt x="56630" y="748708"/>
                  </a:lnTo>
                  <a:lnTo>
                    <a:pt x="83966" y="794989"/>
                  </a:lnTo>
                  <a:lnTo>
                    <a:pt x="117562" y="840704"/>
                  </a:lnTo>
                  <a:lnTo>
                    <a:pt x="157815" y="885647"/>
                  </a:lnTo>
                  <a:lnTo>
                    <a:pt x="205121" y="929615"/>
                  </a:lnTo>
                  <a:close/>
                </a:path>
              </a:pathLst>
            </a:custGeom>
            <a:solidFill>
              <a:srgbClr val="86DB1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 name="Google Shape;214;p3"/>
            <p:cNvSpPr/>
            <p:nvPr/>
          </p:nvSpPr>
          <p:spPr>
            <a:xfrm>
              <a:off x="13244238" y="6195810"/>
              <a:ext cx="254000" cy="929640"/>
            </a:xfrm>
            <a:custGeom>
              <a:rect b="b" l="l" r="r" t="t"/>
              <a:pathLst>
                <a:path extrusionOk="0" h="929640" w="254000">
                  <a:moveTo>
                    <a:pt x="16268" y="929615"/>
                  </a:moveTo>
                  <a:lnTo>
                    <a:pt x="61938" y="884627"/>
                  </a:lnTo>
                  <a:lnTo>
                    <a:pt x="102114" y="838839"/>
                  </a:lnTo>
                  <a:lnTo>
                    <a:pt x="137023" y="792435"/>
                  </a:lnTo>
                  <a:lnTo>
                    <a:pt x="166893" y="745598"/>
                  </a:lnTo>
                  <a:lnTo>
                    <a:pt x="191951" y="698511"/>
                  </a:lnTo>
                  <a:lnTo>
                    <a:pt x="212424" y="651357"/>
                  </a:lnTo>
                  <a:lnTo>
                    <a:pt x="228539" y="604320"/>
                  </a:lnTo>
                  <a:lnTo>
                    <a:pt x="240524" y="557582"/>
                  </a:lnTo>
                  <a:lnTo>
                    <a:pt x="248606" y="511327"/>
                  </a:lnTo>
                  <a:lnTo>
                    <a:pt x="253012" y="465738"/>
                  </a:lnTo>
                  <a:lnTo>
                    <a:pt x="253969" y="420998"/>
                  </a:lnTo>
                  <a:lnTo>
                    <a:pt x="251704" y="377290"/>
                  </a:lnTo>
                  <a:lnTo>
                    <a:pt x="246445" y="334798"/>
                  </a:lnTo>
                  <a:lnTo>
                    <a:pt x="238418" y="293704"/>
                  </a:lnTo>
                  <a:lnTo>
                    <a:pt x="227852" y="254192"/>
                  </a:lnTo>
                  <a:lnTo>
                    <a:pt x="214973" y="216446"/>
                  </a:lnTo>
                  <a:lnTo>
                    <a:pt x="200008" y="180648"/>
                  </a:lnTo>
                  <a:lnTo>
                    <a:pt x="164731" y="115629"/>
                  </a:lnTo>
                  <a:lnTo>
                    <a:pt x="123837" y="60601"/>
                  </a:lnTo>
                  <a:lnTo>
                    <a:pt x="79146" y="17030"/>
                  </a:lnTo>
                  <a:lnTo>
                    <a:pt x="55944" y="0"/>
                  </a:lnTo>
                  <a:lnTo>
                    <a:pt x="42255" y="96700"/>
                  </a:lnTo>
                  <a:lnTo>
                    <a:pt x="16135" y="335335"/>
                  </a:lnTo>
                  <a:lnTo>
                    <a:pt x="0" y="638706"/>
                  </a:lnTo>
                  <a:lnTo>
                    <a:pt x="16268" y="929615"/>
                  </a:lnTo>
                  <a:close/>
                </a:path>
              </a:pathLst>
            </a:custGeom>
            <a:solidFill>
              <a:srgbClr val="A5EF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5" name="Google Shape;215;p3"/>
          <p:cNvGrpSpPr/>
          <p:nvPr/>
        </p:nvGrpSpPr>
        <p:grpSpPr>
          <a:xfrm>
            <a:off x="14126032" y="6325018"/>
            <a:ext cx="464831" cy="527324"/>
            <a:chOff x="14126032" y="6325018"/>
            <a:chExt cx="464831" cy="527324"/>
          </a:xfrm>
        </p:grpSpPr>
        <p:pic>
          <p:nvPicPr>
            <p:cNvPr id="216" name="Google Shape;216;p3"/>
            <p:cNvPicPr preferRelativeResize="0"/>
            <p:nvPr/>
          </p:nvPicPr>
          <p:blipFill rotWithShape="1">
            <a:blip r:embed="rId16">
              <a:alphaModFix/>
            </a:blip>
            <a:srcRect b="0" l="0" r="0" t="0"/>
            <a:stretch/>
          </p:blipFill>
          <p:spPr>
            <a:xfrm>
              <a:off x="14126032" y="6335453"/>
              <a:ext cx="408585" cy="516889"/>
            </a:xfrm>
            <a:prstGeom prst="rect">
              <a:avLst/>
            </a:prstGeom>
            <a:noFill/>
            <a:ln>
              <a:noFill/>
            </a:ln>
          </p:spPr>
        </p:pic>
        <p:pic>
          <p:nvPicPr>
            <p:cNvPr id="217" name="Google Shape;217;p3"/>
            <p:cNvPicPr preferRelativeResize="0"/>
            <p:nvPr/>
          </p:nvPicPr>
          <p:blipFill rotWithShape="1">
            <a:blip r:embed="rId17">
              <a:alphaModFix/>
            </a:blip>
            <a:srcRect b="0" l="0" r="0" t="0"/>
            <a:stretch/>
          </p:blipFill>
          <p:spPr>
            <a:xfrm>
              <a:off x="14244277" y="6672618"/>
              <a:ext cx="161110" cy="115673"/>
            </a:xfrm>
            <a:prstGeom prst="rect">
              <a:avLst/>
            </a:prstGeom>
            <a:noFill/>
            <a:ln>
              <a:noFill/>
            </a:ln>
          </p:spPr>
        </p:pic>
        <p:pic>
          <p:nvPicPr>
            <p:cNvPr id="218" name="Google Shape;218;p3"/>
            <p:cNvPicPr preferRelativeResize="0"/>
            <p:nvPr/>
          </p:nvPicPr>
          <p:blipFill rotWithShape="1">
            <a:blip r:embed="rId18">
              <a:alphaModFix/>
            </a:blip>
            <a:srcRect b="0" l="0" r="0" t="0"/>
            <a:stretch/>
          </p:blipFill>
          <p:spPr>
            <a:xfrm>
              <a:off x="14244278" y="6485388"/>
              <a:ext cx="280343" cy="302850"/>
            </a:xfrm>
            <a:prstGeom prst="rect">
              <a:avLst/>
            </a:prstGeom>
            <a:noFill/>
            <a:ln>
              <a:noFill/>
            </a:ln>
          </p:spPr>
        </p:pic>
        <p:pic>
          <p:nvPicPr>
            <p:cNvPr id="219" name="Google Shape;219;p3"/>
            <p:cNvPicPr preferRelativeResize="0"/>
            <p:nvPr/>
          </p:nvPicPr>
          <p:blipFill rotWithShape="1">
            <a:blip r:embed="rId19">
              <a:alphaModFix/>
            </a:blip>
            <a:srcRect b="0" l="0" r="0" t="0"/>
            <a:stretch/>
          </p:blipFill>
          <p:spPr>
            <a:xfrm>
              <a:off x="14301225" y="6419568"/>
              <a:ext cx="23260" cy="38967"/>
            </a:xfrm>
            <a:prstGeom prst="rect">
              <a:avLst/>
            </a:prstGeom>
            <a:noFill/>
            <a:ln>
              <a:noFill/>
            </a:ln>
          </p:spPr>
        </p:pic>
        <p:pic>
          <p:nvPicPr>
            <p:cNvPr id="220" name="Google Shape;220;p3"/>
            <p:cNvPicPr preferRelativeResize="0"/>
            <p:nvPr/>
          </p:nvPicPr>
          <p:blipFill rotWithShape="1">
            <a:blip r:embed="rId20">
              <a:alphaModFix/>
            </a:blip>
            <a:srcRect b="0" l="0" r="0" t="0"/>
            <a:stretch/>
          </p:blipFill>
          <p:spPr>
            <a:xfrm>
              <a:off x="14283313" y="6373865"/>
              <a:ext cx="267516" cy="407104"/>
            </a:xfrm>
            <a:prstGeom prst="rect">
              <a:avLst/>
            </a:prstGeom>
            <a:noFill/>
            <a:ln>
              <a:noFill/>
            </a:ln>
          </p:spPr>
        </p:pic>
        <p:sp>
          <p:nvSpPr>
            <p:cNvPr id="221" name="Google Shape;221;p3"/>
            <p:cNvSpPr/>
            <p:nvPr/>
          </p:nvSpPr>
          <p:spPr>
            <a:xfrm>
              <a:off x="14274168" y="6539892"/>
              <a:ext cx="42545" cy="6350"/>
            </a:xfrm>
            <a:custGeom>
              <a:rect b="b" l="l" r="r" t="t"/>
              <a:pathLst>
                <a:path extrusionOk="0" h="6350" w="42544">
                  <a:moveTo>
                    <a:pt x="0" y="6254"/>
                  </a:moveTo>
                  <a:lnTo>
                    <a:pt x="31922" y="3741"/>
                  </a:lnTo>
                  <a:lnTo>
                    <a:pt x="42509" y="0"/>
                  </a:lnTo>
                  <a:lnTo>
                    <a:pt x="10587" y="2512"/>
                  </a:lnTo>
                  <a:lnTo>
                    <a:pt x="0" y="6254"/>
                  </a:lnTo>
                  <a:close/>
                </a:path>
              </a:pathLst>
            </a:custGeom>
            <a:solidFill>
              <a:srgbClr val="FFA5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22" name="Google Shape;222;p3"/>
            <p:cNvPicPr preferRelativeResize="0"/>
            <p:nvPr/>
          </p:nvPicPr>
          <p:blipFill rotWithShape="1">
            <a:blip r:embed="rId21">
              <a:alphaModFix/>
            </a:blip>
            <a:srcRect b="0" l="0" r="0" t="0"/>
            <a:stretch/>
          </p:blipFill>
          <p:spPr>
            <a:xfrm>
              <a:off x="14272734" y="6454797"/>
              <a:ext cx="51744" cy="91349"/>
            </a:xfrm>
            <a:prstGeom prst="rect">
              <a:avLst/>
            </a:prstGeom>
            <a:noFill/>
            <a:ln>
              <a:noFill/>
            </a:ln>
          </p:spPr>
        </p:pic>
        <p:pic>
          <p:nvPicPr>
            <p:cNvPr id="223" name="Google Shape;223;p3"/>
            <p:cNvPicPr preferRelativeResize="0"/>
            <p:nvPr/>
          </p:nvPicPr>
          <p:blipFill rotWithShape="1">
            <a:blip r:embed="rId22">
              <a:alphaModFix/>
            </a:blip>
            <a:srcRect b="0" l="0" r="0" t="0"/>
            <a:stretch/>
          </p:blipFill>
          <p:spPr>
            <a:xfrm>
              <a:off x="14172487" y="6325573"/>
              <a:ext cx="418376" cy="510959"/>
            </a:xfrm>
            <a:prstGeom prst="rect">
              <a:avLst/>
            </a:prstGeom>
            <a:noFill/>
            <a:ln>
              <a:noFill/>
            </a:ln>
          </p:spPr>
        </p:pic>
        <p:sp>
          <p:nvSpPr>
            <p:cNvPr id="224" name="Google Shape;224;p3"/>
            <p:cNvSpPr/>
            <p:nvPr/>
          </p:nvSpPr>
          <p:spPr>
            <a:xfrm>
              <a:off x="14172476" y="6325018"/>
              <a:ext cx="382270" cy="511809"/>
            </a:xfrm>
            <a:custGeom>
              <a:rect b="b" l="l" r="r" t="t"/>
              <a:pathLst>
                <a:path extrusionOk="0" h="511809" w="382269">
                  <a:moveTo>
                    <a:pt x="227558" y="511390"/>
                  </a:moveTo>
                  <a:lnTo>
                    <a:pt x="186156" y="501357"/>
                  </a:lnTo>
                  <a:lnTo>
                    <a:pt x="146177" y="481939"/>
                  </a:lnTo>
                  <a:lnTo>
                    <a:pt x="108813" y="453885"/>
                  </a:lnTo>
                  <a:lnTo>
                    <a:pt x="75260" y="417969"/>
                  </a:lnTo>
                  <a:lnTo>
                    <a:pt x="46710" y="374942"/>
                  </a:lnTo>
                  <a:lnTo>
                    <a:pt x="24371" y="325577"/>
                  </a:lnTo>
                  <a:lnTo>
                    <a:pt x="9410" y="269506"/>
                  </a:lnTo>
                  <a:lnTo>
                    <a:pt x="4546" y="214528"/>
                  </a:lnTo>
                  <a:lnTo>
                    <a:pt x="9245" y="162331"/>
                  </a:lnTo>
                  <a:lnTo>
                    <a:pt x="22961" y="114592"/>
                  </a:lnTo>
                  <a:lnTo>
                    <a:pt x="45161" y="73012"/>
                  </a:lnTo>
                  <a:lnTo>
                    <a:pt x="80289" y="35153"/>
                  </a:lnTo>
                  <a:lnTo>
                    <a:pt x="124942" y="10045"/>
                  </a:lnTo>
                  <a:lnTo>
                    <a:pt x="177571" y="508"/>
                  </a:lnTo>
                  <a:lnTo>
                    <a:pt x="195364" y="1282"/>
                  </a:lnTo>
                  <a:lnTo>
                    <a:pt x="176428" y="0"/>
                  </a:lnTo>
                  <a:lnTo>
                    <a:pt x="120396" y="9461"/>
                  </a:lnTo>
                  <a:lnTo>
                    <a:pt x="75742" y="34582"/>
                  </a:lnTo>
                  <a:lnTo>
                    <a:pt x="40678" y="72428"/>
                  </a:lnTo>
                  <a:lnTo>
                    <a:pt x="18440" y="114020"/>
                  </a:lnTo>
                  <a:lnTo>
                    <a:pt x="4711" y="161759"/>
                  </a:lnTo>
                  <a:lnTo>
                    <a:pt x="0" y="213956"/>
                  </a:lnTo>
                  <a:lnTo>
                    <a:pt x="4864" y="268922"/>
                  </a:lnTo>
                  <a:lnTo>
                    <a:pt x="19824" y="324993"/>
                  </a:lnTo>
                  <a:lnTo>
                    <a:pt x="42621" y="375208"/>
                  </a:lnTo>
                  <a:lnTo>
                    <a:pt x="71831" y="418833"/>
                  </a:lnTo>
                  <a:lnTo>
                    <a:pt x="106210" y="455079"/>
                  </a:lnTo>
                  <a:lnTo>
                    <a:pt x="144462" y="483120"/>
                  </a:lnTo>
                  <a:lnTo>
                    <a:pt x="185331" y="502158"/>
                  </a:lnTo>
                  <a:lnTo>
                    <a:pt x="227558" y="511390"/>
                  </a:lnTo>
                  <a:close/>
                </a:path>
                <a:path extrusionOk="0" h="511809" w="382269">
                  <a:moveTo>
                    <a:pt x="381787" y="314896"/>
                  </a:moveTo>
                  <a:lnTo>
                    <a:pt x="381469" y="262890"/>
                  </a:lnTo>
                  <a:lnTo>
                    <a:pt x="370078" y="209765"/>
                  </a:lnTo>
                  <a:lnTo>
                    <a:pt x="347332" y="158115"/>
                  </a:lnTo>
                  <a:lnTo>
                    <a:pt x="316750" y="115201"/>
                  </a:lnTo>
                  <a:lnTo>
                    <a:pt x="280771" y="82461"/>
                  </a:lnTo>
                  <a:lnTo>
                    <a:pt x="241300" y="60566"/>
                  </a:lnTo>
                  <a:lnTo>
                    <a:pt x="200291" y="50190"/>
                  </a:lnTo>
                  <a:lnTo>
                    <a:pt x="240131" y="61391"/>
                  </a:lnTo>
                  <a:lnTo>
                    <a:pt x="278333" y="83426"/>
                  </a:lnTo>
                  <a:lnTo>
                    <a:pt x="313143" y="115684"/>
                  </a:lnTo>
                  <a:lnTo>
                    <a:pt x="342785" y="157518"/>
                  </a:lnTo>
                  <a:lnTo>
                    <a:pt x="365544" y="209181"/>
                  </a:lnTo>
                  <a:lnTo>
                    <a:pt x="376948" y="262318"/>
                  </a:lnTo>
                  <a:lnTo>
                    <a:pt x="377266" y="314325"/>
                  </a:lnTo>
                  <a:lnTo>
                    <a:pt x="366788" y="362572"/>
                  </a:lnTo>
                  <a:lnTo>
                    <a:pt x="345782" y="404431"/>
                  </a:lnTo>
                  <a:lnTo>
                    <a:pt x="313169" y="438315"/>
                  </a:lnTo>
                  <a:lnTo>
                    <a:pt x="269684" y="459193"/>
                  </a:lnTo>
                  <a:lnTo>
                    <a:pt x="246418" y="462965"/>
                  </a:lnTo>
                  <a:lnTo>
                    <a:pt x="222643" y="462483"/>
                  </a:lnTo>
                  <a:lnTo>
                    <a:pt x="247586" y="463702"/>
                  </a:lnTo>
                  <a:lnTo>
                    <a:pt x="295529" y="452081"/>
                  </a:lnTo>
                  <a:lnTo>
                    <a:pt x="335356" y="423367"/>
                  </a:lnTo>
                  <a:lnTo>
                    <a:pt x="371309" y="363143"/>
                  </a:lnTo>
                  <a:lnTo>
                    <a:pt x="381787" y="31489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25" name="Google Shape;225;p3"/>
            <p:cNvPicPr preferRelativeResize="0"/>
            <p:nvPr/>
          </p:nvPicPr>
          <p:blipFill rotWithShape="1">
            <a:blip r:embed="rId23">
              <a:alphaModFix/>
            </a:blip>
            <a:srcRect b="0" l="0" r="0" t="0"/>
            <a:stretch/>
          </p:blipFill>
          <p:spPr>
            <a:xfrm>
              <a:off x="14283312" y="6411977"/>
              <a:ext cx="195438" cy="338202"/>
            </a:xfrm>
            <a:prstGeom prst="rect">
              <a:avLst/>
            </a:prstGeom>
            <a:noFill/>
            <a:ln>
              <a:noFill/>
            </a:ln>
          </p:spPr>
        </p:pic>
      </p:grpSp>
      <p:grpSp>
        <p:nvGrpSpPr>
          <p:cNvPr id="226" name="Google Shape;226;p3"/>
          <p:cNvGrpSpPr/>
          <p:nvPr/>
        </p:nvGrpSpPr>
        <p:grpSpPr>
          <a:xfrm>
            <a:off x="12800492" y="5789593"/>
            <a:ext cx="367854" cy="422560"/>
            <a:chOff x="12800492" y="5789593"/>
            <a:chExt cx="367854" cy="422560"/>
          </a:xfrm>
        </p:grpSpPr>
        <p:pic>
          <p:nvPicPr>
            <p:cNvPr id="227" name="Google Shape;227;p3"/>
            <p:cNvPicPr preferRelativeResize="0"/>
            <p:nvPr/>
          </p:nvPicPr>
          <p:blipFill rotWithShape="1">
            <a:blip r:embed="rId24">
              <a:alphaModFix/>
            </a:blip>
            <a:srcRect b="0" l="0" r="0" t="0"/>
            <a:stretch/>
          </p:blipFill>
          <p:spPr>
            <a:xfrm>
              <a:off x="12800492" y="5789593"/>
              <a:ext cx="336495" cy="417829"/>
            </a:xfrm>
            <a:prstGeom prst="rect">
              <a:avLst/>
            </a:prstGeom>
            <a:noFill/>
            <a:ln>
              <a:noFill/>
            </a:ln>
          </p:spPr>
        </p:pic>
        <p:pic>
          <p:nvPicPr>
            <p:cNvPr id="228" name="Google Shape;228;p3"/>
            <p:cNvPicPr preferRelativeResize="0"/>
            <p:nvPr/>
          </p:nvPicPr>
          <p:blipFill rotWithShape="1">
            <a:blip r:embed="rId25">
              <a:alphaModFix/>
            </a:blip>
            <a:srcRect b="0" l="0" r="0" t="0"/>
            <a:stretch/>
          </p:blipFill>
          <p:spPr>
            <a:xfrm>
              <a:off x="12868613" y="5994236"/>
              <a:ext cx="226729" cy="172816"/>
            </a:xfrm>
            <a:prstGeom prst="rect">
              <a:avLst/>
            </a:prstGeom>
            <a:noFill/>
            <a:ln>
              <a:noFill/>
            </a:ln>
          </p:spPr>
        </p:pic>
        <p:pic>
          <p:nvPicPr>
            <p:cNvPr id="229" name="Google Shape;229;p3"/>
            <p:cNvPicPr preferRelativeResize="0"/>
            <p:nvPr/>
          </p:nvPicPr>
          <p:blipFill rotWithShape="1">
            <a:blip r:embed="rId26">
              <a:alphaModFix/>
            </a:blip>
            <a:srcRect b="0" l="0" r="0" t="0"/>
            <a:stretch/>
          </p:blipFill>
          <p:spPr>
            <a:xfrm>
              <a:off x="12990263" y="5927900"/>
              <a:ext cx="62280" cy="63289"/>
            </a:xfrm>
            <a:prstGeom prst="rect">
              <a:avLst/>
            </a:prstGeom>
            <a:noFill/>
            <a:ln>
              <a:noFill/>
            </a:ln>
          </p:spPr>
        </p:pic>
        <p:pic>
          <p:nvPicPr>
            <p:cNvPr id="230" name="Google Shape;230;p3"/>
            <p:cNvPicPr preferRelativeResize="0"/>
            <p:nvPr/>
          </p:nvPicPr>
          <p:blipFill rotWithShape="1">
            <a:blip r:embed="rId27">
              <a:alphaModFix/>
            </a:blip>
            <a:srcRect b="0" l="0" r="0" t="0"/>
            <a:stretch/>
          </p:blipFill>
          <p:spPr>
            <a:xfrm>
              <a:off x="12967590" y="6019786"/>
              <a:ext cx="60529" cy="63289"/>
            </a:xfrm>
            <a:prstGeom prst="rect">
              <a:avLst/>
            </a:prstGeom>
            <a:noFill/>
            <a:ln>
              <a:noFill/>
            </a:ln>
          </p:spPr>
        </p:pic>
        <p:pic>
          <p:nvPicPr>
            <p:cNvPr id="231" name="Google Shape;231;p3"/>
            <p:cNvPicPr preferRelativeResize="0"/>
            <p:nvPr/>
          </p:nvPicPr>
          <p:blipFill rotWithShape="1">
            <a:blip r:embed="rId28">
              <a:alphaModFix/>
            </a:blip>
            <a:srcRect b="0" l="0" r="0" t="0"/>
            <a:stretch/>
          </p:blipFill>
          <p:spPr>
            <a:xfrm>
              <a:off x="13013789" y="5864717"/>
              <a:ext cx="16149" cy="31323"/>
            </a:xfrm>
            <a:prstGeom prst="rect">
              <a:avLst/>
            </a:prstGeom>
            <a:noFill/>
            <a:ln>
              <a:noFill/>
            </a:ln>
          </p:spPr>
        </p:pic>
        <p:pic>
          <p:nvPicPr>
            <p:cNvPr id="232" name="Google Shape;232;p3"/>
            <p:cNvPicPr preferRelativeResize="0"/>
            <p:nvPr/>
          </p:nvPicPr>
          <p:blipFill rotWithShape="1">
            <a:blip r:embed="rId29">
              <a:alphaModFix/>
            </a:blip>
            <a:srcRect b="0" l="0" r="0" t="0"/>
            <a:stretch/>
          </p:blipFill>
          <p:spPr>
            <a:xfrm>
              <a:off x="12928971" y="5838685"/>
              <a:ext cx="208015" cy="334353"/>
            </a:xfrm>
            <a:prstGeom prst="rect">
              <a:avLst/>
            </a:prstGeom>
            <a:noFill/>
            <a:ln>
              <a:noFill/>
            </a:ln>
          </p:spPr>
        </p:pic>
        <p:sp>
          <p:nvSpPr>
            <p:cNvPr id="233" name="Google Shape;233;p3"/>
            <p:cNvSpPr/>
            <p:nvPr/>
          </p:nvSpPr>
          <p:spPr>
            <a:xfrm>
              <a:off x="12948072" y="5933940"/>
              <a:ext cx="31115" cy="15240"/>
            </a:xfrm>
            <a:custGeom>
              <a:rect b="b" l="l" r="r" t="t"/>
              <a:pathLst>
                <a:path extrusionOk="0" h="15239" w="31115">
                  <a:moveTo>
                    <a:pt x="30960" y="15020"/>
                  </a:moveTo>
                  <a:lnTo>
                    <a:pt x="8662" y="2298"/>
                  </a:lnTo>
                  <a:lnTo>
                    <a:pt x="0" y="0"/>
                  </a:lnTo>
                  <a:lnTo>
                    <a:pt x="22244" y="12722"/>
                  </a:lnTo>
                  <a:lnTo>
                    <a:pt x="30960" y="15020"/>
                  </a:lnTo>
                  <a:close/>
                </a:path>
              </a:pathLst>
            </a:custGeom>
            <a:solidFill>
              <a:srgbClr val="FFA5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34" name="Google Shape;234;p3"/>
            <p:cNvPicPr preferRelativeResize="0"/>
            <p:nvPr/>
          </p:nvPicPr>
          <p:blipFill rotWithShape="1">
            <a:blip r:embed="rId30">
              <a:alphaModFix/>
            </a:blip>
            <a:srcRect b="0" l="0" r="0" t="0"/>
            <a:stretch/>
          </p:blipFill>
          <p:spPr>
            <a:xfrm>
              <a:off x="12948073" y="5893394"/>
              <a:ext cx="74379" cy="42844"/>
            </a:xfrm>
            <a:prstGeom prst="rect">
              <a:avLst/>
            </a:prstGeom>
            <a:noFill/>
            <a:ln>
              <a:noFill/>
            </a:ln>
          </p:spPr>
        </p:pic>
        <p:pic>
          <p:nvPicPr>
            <p:cNvPr id="235" name="Google Shape;235;p3"/>
            <p:cNvPicPr preferRelativeResize="0"/>
            <p:nvPr/>
          </p:nvPicPr>
          <p:blipFill rotWithShape="1">
            <a:blip r:embed="rId31">
              <a:alphaModFix/>
            </a:blip>
            <a:srcRect b="0" l="0" r="0" t="0"/>
            <a:stretch/>
          </p:blipFill>
          <p:spPr>
            <a:xfrm>
              <a:off x="12920288" y="5985090"/>
              <a:ext cx="78690" cy="154379"/>
            </a:xfrm>
            <a:prstGeom prst="rect">
              <a:avLst/>
            </a:prstGeom>
            <a:noFill/>
            <a:ln>
              <a:noFill/>
            </a:ln>
          </p:spPr>
        </p:pic>
        <p:pic>
          <p:nvPicPr>
            <p:cNvPr id="236" name="Google Shape;236;p3"/>
            <p:cNvPicPr preferRelativeResize="0"/>
            <p:nvPr/>
          </p:nvPicPr>
          <p:blipFill rotWithShape="1">
            <a:blip r:embed="rId32">
              <a:alphaModFix/>
            </a:blip>
            <a:srcRect b="0" l="0" r="0" t="0"/>
            <a:stretch/>
          </p:blipFill>
          <p:spPr>
            <a:xfrm>
              <a:off x="12838857" y="5798715"/>
              <a:ext cx="329489" cy="413438"/>
            </a:xfrm>
            <a:prstGeom prst="rect">
              <a:avLst/>
            </a:prstGeom>
            <a:noFill/>
            <a:ln>
              <a:noFill/>
            </a:ln>
          </p:spPr>
        </p:pic>
        <p:sp>
          <p:nvSpPr>
            <p:cNvPr id="237" name="Google Shape;237;p3"/>
            <p:cNvSpPr/>
            <p:nvPr/>
          </p:nvSpPr>
          <p:spPr>
            <a:xfrm>
              <a:off x="12839002" y="5798717"/>
              <a:ext cx="300355" cy="384175"/>
            </a:xfrm>
            <a:custGeom>
              <a:rect b="b" l="l" r="r" t="t"/>
              <a:pathLst>
                <a:path extrusionOk="0" h="384175" w="300355">
                  <a:moveTo>
                    <a:pt x="270014" y="31686"/>
                  </a:moveTo>
                  <a:lnTo>
                    <a:pt x="231330" y="8102"/>
                  </a:lnTo>
                  <a:lnTo>
                    <a:pt x="175793" y="0"/>
                  </a:lnTo>
                  <a:lnTo>
                    <a:pt x="155460" y="3136"/>
                  </a:lnTo>
                  <a:lnTo>
                    <a:pt x="94119" y="32524"/>
                  </a:lnTo>
                  <a:lnTo>
                    <a:pt x="57658" y="67729"/>
                  </a:lnTo>
                  <a:lnTo>
                    <a:pt x="28257" y="113220"/>
                  </a:lnTo>
                  <a:lnTo>
                    <a:pt x="8115" y="167297"/>
                  </a:lnTo>
                  <a:lnTo>
                    <a:pt x="0" y="219354"/>
                  </a:lnTo>
                  <a:lnTo>
                    <a:pt x="2146" y="268973"/>
                  </a:lnTo>
                  <a:lnTo>
                    <a:pt x="13716" y="314248"/>
                  </a:lnTo>
                  <a:lnTo>
                    <a:pt x="33896" y="353275"/>
                  </a:lnTo>
                  <a:lnTo>
                    <a:pt x="61849" y="384162"/>
                  </a:lnTo>
                  <a:lnTo>
                    <a:pt x="34963" y="353136"/>
                  </a:lnTo>
                  <a:lnTo>
                    <a:pt x="15633" y="314375"/>
                  </a:lnTo>
                  <a:lnTo>
                    <a:pt x="4648" y="269671"/>
                  </a:lnTo>
                  <a:lnTo>
                    <a:pt x="2794" y="220853"/>
                  </a:lnTo>
                  <a:lnTo>
                    <a:pt x="10833" y="169710"/>
                  </a:lnTo>
                  <a:lnTo>
                    <a:pt x="30988" y="115646"/>
                  </a:lnTo>
                  <a:lnTo>
                    <a:pt x="60388" y="70154"/>
                  </a:lnTo>
                  <a:lnTo>
                    <a:pt x="96875" y="34937"/>
                  </a:lnTo>
                  <a:lnTo>
                    <a:pt x="138264" y="11696"/>
                  </a:lnTo>
                  <a:lnTo>
                    <a:pt x="178523" y="2413"/>
                  </a:lnTo>
                  <a:lnTo>
                    <a:pt x="198996" y="2463"/>
                  </a:lnTo>
                  <a:lnTo>
                    <a:pt x="219430" y="5867"/>
                  </a:lnTo>
                  <a:lnTo>
                    <a:pt x="233222" y="10198"/>
                  </a:lnTo>
                  <a:lnTo>
                    <a:pt x="246291" y="15989"/>
                  </a:lnTo>
                  <a:lnTo>
                    <a:pt x="258559" y="23177"/>
                  </a:lnTo>
                  <a:lnTo>
                    <a:pt x="270014" y="31686"/>
                  </a:lnTo>
                  <a:close/>
                </a:path>
                <a:path extrusionOk="0" h="384175" w="300355">
                  <a:moveTo>
                    <a:pt x="300113" y="203911"/>
                  </a:moveTo>
                  <a:lnTo>
                    <a:pt x="299161" y="161734"/>
                  </a:lnTo>
                  <a:lnTo>
                    <a:pt x="290068" y="123875"/>
                  </a:lnTo>
                  <a:lnTo>
                    <a:pt x="273786" y="91630"/>
                  </a:lnTo>
                  <a:lnTo>
                    <a:pt x="251294" y="66332"/>
                  </a:lnTo>
                  <a:lnTo>
                    <a:pt x="272618" y="91643"/>
                  </a:lnTo>
                  <a:lnTo>
                    <a:pt x="287997" y="123418"/>
                  </a:lnTo>
                  <a:lnTo>
                    <a:pt x="296557" y="160439"/>
                  </a:lnTo>
                  <a:lnTo>
                    <a:pt x="297395" y="201510"/>
                  </a:lnTo>
                  <a:lnTo>
                    <a:pt x="285838" y="256476"/>
                  </a:lnTo>
                  <a:lnTo>
                    <a:pt x="262039" y="304393"/>
                  </a:lnTo>
                  <a:lnTo>
                    <a:pt x="228638" y="342087"/>
                  </a:lnTo>
                  <a:lnTo>
                    <a:pt x="188302" y="366420"/>
                  </a:lnTo>
                  <a:lnTo>
                    <a:pt x="151409" y="374218"/>
                  </a:lnTo>
                  <a:lnTo>
                    <a:pt x="131737" y="373138"/>
                  </a:lnTo>
                  <a:lnTo>
                    <a:pt x="113271" y="368490"/>
                  </a:lnTo>
                  <a:lnTo>
                    <a:pt x="96164" y="360527"/>
                  </a:lnTo>
                  <a:lnTo>
                    <a:pt x="80619" y="349529"/>
                  </a:lnTo>
                  <a:lnTo>
                    <a:pt x="96608" y="361556"/>
                  </a:lnTo>
                  <a:lnTo>
                    <a:pt x="114338" y="370293"/>
                  </a:lnTo>
                  <a:lnTo>
                    <a:pt x="133604" y="375412"/>
                  </a:lnTo>
                  <a:lnTo>
                    <a:pt x="154190" y="376631"/>
                  </a:lnTo>
                  <a:lnTo>
                    <a:pt x="163588" y="375843"/>
                  </a:lnTo>
                  <a:lnTo>
                    <a:pt x="231381" y="344487"/>
                  </a:lnTo>
                  <a:lnTo>
                    <a:pt x="264782" y="306793"/>
                  </a:lnTo>
                  <a:lnTo>
                    <a:pt x="288594" y="258889"/>
                  </a:lnTo>
                  <a:lnTo>
                    <a:pt x="300113" y="20391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38" name="Google Shape;238;p3"/>
            <p:cNvPicPr preferRelativeResize="0"/>
            <p:nvPr/>
          </p:nvPicPr>
          <p:blipFill rotWithShape="1">
            <a:blip r:embed="rId33">
              <a:alphaModFix/>
            </a:blip>
            <a:srcRect b="0" l="0" r="0" t="0"/>
            <a:stretch/>
          </p:blipFill>
          <p:spPr>
            <a:xfrm>
              <a:off x="12928969" y="5867016"/>
              <a:ext cx="130698" cy="273362"/>
            </a:xfrm>
            <a:prstGeom prst="rect">
              <a:avLst/>
            </a:prstGeom>
            <a:noFill/>
            <a:ln>
              <a:noFill/>
            </a:ln>
          </p:spPr>
        </p:pic>
      </p:grpSp>
      <p:grpSp>
        <p:nvGrpSpPr>
          <p:cNvPr id="239" name="Google Shape;239;p3"/>
          <p:cNvGrpSpPr/>
          <p:nvPr/>
        </p:nvGrpSpPr>
        <p:grpSpPr>
          <a:xfrm>
            <a:off x="13017637" y="6305605"/>
            <a:ext cx="932815" cy="873760"/>
            <a:chOff x="13017637" y="6305605"/>
            <a:chExt cx="932815" cy="873760"/>
          </a:xfrm>
        </p:grpSpPr>
        <p:sp>
          <p:nvSpPr>
            <p:cNvPr id="240" name="Google Shape;240;p3"/>
            <p:cNvSpPr/>
            <p:nvPr/>
          </p:nvSpPr>
          <p:spPr>
            <a:xfrm>
              <a:off x="13017637" y="6305605"/>
              <a:ext cx="932815" cy="873760"/>
            </a:xfrm>
            <a:custGeom>
              <a:rect b="b" l="l" r="r" t="t"/>
              <a:pathLst>
                <a:path extrusionOk="0" h="873759" w="932815">
                  <a:moveTo>
                    <a:pt x="272437" y="873167"/>
                  </a:moveTo>
                  <a:lnTo>
                    <a:pt x="303389" y="832650"/>
                  </a:lnTo>
                  <a:lnTo>
                    <a:pt x="336366" y="795820"/>
                  </a:lnTo>
                  <a:lnTo>
                    <a:pt x="371115" y="762215"/>
                  </a:lnTo>
                  <a:lnTo>
                    <a:pt x="407381" y="731376"/>
                  </a:lnTo>
                  <a:lnTo>
                    <a:pt x="444912" y="702843"/>
                  </a:lnTo>
                  <a:lnTo>
                    <a:pt x="483454" y="676154"/>
                  </a:lnTo>
                  <a:lnTo>
                    <a:pt x="522754" y="650851"/>
                  </a:lnTo>
                  <a:lnTo>
                    <a:pt x="562557" y="626472"/>
                  </a:lnTo>
                  <a:lnTo>
                    <a:pt x="642662" y="578647"/>
                  </a:lnTo>
                  <a:lnTo>
                    <a:pt x="682457" y="554280"/>
                  </a:lnTo>
                  <a:lnTo>
                    <a:pt x="721742" y="528996"/>
                  </a:lnTo>
                  <a:lnTo>
                    <a:pt x="760263" y="502336"/>
                  </a:lnTo>
                  <a:lnTo>
                    <a:pt x="797767" y="473838"/>
                  </a:lnTo>
                  <a:lnTo>
                    <a:pt x="834001" y="443042"/>
                  </a:lnTo>
                  <a:lnTo>
                    <a:pt x="868711" y="409489"/>
                  </a:lnTo>
                  <a:lnTo>
                    <a:pt x="901643" y="372718"/>
                  </a:lnTo>
                  <a:lnTo>
                    <a:pt x="932545" y="332268"/>
                  </a:lnTo>
                  <a:lnTo>
                    <a:pt x="660107" y="0"/>
                  </a:lnTo>
                  <a:lnTo>
                    <a:pt x="629205" y="40449"/>
                  </a:lnTo>
                  <a:lnTo>
                    <a:pt x="596273" y="77220"/>
                  </a:lnTo>
                  <a:lnTo>
                    <a:pt x="561563" y="110773"/>
                  </a:lnTo>
                  <a:lnTo>
                    <a:pt x="525329" y="141568"/>
                  </a:lnTo>
                  <a:lnTo>
                    <a:pt x="487825" y="170066"/>
                  </a:lnTo>
                  <a:lnTo>
                    <a:pt x="449304" y="196725"/>
                  </a:lnTo>
                  <a:lnTo>
                    <a:pt x="410019" y="222008"/>
                  </a:lnTo>
                  <a:lnTo>
                    <a:pt x="370225" y="246373"/>
                  </a:lnTo>
                  <a:lnTo>
                    <a:pt x="290119" y="294194"/>
                  </a:lnTo>
                  <a:lnTo>
                    <a:pt x="250316" y="318570"/>
                  </a:lnTo>
                  <a:lnTo>
                    <a:pt x="211016" y="343870"/>
                  </a:lnTo>
                  <a:lnTo>
                    <a:pt x="172474" y="370554"/>
                  </a:lnTo>
                  <a:lnTo>
                    <a:pt x="134943" y="399082"/>
                  </a:lnTo>
                  <a:lnTo>
                    <a:pt x="98677" y="429915"/>
                  </a:lnTo>
                  <a:lnTo>
                    <a:pt x="63928" y="463513"/>
                  </a:lnTo>
                  <a:lnTo>
                    <a:pt x="30951" y="500336"/>
                  </a:lnTo>
                  <a:lnTo>
                    <a:pt x="0" y="540845"/>
                  </a:lnTo>
                  <a:lnTo>
                    <a:pt x="272437" y="873167"/>
                  </a:lnTo>
                  <a:close/>
                </a:path>
              </a:pathLst>
            </a:custGeom>
            <a:solidFill>
              <a:srgbClr val="7BA5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41" name="Google Shape;241;p3"/>
            <p:cNvPicPr preferRelativeResize="0"/>
            <p:nvPr/>
          </p:nvPicPr>
          <p:blipFill rotWithShape="1">
            <a:blip r:embed="rId34">
              <a:alphaModFix/>
            </a:blip>
            <a:srcRect b="0" l="0" r="0" t="0"/>
            <a:stretch/>
          </p:blipFill>
          <p:spPr>
            <a:xfrm>
              <a:off x="13090681" y="6305605"/>
              <a:ext cx="859503" cy="817094"/>
            </a:xfrm>
            <a:prstGeom prst="rect">
              <a:avLst/>
            </a:prstGeom>
            <a:noFill/>
            <a:ln>
              <a:noFill/>
            </a:ln>
          </p:spPr>
        </p:pic>
      </p:grpSp>
      <p:grpSp>
        <p:nvGrpSpPr>
          <p:cNvPr id="242" name="Google Shape;242;p3"/>
          <p:cNvGrpSpPr/>
          <p:nvPr/>
        </p:nvGrpSpPr>
        <p:grpSpPr>
          <a:xfrm>
            <a:off x="11200110" y="3992484"/>
            <a:ext cx="4134240" cy="5110357"/>
            <a:chOff x="11200110" y="3992484"/>
            <a:chExt cx="4134240" cy="5110357"/>
          </a:xfrm>
        </p:grpSpPr>
        <p:pic>
          <p:nvPicPr>
            <p:cNvPr id="243" name="Google Shape;243;p3"/>
            <p:cNvPicPr preferRelativeResize="0"/>
            <p:nvPr/>
          </p:nvPicPr>
          <p:blipFill rotWithShape="1">
            <a:blip r:embed="rId35">
              <a:alphaModFix/>
            </a:blip>
            <a:srcRect b="0" l="0" r="0" t="0"/>
            <a:stretch/>
          </p:blipFill>
          <p:spPr>
            <a:xfrm>
              <a:off x="14284062" y="7892220"/>
              <a:ext cx="1050288" cy="1210621"/>
            </a:xfrm>
            <a:prstGeom prst="rect">
              <a:avLst/>
            </a:prstGeom>
            <a:noFill/>
            <a:ln>
              <a:noFill/>
            </a:ln>
          </p:spPr>
        </p:pic>
        <p:sp>
          <p:nvSpPr>
            <p:cNvPr id="244" name="Google Shape;244;p3"/>
            <p:cNvSpPr/>
            <p:nvPr/>
          </p:nvSpPr>
          <p:spPr>
            <a:xfrm>
              <a:off x="14285664" y="7892207"/>
              <a:ext cx="1047750" cy="610870"/>
            </a:xfrm>
            <a:custGeom>
              <a:rect b="b" l="l" r="r" t="t"/>
              <a:pathLst>
                <a:path extrusionOk="0" h="610870" w="1047750">
                  <a:moveTo>
                    <a:pt x="521863" y="610683"/>
                  </a:moveTo>
                  <a:lnTo>
                    <a:pt x="572051" y="609285"/>
                  </a:lnTo>
                  <a:lnTo>
                    <a:pt x="621883" y="605092"/>
                  </a:lnTo>
                  <a:lnTo>
                    <a:pt x="670986" y="598105"/>
                  </a:lnTo>
                  <a:lnTo>
                    <a:pt x="718988" y="588322"/>
                  </a:lnTo>
                  <a:lnTo>
                    <a:pt x="765518" y="575744"/>
                  </a:lnTo>
                  <a:lnTo>
                    <a:pt x="810202" y="560372"/>
                  </a:lnTo>
                  <a:lnTo>
                    <a:pt x="852670" y="542204"/>
                  </a:lnTo>
                  <a:lnTo>
                    <a:pt x="892548" y="521241"/>
                  </a:lnTo>
                  <a:lnTo>
                    <a:pt x="944872" y="485885"/>
                  </a:lnTo>
                  <a:lnTo>
                    <a:pt x="986424" y="447341"/>
                  </a:lnTo>
                  <a:lnTo>
                    <a:pt x="1017198" y="406352"/>
                  </a:lnTo>
                  <a:lnTo>
                    <a:pt x="1037189" y="363659"/>
                  </a:lnTo>
                  <a:lnTo>
                    <a:pt x="1045878" y="325426"/>
                  </a:lnTo>
                  <a:lnTo>
                    <a:pt x="1047135" y="305341"/>
                  </a:lnTo>
                  <a:lnTo>
                    <a:pt x="1043088" y="266352"/>
                  </a:lnTo>
                  <a:lnTo>
                    <a:pt x="1030521" y="227879"/>
                  </a:lnTo>
                  <a:lnTo>
                    <a:pt x="1009430" y="190435"/>
                  </a:lnTo>
                  <a:lnTo>
                    <a:pt x="979816" y="154538"/>
                  </a:lnTo>
                  <a:lnTo>
                    <a:pt x="941675" y="120701"/>
                  </a:lnTo>
                  <a:lnTo>
                    <a:pt x="895008" y="89441"/>
                  </a:lnTo>
                  <a:lnTo>
                    <a:pt x="855355" y="68478"/>
                  </a:lnTo>
                  <a:lnTo>
                    <a:pt x="813083" y="50310"/>
                  </a:lnTo>
                  <a:lnTo>
                    <a:pt x="768563" y="34938"/>
                  </a:lnTo>
                  <a:lnTo>
                    <a:pt x="722168" y="22360"/>
                  </a:lnTo>
                  <a:lnTo>
                    <a:pt x="674269" y="12577"/>
                  </a:lnTo>
                  <a:lnTo>
                    <a:pt x="625239" y="5590"/>
                  </a:lnTo>
                  <a:lnTo>
                    <a:pt x="575449" y="1397"/>
                  </a:lnTo>
                  <a:lnTo>
                    <a:pt x="525271" y="0"/>
                  </a:lnTo>
                  <a:lnTo>
                    <a:pt x="475078" y="1397"/>
                  </a:lnTo>
                  <a:lnTo>
                    <a:pt x="425241" y="5590"/>
                  </a:lnTo>
                  <a:lnTo>
                    <a:pt x="376132" y="12577"/>
                  </a:lnTo>
                  <a:lnTo>
                    <a:pt x="328124" y="22360"/>
                  </a:lnTo>
                  <a:lnTo>
                    <a:pt x="281588" y="34938"/>
                  </a:lnTo>
                  <a:lnTo>
                    <a:pt x="236896" y="50310"/>
                  </a:lnTo>
                  <a:lnTo>
                    <a:pt x="194420" y="68478"/>
                  </a:lnTo>
                  <a:lnTo>
                    <a:pt x="154532" y="89441"/>
                  </a:lnTo>
                  <a:lnTo>
                    <a:pt x="107505" y="120701"/>
                  </a:lnTo>
                  <a:lnTo>
                    <a:pt x="68982" y="154538"/>
                  </a:lnTo>
                  <a:lnTo>
                    <a:pt x="38967" y="190435"/>
                  </a:lnTo>
                  <a:lnTo>
                    <a:pt x="17463" y="227879"/>
                  </a:lnTo>
                  <a:lnTo>
                    <a:pt x="4473" y="266352"/>
                  </a:lnTo>
                  <a:lnTo>
                    <a:pt x="0" y="305341"/>
                  </a:lnTo>
                  <a:lnTo>
                    <a:pt x="4046" y="344330"/>
                  </a:lnTo>
                  <a:lnTo>
                    <a:pt x="16615" y="382803"/>
                  </a:lnTo>
                  <a:lnTo>
                    <a:pt x="37710" y="420247"/>
                  </a:lnTo>
                  <a:lnTo>
                    <a:pt x="67334" y="456144"/>
                  </a:lnTo>
                  <a:lnTo>
                    <a:pt x="105490" y="489981"/>
                  </a:lnTo>
                  <a:lnTo>
                    <a:pt x="152180" y="521241"/>
                  </a:lnTo>
                  <a:lnTo>
                    <a:pt x="191823" y="542204"/>
                  </a:lnTo>
                  <a:lnTo>
                    <a:pt x="234087" y="560372"/>
                  </a:lnTo>
                  <a:lnTo>
                    <a:pt x="278599" y="575744"/>
                  </a:lnTo>
                  <a:lnTo>
                    <a:pt x="324988" y="588322"/>
                  </a:lnTo>
                  <a:lnTo>
                    <a:pt x="372880" y="598105"/>
                  </a:lnTo>
                  <a:lnTo>
                    <a:pt x="421905" y="605092"/>
                  </a:lnTo>
                  <a:lnTo>
                    <a:pt x="471690" y="609285"/>
                  </a:lnTo>
                  <a:lnTo>
                    <a:pt x="521863" y="610683"/>
                  </a:lnTo>
                  <a:close/>
                </a:path>
              </a:pathLst>
            </a:custGeom>
            <a:solidFill>
              <a:srgbClr val="ECB36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3"/>
            <p:cNvSpPr/>
            <p:nvPr/>
          </p:nvSpPr>
          <p:spPr>
            <a:xfrm>
              <a:off x="14351274" y="7937575"/>
              <a:ext cx="916305" cy="517525"/>
            </a:xfrm>
            <a:custGeom>
              <a:rect b="b" l="l" r="r" t="t"/>
              <a:pathLst>
                <a:path extrusionOk="0" h="517525" w="916305">
                  <a:moveTo>
                    <a:pt x="456447" y="517379"/>
                  </a:moveTo>
                  <a:lnTo>
                    <a:pt x="506602" y="515833"/>
                  </a:lnTo>
                  <a:lnTo>
                    <a:pt x="556289" y="511194"/>
                  </a:lnTo>
                  <a:lnTo>
                    <a:pt x="605021" y="503462"/>
                  </a:lnTo>
                  <a:lnTo>
                    <a:pt x="652313" y="492637"/>
                  </a:lnTo>
                  <a:lnTo>
                    <a:pt x="697679" y="478720"/>
                  </a:lnTo>
                  <a:lnTo>
                    <a:pt x="740631" y="461711"/>
                  </a:lnTo>
                  <a:lnTo>
                    <a:pt x="780685" y="441608"/>
                  </a:lnTo>
                  <a:lnTo>
                    <a:pt x="826464" y="411664"/>
                  </a:lnTo>
                  <a:lnTo>
                    <a:pt x="862818" y="379014"/>
                  </a:lnTo>
                  <a:lnTo>
                    <a:pt x="889747" y="344279"/>
                  </a:lnTo>
                  <a:lnTo>
                    <a:pt x="907253" y="308080"/>
                  </a:lnTo>
                  <a:lnTo>
                    <a:pt x="915624" y="267196"/>
                  </a:lnTo>
                  <a:lnTo>
                    <a:pt x="915915" y="258689"/>
                  </a:lnTo>
                  <a:lnTo>
                    <a:pt x="910775" y="219083"/>
                  </a:lnTo>
                  <a:lnTo>
                    <a:pt x="894900" y="180239"/>
                  </a:lnTo>
                  <a:lnTo>
                    <a:pt x="868287" y="142906"/>
                  </a:lnTo>
                  <a:lnTo>
                    <a:pt x="830930" y="107833"/>
                  </a:lnTo>
                  <a:lnTo>
                    <a:pt x="782824" y="75770"/>
                  </a:lnTo>
                  <a:lnTo>
                    <a:pt x="742995" y="55668"/>
                  </a:lnTo>
                  <a:lnTo>
                    <a:pt x="700233" y="38658"/>
                  </a:lnTo>
                  <a:lnTo>
                    <a:pt x="655025" y="24741"/>
                  </a:lnTo>
                  <a:lnTo>
                    <a:pt x="607856" y="13917"/>
                  </a:lnTo>
                  <a:lnTo>
                    <a:pt x="559212" y="6185"/>
                  </a:lnTo>
                  <a:lnTo>
                    <a:pt x="509578" y="1546"/>
                  </a:lnTo>
                  <a:lnTo>
                    <a:pt x="459441" y="0"/>
                  </a:lnTo>
                  <a:lnTo>
                    <a:pt x="409286" y="1546"/>
                  </a:lnTo>
                  <a:lnTo>
                    <a:pt x="359599" y="6185"/>
                  </a:lnTo>
                  <a:lnTo>
                    <a:pt x="310865" y="13917"/>
                  </a:lnTo>
                  <a:lnTo>
                    <a:pt x="263570" y="24741"/>
                  </a:lnTo>
                  <a:lnTo>
                    <a:pt x="218199" y="38658"/>
                  </a:lnTo>
                  <a:lnTo>
                    <a:pt x="175239" y="55668"/>
                  </a:lnTo>
                  <a:lnTo>
                    <a:pt x="135176" y="75770"/>
                  </a:lnTo>
                  <a:lnTo>
                    <a:pt x="86699" y="107833"/>
                  </a:lnTo>
                  <a:lnTo>
                    <a:pt x="48940" y="142906"/>
                  </a:lnTo>
                  <a:lnTo>
                    <a:pt x="21902" y="180239"/>
                  </a:lnTo>
                  <a:lnTo>
                    <a:pt x="5588" y="219083"/>
                  </a:lnTo>
                  <a:lnTo>
                    <a:pt x="0" y="258689"/>
                  </a:lnTo>
                  <a:lnTo>
                    <a:pt x="5140" y="298295"/>
                  </a:lnTo>
                  <a:lnTo>
                    <a:pt x="21014" y="337140"/>
                  </a:lnTo>
                  <a:lnTo>
                    <a:pt x="47627" y="374473"/>
                  </a:lnTo>
                  <a:lnTo>
                    <a:pt x="84984" y="409545"/>
                  </a:lnTo>
                  <a:lnTo>
                    <a:pt x="133090" y="441608"/>
                  </a:lnTo>
                  <a:lnTo>
                    <a:pt x="172910" y="461711"/>
                  </a:lnTo>
                  <a:lnTo>
                    <a:pt x="215665" y="478720"/>
                  </a:lnTo>
                  <a:lnTo>
                    <a:pt x="260868" y="492637"/>
                  </a:lnTo>
                  <a:lnTo>
                    <a:pt x="308034" y="503462"/>
                  </a:lnTo>
                  <a:lnTo>
                    <a:pt x="356677" y="511194"/>
                  </a:lnTo>
                  <a:lnTo>
                    <a:pt x="406310" y="515833"/>
                  </a:lnTo>
                  <a:lnTo>
                    <a:pt x="456447" y="517379"/>
                  </a:lnTo>
                  <a:close/>
                </a:path>
              </a:pathLst>
            </a:custGeom>
            <a:solidFill>
              <a:srgbClr val="DE932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46" name="Google Shape;246;p3"/>
            <p:cNvPicPr preferRelativeResize="0"/>
            <p:nvPr/>
          </p:nvPicPr>
          <p:blipFill rotWithShape="1">
            <a:blip r:embed="rId36">
              <a:alphaModFix/>
            </a:blip>
            <a:srcRect b="0" l="0" r="0" t="0"/>
            <a:stretch/>
          </p:blipFill>
          <p:spPr>
            <a:xfrm>
              <a:off x="11200110" y="3992484"/>
              <a:ext cx="4048471" cy="4462497"/>
            </a:xfrm>
            <a:prstGeom prst="rect">
              <a:avLst/>
            </a:prstGeom>
            <a:noFill/>
            <a:ln>
              <a:noFill/>
            </a:ln>
          </p:spPr>
        </p:pic>
        <p:pic>
          <p:nvPicPr>
            <p:cNvPr id="247" name="Google Shape;247;p3"/>
            <p:cNvPicPr preferRelativeResize="0"/>
            <p:nvPr/>
          </p:nvPicPr>
          <p:blipFill rotWithShape="1">
            <a:blip r:embed="rId37">
              <a:alphaModFix/>
            </a:blip>
            <a:srcRect b="0" l="0" r="0" t="0"/>
            <a:stretch/>
          </p:blipFill>
          <p:spPr>
            <a:xfrm>
              <a:off x="14521169" y="7543862"/>
              <a:ext cx="67465" cy="103165"/>
            </a:xfrm>
            <a:prstGeom prst="rect">
              <a:avLst/>
            </a:prstGeom>
            <a:noFill/>
            <a:ln>
              <a:noFill/>
            </a:ln>
          </p:spPr>
        </p:pic>
        <p:pic>
          <p:nvPicPr>
            <p:cNvPr id="248" name="Google Shape;248;p3"/>
            <p:cNvPicPr preferRelativeResize="0"/>
            <p:nvPr/>
          </p:nvPicPr>
          <p:blipFill rotWithShape="1">
            <a:blip r:embed="rId38">
              <a:alphaModFix/>
            </a:blip>
            <a:srcRect b="0" l="0" r="0" t="0"/>
            <a:stretch/>
          </p:blipFill>
          <p:spPr>
            <a:xfrm>
              <a:off x="14470998" y="7368078"/>
              <a:ext cx="95980" cy="221313"/>
            </a:xfrm>
            <a:prstGeom prst="rect">
              <a:avLst/>
            </a:prstGeom>
            <a:noFill/>
            <a:ln>
              <a:noFill/>
            </a:ln>
          </p:spPr>
        </p:pic>
        <p:pic>
          <p:nvPicPr>
            <p:cNvPr id="249" name="Google Shape;249;p3"/>
            <p:cNvPicPr preferRelativeResize="0"/>
            <p:nvPr/>
          </p:nvPicPr>
          <p:blipFill rotWithShape="1">
            <a:blip r:embed="rId39">
              <a:alphaModFix/>
            </a:blip>
            <a:srcRect b="0" l="0" r="0" t="0"/>
            <a:stretch/>
          </p:blipFill>
          <p:spPr>
            <a:xfrm>
              <a:off x="14239573" y="6921446"/>
              <a:ext cx="212153" cy="303147"/>
            </a:xfrm>
            <a:prstGeom prst="rect">
              <a:avLst/>
            </a:prstGeom>
            <a:noFill/>
            <a:ln>
              <a:noFill/>
            </a:ln>
          </p:spPr>
        </p:pic>
        <p:sp>
          <p:nvSpPr>
            <p:cNvPr id="250" name="Google Shape;250;p3"/>
            <p:cNvSpPr/>
            <p:nvPr/>
          </p:nvSpPr>
          <p:spPr>
            <a:xfrm>
              <a:off x="14469608" y="7361958"/>
              <a:ext cx="35560" cy="81915"/>
            </a:xfrm>
            <a:custGeom>
              <a:rect b="b" l="l" r="r" t="t"/>
              <a:pathLst>
                <a:path extrusionOk="0" h="81915" w="35559">
                  <a:moveTo>
                    <a:pt x="1390" y="81784"/>
                  </a:moveTo>
                  <a:lnTo>
                    <a:pt x="12299" y="64387"/>
                  </a:lnTo>
                  <a:lnTo>
                    <a:pt x="21615" y="45923"/>
                  </a:lnTo>
                  <a:lnTo>
                    <a:pt x="29227" y="26467"/>
                  </a:lnTo>
                  <a:lnTo>
                    <a:pt x="35016" y="6119"/>
                  </a:lnTo>
                  <a:lnTo>
                    <a:pt x="33550" y="2044"/>
                  </a:lnTo>
                  <a:lnTo>
                    <a:pt x="32778" y="0"/>
                  </a:lnTo>
                  <a:lnTo>
                    <a:pt x="30371" y="9299"/>
                  </a:lnTo>
                  <a:lnTo>
                    <a:pt x="30371" y="9835"/>
                  </a:lnTo>
                  <a:lnTo>
                    <a:pt x="30232" y="9835"/>
                  </a:lnTo>
                  <a:lnTo>
                    <a:pt x="27363" y="20923"/>
                  </a:lnTo>
                  <a:lnTo>
                    <a:pt x="20018" y="40905"/>
                  </a:lnTo>
                  <a:lnTo>
                    <a:pt x="10858" y="59865"/>
                  </a:lnTo>
                  <a:lnTo>
                    <a:pt x="0" y="77722"/>
                  </a:lnTo>
                  <a:lnTo>
                    <a:pt x="1390" y="81784"/>
                  </a:lnTo>
                  <a:close/>
                </a:path>
              </a:pathLst>
            </a:custGeom>
            <a:solidFill>
              <a:srgbClr val="C794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p3"/>
            <p:cNvSpPr/>
            <p:nvPr/>
          </p:nvSpPr>
          <p:spPr>
            <a:xfrm>
              <a:off x="14466773" y="7348930"/>
              <a:ext cx="36195" cy="90805"/>
            </a:xfrm>
            <a:custGeom>
              <a:rect b="b" l="l" r="r" t="t"/>
              <a:pathLst>
                <a:path extrusionOk="0" h="90804" w="36194">
                  <a:moveTo>
                    <a:pt x="35610" y="13030"/>
                  </a:moveTo>
                  <a:lnTo>
                    <a:pt x="34112" y="8826"/>
                  </a:lnTo>
                  <a:lnTo>
                    <a:pt x="33312" y="6667"/>
                  </a:lnTo>
                  <a:lnTo>
                    <a:pt x="30899" y="0"/>
                  </a:lnTo>
                  <a:lnTo>
                    <a:pt x="30797" y="850"/>
                  </a:lnTo>
                  <a:lnTo>
                    <a:pt x="30632" y="1701"/>
                  </a:lnTo>
                  <a:lnTo>
                    <a:pt x="30530" y="2552"/>
                  </a:lnTo>
                  <a:lnTo>
                    <a:pt x="25882" y="24079"/>
                  </a:lnTo>
                  <a:lnTo>
                    <a:pt x="19151" y="44653"/>
                  </a:lnTo>
                  <a:lnTo>
                    <a:pt x="10477" y="64185"/>
                  </a:lnTo>
                  <a:lnTo>
                    <a:pt x="3048" y="77228"/>
                  </a:lnTo>
                  <a:lnTo>
                    <a:pt x="3048" y="77609"/>
                  </a:lnTo>
                  <a:lnTo>
                    <a:pt x="2832" y="77609"/>
                  </a:lnTo>
                  <a:lnTo>
                    <a:pt x="0" y="82575"/>
                  </a:lnTo>
                  <a:lnTo>
                    <a:pt x="469" y="83908"/>
                  </a:lnTo>
                  <a:lnTo>
                    <a:pt x="1409" y="86664"/>
                  </a:lnTo>
                  <a:lnTo>
                    <a:pt x="2832" y="90754"/>
                  </a:lnTo>
                  <a:lnTo>
                    <a:pt x="13690" y="72898"/>
                  </a:lnTo>
                  <a:lnTo>
                    <a:pt x="22847" y="53936"/>
                  </a:lnTo>
                  <a:lnTo>
                    <a:pt x="30187" y="33959"/>
                  </a:lnTo>
                  <a:lnTo>
                    <a:pt x="35610" y="13030"/>
                  </a:lnTo>
                  <a:close/>
                </a:path>
              </a:pathLst>
            </a:custGeom>
            <a:solidFill>
              <a:srgbClr val="C894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2" name="Google Shape;252;p3"/>
            <p:cNvPicPr preferRelativeResize="0"/>
            <p:nvPr/>
          </p:nvPicPr>
          <p:blipFill rotWithShape="1">
            <a:blip r:embed="rId40">
              <a:alphaModFix/>
            </a:blip>
            <a:srcRect b="0" l="0" r="0" t="0"/>
            <a:stretch/>
          </p:blipFill>
          <p:spPr>
            <a:xfrm>
              <a:off x="14456253" y="7277818"/>
              <a:ext cx="41425" cy="153679"/>
            </a:xfrm>
            <a:prstGeom prst="rect">
              <a:avLst/>
            </a:prstGeom>
            <a:noFill/>
            <a:ln>
              <a:noFill/>
            </a:ln>
          </p:spPr>
        </p:pic>
        <p:pic>
          <p:nvPicPr>
            <p:cNvPr id="253" name="Google Shape;253;p3"/>
            <p:cNvPicPr preferRelativeResize="0"/>
            <p:nvPr/>
          </p:nvPicPr>
          <p:blipFill rotWithShape="1">
            <a:blip r:embed="rId41">
              <a:alphaModFix/>
            </a:blip>
            <a:srcRect b="0" l="0" r="0" t="0"/>
            <a:stretch/>
          </p:blipFill>
          <p:spPr>
            <a:xfrm>
              <a:off x="14366926" y="7141646"/>
              <a:ext cx="108783" cy="259079"/>
            </a:xfrm>
            <a:prstGeom prst="rect">
              <a:avLst/>
            </a:prstGeom>
            <a:noFill/>
            <a:ln>
              <a:noFill/>
            </a:ln>
          </p:spPr>
        </p:pic>
        <p:sp>
          <p:nvSpPr>
            <p:cNvPr id="254" name="Google Shape;254;p3"/>
            <p:cNvSpPr/>
            <p:nvPr/>
          </p:nvSpPr>
          <p:spPr>
            <a:xfrm>
              <a:off x="12676970" y="7171083"/>
              <a:ext cx="688340" cy="552450"/>
            </a:xfrm>
            <a:custGeom>
              <a:rect b="b" l="l" r="r" t="t"/>
              <a:pathLst>
                <a:path extrusionOk="0" h="552450" w="688340">
                  <a:moveTo>
                    <a:pt x="0" y="552436"/>
                  </a:moveTo>
                  <a:lnTo>
                    <a:pt x="68989" y="489821"/>
                  </a:lnTo>
                  <a:lnTo>
                    <a:pt x="241310" y="339890"/>
                  </a:lnTo>
                  <a:lnTo>
                    <a:pt x="464995" y="159510"/>
                  </a:lnTo>
                  <a:lnTo>
                    <a:pt x="688072" y="5550"/>
                  </a:lnTo>
                  <a:lnTo>
                    <a:pt x="646195" y="1775"/>
                  </a:lnTo>
                  <a:lnTo>
                    <a:pt x="604102" y="0"/>
                  </a:lnTo>
                  <a:lnTo>
                    <a:pt x="561977" y="332"/>
                  </a:lnTo>
                  <a:lnTo>
                    <a:pt x="520004" y="2882"/>
                  </a:lnTo>
                  <a:lnTo>
                    <a:pt x="478366" y="7759"/>
                  </a:lnTo>
                  <a:lnTo>
                    <a:pt x="437248" y="15071"/>
                  </a:lnTo>
                  <a:lnTo>
                    <a:pt x="396833" y="24928"/>
                  </a:lnTo>
                  <a:lnTo>
                    <a:pt x="357305" y="37440"/>
                  </a:lnTo>
                  <a:lnTo>
                    <a:pt x="318848" y="52715"/>
                  </a:lnTo>
                  <a:lnTo>
                    <a:pt x="281646" y="70862"/>
                  </a:lnTo>
                  <a:lnTo>
                    <a:pt x="245882" y="91992"/>
                  </a:lnTo>
                  <a:lnTo>
                    <a:pt x="211741" y="116212"/>
                  </a:lnTo>
                  <a:lnTo>
                    <a:pt x="179406" y="143632"/>
                  </a:lnTo>
                  <a:lnTo>
                    <a:pt x="149060" y="174362"/>
                  </a:lnTo>
                  <a:lnTo>
                    <a:pt x="120889" y="208510"/>
                  </a:lnTo>
                  <a:lnTo>
                    <a:pt x="95076" y="246185"/>
                  </a:lnTo>
                  <a:lnTo>
                    <a:pt x="71803" y="287498"/>
                  </a:lnTo>
                  <a:lnTo>
                    <a:pt x="51257" y="332557"/>
                  </a:lnTo>
                  <a:lnTo>
                    <a:pt x="33619" y="381471"/>
                  </a:lnTo>
                  <a:lnTo>
                    <a:pt x="19074" y="434349"/>
                  </a:lnTo>
                  <a:lnTo>
                    <a:pt x="7807" y="491301"/>
                  </a:lnTo>
                  <a:lnTo>
                    <a:pt x="0" y="552436"/>
                  </a:lnTo>
                  <a:close/>
                </a:path>
              </a:pathLst>
            </a:custGeom>
            <a:solidFill>
              <a:srgbClr val="78D5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5" name="Google Shape;255;p3"/>
            <p:cNvSpPr/>
            <p:nvPr/>
          </p:nvSpPr>
          <p:spPr>
            <a:xfrm>
              <a:off x="12676970" y="7176634"/>
              <a:ext cx="688340" cy="558165"/>
            </a:xfrm>
            <a:custGeom>
              <a:rect b="b" l="l" r="r" t="t"/>
              <a:pathLst>
                <a:path extrusionOk="0" h="558165" w="688340">
                  <a:moveTo>
                    <a:pt x="92055" y="557692"/>
                  </a:moveTo>
                  <a:lnTo>
                    <a:pt x="137558" y="557258"/>
                  </a:lnTo>
                  <a:lnTo>
                    <a:pt x="182475" y="553155"/>
                  </a:lnTo>
                  <a:lnTo>
                    <a:pt x="226627" y="545550"/>
                  </a:lnTo>
                  <a:lnTo>
                    <a:pt x="269838" y="534610"/>
                  </a:lnTo>
                  <a:lnTo>
                    <a:pt x="311928" y="520502"/>
                  </a:lnTo>
                  <a:lnTo>
                    <a:pt x="352722" y="503392"/>
                  </a:lnTo>
                  <a:lnTo>
                    <a:pt x="392040" y="483447"/>
                  </a:lnTo>
                  <a:lnTo>
                    <a:pt x="429705" y="460834"/>
                  </a:lnTo>
                  <a:lnTo>
                    <a:pt x="465539" y="435721"/>
                  </a:lnTo>
                  <a:lnTo>
                    <a:pt x="499366" y="408273"/>
                  </a:lnTo>
                  <a:lnTo>
                    <a:pt x="531006" y="378657"/>
                  </a:lnTo>
                  <a:lnTo>
                    <a:pt x="560282" y="347041"/>
                  </a:lnTo>
                  <a:lnTo>
                    <a:pt x="587017" y="313592"/>
                  </a:lnTo>
                  <a:lnTo>
                    <a:pt x="611032" y="278475"/>
                  </a:lnTo>
                  <a:lnTo>
                    <a:pt x="632151" y="241858"/>
                  </a:lnTo>
                  <a:lnTo>
                    <a:pt x="650195" y="203908"/>
                  </a:lnTo>
                  <a:lnTo>
                    <a:pt x="664986" y="164792"/>
                  </a:lnTo>
                  <a:lnTo>
                    <a:pt x="676347" y="124676"/>
                  </a:lnTo>
                  <a:lnTo>
                    <a:pt x="684100" y="83728"/>
                  </a:lnTo>
                  <a:lnTo>
                    <a:pt x="688068" y="42113"/>
                  </a:lnTo>
                  <a:lnTo>
                    <a:pt x="688072" y="0"/>
                  </a:lnTo>
                  <a:lnTo>
                    <a:pt x="464995" y="153960"/>
                  </a:lnTo>
                  <a:lnTo>
                    <a:pt x="241310" y="334340"/>
                  </a:lnTo>
                  <a:lnTo>
                    <a:pt x="68989" y="484271"/>
                  </a:lnTo>
                  <a:lnTo>
                    <a:pt x="0" y="546885"/>
                  </a:lnTo>
                  <a:lnTo>
                    <a:pt x="46143" y="554290"/>
                  </a:lnTo>
                  <a:lnTo>
                    <a:pt x="92055" y="557692"/>
                  </a:lnTo>
                  <a:close/>
                </a:path>
              </a:pathLst>
            </a:custGeom>
            <a:solidFill>
              <a:srgbClr val="A5EF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6" name="Google Shape;256;p3"/>
            <p:cNvPicPr preferRelativeResize="0"/>
            <p:nvPr/>
          </p:nvPicPr>
          <p:blipFill rotWithShape="1">
            <a:blip r:embed="rId42">
              <a:alphaModFix/>
            </a:blip>
            <a:srcRect b="0" l="0" r="0" t="0"/>
            <a:stretch/>
          </p:blipFill>
          <p:spPr>
            <a:xfrm>
              <a:off x="12666629" y="6976236"/>
              <a:ext cx="527734" cy="394863"/>
            </a:xfrm>
            <a:prstGeom prst="rect">
              <a:avLst/>
            </a:prstGeom>
            <a:noFill/>
            <a:ln>
              <a:noFill/>
            </a:ln>
          </p:spPr>
        </p:pic>
        <p:sp>
          <p:nvSpPr>
            <p:cNvPr id="257" name="Google Shape;257;p3"/>
            <p:cNvSpPr/>
            <p:nvPr/>
          </p:nvSpPr>
          <p:spPr>
            <a:xfrm>
              <a:off x="12688506" y="6972033"/>
              <a:ext cx="510540" cy="341630"/>
            </a:xfrm>
            <a:custGeom>
              <a:rect b="b" l="l" r="r" t="t"/>
              <a:pathLst>
                <a:path extrusionOk="0" h="341629" w="510540">
                  <a:moveTo>
                    <a:pt x="349594" y="341580"/>
                  </a:moveTo>
                  <a:lnTo>
                    <a:pt x="395651" y="337219"/>
                  </a:lnTo>
                  <a:lnTo>
                    <a:pt x="441114" y="324016"/>
                  </a:lnTo>
                  <a:lnTo>
                    <a:pt x="475689" y="303413"/>
                  </a:lnTo>
                  <a:lnTo>
                    <a:pt x="510384" y="244921"/>
                  </a:lnTo>
                  <a:lnTo>
                    <a:pt x="509630" y="210271"/>
                  </a:lnTo>
                  <a:lnTo>
                    <a:pt x="496168" y="171566"/>
                  </a:lnTo>
                  <a:lnTo>
                    <a:pt x="469602" y="132384"/>
                  </a:lnTo>
                  <a:lnTo>
                    <a:pt x="436935" y="99616"/>
                  </a:lnTo>
                  <a:lnTo>
                    <a:pt x="398074" y="70609"/>
                  </a:lnTo>
                  <a:lnTo>
                    <a:pt x="354445" y="45878"/>
                  </a:lnTo>
                  <a:lnTo>
                    <a:pt x="307476" y="25938"/>
                  </a:lnTo>
                  <a:lnTo>
                    <a:pt x="258592" y="11301"/>
                  </a:lnTo>
                  <a:lnTo>
                    <a:pt x="209218" y="2484"/>
                  </a:lnTo>
                  <a:lnTo>
                    <a:pt x="160783" y="0"/>
                  </a:lnTo>
                  <a:lnTo>
                    <a:pt x="114711" y="4362"/>
                  </a:lnTo>
                  <a:lnTo>
                    <a:pt x="69250" y="17549"/>
                  </a:lnTo>
                  <a:lnTo>
                    <a:pt x="44029" y="32576"/>
                  </a:lnTo>
                  <a:lnTo>
                    <a:pt x="189232" y="32576"/>
                  </a:lnTo>
                  <a:lnTo>
                    <a:pt x="242020" y="38253"/>
                  </a:lnTo>
                  <a:lnTo>
                    <a:pt x="297530" y="53540"/>
                  </a:lnTo>
                  <a:lnTo>
                    <a:pt x="349993" y="77207"/>
                  </a:lnTo>
                  <a:lnTo>
                    <a:pt x="394231" y="106530"/>
                  </a:lnTo>
                  <a:lnTo>
                    <a:pt x="428709" y="139694"/>
                  </a:lnTo>
                  <a:lnTo>
                    <a:pt x="451897" y="174880"/>
                  </a:lnTo>
                  <a:lnTo>
                    <a:pt x="462260" y="210271"/>
                  </a:lnTo>
                  <a:lnTo>
                    <a:pt x="458266" y="244049"/>
                  </a:lnTo>
                  <a:lnTo>
                    <a:pt x="439763" y="272591"/>
                  </a:lnTo>
                  <a:lnTo>
                    <a:pt x="409181" y="293203"/>
                  </a:lnTo>
                  <a:lnTo>
                    <a:pt x="368861" y="305468"/>
                  </a:lnTo>
                  <a:lnTo>
                    <a:pt x="321145" y="308966"/>
                  </a:lnTo>
                  <a:lnTo>
                    <a:pt x="187224" y="308966"/>
                  </a:lnTo>
                  <a:lnTo>
                    <a:pt x="202905" y="315624"/>
                  </a:lnTo>
                  <a:lnTo>
                    <a:pt x="251793" y="330266"/>
                  </a:lnTo>
                  <a:lnTo>
                    <a:pt x="301165" y="339090"/>
                  </a:lnTo>
                  <a:lnTo>
                    <a:pt x="349594" y="341580"/>
                  </a:lnTo>
                  <a:close/>
                </a:path>
                <a:path extrusionOk="0" h="341629" w="510540">
                  <a:moveTo>
                    <a:pt x="187224" y="308966"/>
                  </a:moveTo>
                  <a:lnTo>
                    <a:pt x="321145" y="308966"/>
                  </a:lnTo>
                  <a:lnTo>
                    <a:pt x="268372" y="303279"/>
                  </a:lnTo>
                  <a:lnTo>
                    <a:pt x="212885" y="287988"/>
                  </a:lnTo>
                  <a:lnTo>
                    <a:pt x="160399" y="264325"/>
                  </a:lnTo>
                  <a:lnTo>
                    <a:pt x="116147" y="235012"/>
                  </a:lnTo>
                  <a:lnTo>
                    <a:pt x="81659" y="201861"/>
                  </a:lnTo>
                  <a:lnTo>
                    <a:pt x="58466" y="166688"/>
                  </a:lnTo>
                  <a:lnTo>
                    <a:pt x="48102" y="131307"/>
                  </a:lnTo>
                  <a:lnTo>
                    <a:pt x="52095" y="97532"/>
                  </a:lnTo>
                  <a:lnTo>
                    <a:pt x="70599" y="68987"/>
                  </a:lnTo>
                  <a:lnTo>
                    <a:pt x="101182" y="48365"/>
                  </a:lnTo>
                  <a:lnTo>
                    <a:pt x="141507" y="36087"/>
                  </a:lnTo>
                  <a:lnTo>
                    <a:pt x="189232" y="32576"/>
                  </a:lnTo>
                  <a:lnTo>
                    <a:pt x="44029" y="32576"/>
                  </a:lnTo>
                  <a:lnTo>
                    <a:pt x="34682" y="38145"/>
                  </a:lnTo>
                  <a:lnTo>
                    <a:pt x="11451" y="64920"/>
                  </a:lnTo>
                  <a:lnTo>
                    <a:pt x="0" y="96643"/>
                  </a:lnTo>
                  <a:lnTo>
                    <a:pt x="755" y="131307"/>
                  </a:lnTo>
                  <a:lnTo>
                    <a:pt x="14210" y="170012"/>
                  </a:lnTo>
                  <a:lnTo>
                    <a:pt x="40759" y="209197"/>
                  </a:lnTo>
                  <a:lnTo>
                    <a:pt x="73429" y="241950"/>
                  </a:lnTo>
                  <a:lnTo>
                    <a:pt x="112295" y="270950"/>
                  </a:lnTo>
                  <a:lnTo>
                    <a:pt x="155930" y="295680"/>
                  </a:lnTo>
                  <a:lnTo>
                    <a:pt x="187224" y="308966"/>
                  </a:lnTo>
                  <a:close/>
                </a:path>
              </a:pathLst>
            </a:custGeom>
            <a:solidFill>
              <a:srgbClr val="FFEC7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8" name="Google Shape;258;p3"/>
            <p:cNvPicPr preferRelativeResize="0"/>
            <p:nvPr/>
          </p:nvPicPr>
          <p:blipFill rotWithShape="1">
            <a:blip r:embed="rId43">
              <a:alphaModFix/>
            </a:blip>
            <a:srcRect b="0" l="0" r="0" t="0"/>
            <a:stretch/>
          </p:blipFill>
          <p:spPr>
            <a:xfrm>
              <a:off x="13143579" y="7154403"/>
              <a:ext cx="7631" cy="53234"/>
            </a:xfrm>
            <a:prstGeom prst="rect">
              <a:avLst/>
            </a:prstGeom>
            <a:noFill/>
            <a:ln>
              <a:noFill/>
            </a:ln>
          </p:spPr>
        </p:pic>
        <p:pic>
          <p:nvPicPr>
            <p:cNvPr id="259" name="Google Shape;259;p3"/>
            <p:cNvPicPr preferRelativeResize="0"/>
            <p:nvPr/>
          </p:nvPicPr>
          <p:blipFill rotWithShape="1">
            <a:blip r:embed="rId44">
              <a:alphaModFix/>
            </a:blip>
            <a:srcRect b="0" l="0" r="0" t="0"/>
            <a:stretch/>
          </p:blipFill>
          <p:spPr>
            <a:xfrm>
              <a:off x="12738837" y="7004567"/>
              <a:ext cx="412247" cy="216915"/>
            </a:xfrm>
            <a:prstGeom prst="rect">
              <a:avLst/>
            </a:prstGeom>
            <a:noFill/>
            <a:ln>
              <a:noFill/>
            </a:ln>
          </p:spPr>
        </p:pic>
        <p:pic>
          <p:nvPicPr>
            <p:cNvPr id="260" name="Google Shape;260;p3"/>
            <p:cNvPicPr preferRelativeResize="0"/>
            <p:nvPr/>
          </p:nvPicPr>
          <p:blipFill rotWithShape="1">
            <a:blip r:embed="rId45">
              <a:alphaModFix/>
            </a:blip>
            <a:srcRect b="0" l="0" r="0" t="0"/>
            <a:stretch/>
          </p:blipFill>
          <p:spPr>
            <a:xfrm>
              <a:off x="12814865" y="7029796"/>
              <a:ext cx="253388" cy="237869"/>
            </a:xfrm>
            <a:prstGeom prst="rect">
              <a:avLst/>
            </a:prstGeom>
            <a:noFill/>
            <a:ln>
              <a:noFill/>
            </a:ln>
          </p:spPr>
        </p:pic>
        <p:sp>
          <p:nvSpPr>
            <p:cNvPr id="261" name="Google Shape;261;p3"/>
            <p:cNvSpPr/>
            <p:nvPr/>
          </p:nvSpPr>
          <p:spPr>
            <a:xfrm>
              <a:off x="12819469" y="7113612"/>
              <a:ext cx="229870" cy="154305"/>
            </a:xfrm>
            <a:custGeom>
              <a:rect b="b" l="l" r="r" t="t"/>
              <a:pathLst>
                <a:path extrusionOk="0" h="154304" w="229869">
                  <a:moveTo>
                    <a:pt x="41440" y="0"/>
                  </a:moveTo>
                  <a:lnTo>
                    <a:pt x="3949" y="431"/>
                  </a:lnTo>
                  <a:lnTo>
                    <a:pt x="0" y="11442"/>
                  </a:lnTo>
                  <a:lnTo>
                    <a:pt x="37426" y="11023"/>
                  </a:lnTo>
                  <a:lnTo>
                    <a:pt x="41440" y="0"/>
                  </a:lnTo>
                  <a:close/>
                </a:path>
                <a:path extrusionOk="0" h="154304" w="229869">
                  <a:moveTo>
                    <a:pt x="229285" y="138823"/>
                  </a:moveTo>
                  <a:lnTo>
                    <a:pt x="205701" y="143052"/>
                  </a:lnTo>
                  <a:lnTo>
                    <a:pt x="201752" y="154063"/>
                  </a:lnTo>
                  <a:lnTo>
                    <a:pt x="225272" y="149834"/>
                  </a:lnTo>
                  <a:lnTo>
                    <a:pt x="229285" y="138823"/>
                  </a:lnTo>
                  <a:close/>
                </a:path>
              </a:pathLst>
            </a:custGeom>
            <a:solidFill>
              <a:srgbClr val="BE6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3"/>
            <p:cNvSpPr/>
            <p:nvPr/>
          </p:nvSpPr>
          <p:spPr>
            <a:xfrm>
              <a:off x="12688494" y="6972020"/>
              <a:ext cx="466725" cy="311150"/>
            </a:xfrm>
            <a:custGeom>
              <a:rect b="b" l="l" r="r" t="t"/>
              <a:pathLst>
                <a:path extrusionOk="0" h="311150" w="466725">
                  <a:moveTo>
                    <a:pt x="174396" y="58953"/>
                  </a:moveTo>
                  <a:lnTo>
                    <a:pt x="173380" y="57785"/>
                  </a:lnTo>
                  <a:lnTo>
                    <a:pt x="149847" y="62001"/>
                  </a:lnTo>
                  <a:lnTo>
                    <a:pt x="169799" y="85737"/>
                  </a:lnTo>
                  <a:lnTo>
                    <a:pt x="146456" y="96189"/>
                  </a:lnTo>
                  <a:lnTo>
                    <a:pt x="133731" y="110248"/>
                  </a:lnTo>
                  <a:lnTo>
                    <a:pt x="130327" y="126123"/>
                  </a:lnTo>
                  <a:lnTo>
                    <a:pt x="134924" y="142024"/>
                  </a:lnTo>
                  <a:lnTo>
                    <a:pt x="138836" y="141973"/>
                  </a:lnTo>
                  <a:lnTo>
                    <a:pt x="134543" y="126238"/>
                  </a:lnTo>
                  <a:lnTo>
                    <a:pt x="138137" y="110566"/>
                  </a:lnTo>
                  <a:lnTo>
                    <a:pt x="150876" y="96710"/>
                  </a:lnTo>
                  <a:lnTo>
                    <a:pt x="174015" y="86385"/>
                  </a:lnTo>
                  <a:lnTo>
                    <a:pt x="154076" y="62598"/>
                  </a:lnTo>
                  <a:lnTo>
                    <a:pt x="174396" y="58953"/>
                  </a:lnTo>
                  <a:close/>
                </a:path>
                <a:path extrusionOk="0" h="311150" w="466725">
                  <a:moveTo>
                    <a:pt x="235724" y="82537"/>
                  </a:moveTo>
                  <a:lnTo>
                    <a:pt x="226974" y="81356"/>
                  </a:lnTo>
                  <a:lnTo>
                    <a:pt x="217525" y="80645"/>
                  </a:lnTo>
                  <a:lnTo>
                    <a:pt x="207403" y="80518"/>
                  </a:lnTo>
                  <a:lnTo>
                    <a:pt x="196634" y="81089"/>
                  </a:lnTo>
                  <a:lnTo>
                    <a:pt x="197434" y="81991"/>
                  </a:lnTo>
                  <a:lnTo>
                    <a:pt x="207873" y="81241"/>
                  </a:lnTo>
                  <a:lnTo>
                    <a:pt x="217766" y="81140"/>
                  </a:lnTo>
                  <a:lnTo>
                    <a:pt x="227050" y="81610"/>
                  </a:lnTo>
                  <a:lnTo>
                    <a:pt x="235724" y="82537"/>
                  </a:lnTo>
                  <a:close/>
                </a:path>
                <a:path extrusionOk="0" h="311150" w="466725">
                  <a:moveTo>
                    <a:pt x="268846" y="258826"/>
                  </a:moveTo>
                  <a:lnTo>
                    <a:pt x="227901" y="241706"/>
                  </a:lnTo>
                  <a:lnTo>
                    <a:pt x="197485" y="206032"/>
                  </a:lnTo>
                  <a:lnTo>
                    <a:pt x="198856" y="188366"/>
                  </a:lnTo>
                  <a:lnTo>
                    <a:pt x="211709" y="172770"/>
                  </a:lnTo>
                  <a:lnTo>
                    <a:pt x="236905" y="161328"/>
                  </a:lnTo>
                  <a:lnTo>
                    <a:pt x="195935" y="112522"/>
                  </a:lnTo>
                  <a:lnTo>
                    <a:pt x="193103" y="113538"/>
                  </a:lnTo>
                  <a:lnTo>
                    <a:pt x="232676" y="160680"/>
                  </a:lnTo>
                  <a:lnTo>
                    <a:pt x="207492" y="172135"/>
                  </a:lnTo>
                  <a:lnTo>
                    <a:pt x="194640" y="187718"/>
                  </a:lnTo>
                  <a:lnTo>
                    <a:pt x="193268" y="205384"/>
                  </a:lnTo>
                  <a:lnTo>
                    <a:pt x="202514" y="223062"/>
                  </a:lnTo>
                  <a:lnTo>
                    <a:pt x="237147" y="248450"/>
                  </a:lnTo>
                  <a:lnTo>
                    <a:pt x="263994" y="257797"/>
                  </a:lnTo>
                  <a:lnTo>
                    <a:pt x="268846" y="258826"/>
                  </a:lnTo>
                  <a:close/>
                </a:path>
                <a:path extrusionOk="0" h="311150" w="466725">
                  <a:moveTo>
                    <a:pt x="270954" y="259270"/>
                  </a:moveTo>
                  <a:lnTo>
                    <a:pt x="268846" y="258826"/>
                  </a:lnTo>
                  <a:lnTo>
                    <a:pt x="269836" y="259092"/>
                  </a:lnTo>
                  <a:lnTo>
                    <a:pt x="270954" y="259270"/>
                  </a:lnTo>
                  <a:close/>
                </a:path>
                <a:path extrusionOk="0" h="311150" w="466725">
                  <a:moveTo>
                    <a:pt x="281711" y="133921"/>
                  </a:moveTo>
                  <a:lnTo>
                    <a:pt x="240588" y="108623"/>
                  </a:lnTo>
                  <a:lnTo>
                    <a:pt x="251790" y="111442"/>
                  </a:lnTo>
                  <a:lnTo>
                    <a:pt x="261124" y="115417"/>
                  </a:lnTo>
                  <a:lnTo>
                    <a:pt x="268528" y="120180"/>
                  </a:lnTo>
                  <a:lnTo>
                    <a:pt x="273951" y="125349"/>
                  </a:lnTo>
                  <a:lnTo>
                    <a:pt x="277469" y="132905"/>
                  </a:lnTo>
                  <a:lnTo>
                    <a:pt x="276034" y="140792"/>
                  </a:lnTo>
                  <a:lnTo>
                    <a:pt x="269621" y="148221"/>
                  </a:lnTo>
                  <a:lnTo>
                    <a:pt x="258178" y="154432"/>
                  </a:lnTo>
                  <a:lnTo>
                    <a:pt x="259575" y="156083"/>
                  </a:lnTo>
                  <a:lnTo>
                    <a:pt x="272465" y="149872"/>
                  </a:lnTo>
                  <a:lnTo>
                    <a:pt x="279831" y="142176"/>
                  </a:lnTo>
                  <a:lnTo>
                    <a:pt x="281711" y="133921"/>
                  </a:lnTo>
                  <a:close/>
                </a:path>
                <a:path extrusionOk="0" h="311150" w="466725">
                  <a:moveTo>
                    <a:pt x="299135" y="235458"/>
                  </a:moveTo>
                  <a:lnTo>
                    <a:pt x="258927" y="187566"/>
                  </a:lnTo>
                  <a:lnTo>
                    <a:pt x="256095" y="188633"/>
                  </a:lnTo>
                  <a:lnTo>
                    <a:pt x="294919" y="234823"/>
                  </a:lnTo>
                  <a:lnTo>
                    <a:pt x="287159" y="235458"/>
                  </a:lnTo>
                  <a:lnTo>
                    <a:pt x="280111" y="235254"/>
                  </a:lnTo>
                  <a:lnTo>
                    <a:pt x="273685" y="234391"/>
                  </a:lnTo>
                  <a:lnTo>
                    <a:pt x="279488" y="235229"/>
                  </a:lnTo>
                  <a:lnTo>
                    <a:pt x="285648" y="235712"/>
                  </a:lnTo>
                  <a:lnTo>
                    <a:pt x="292201" y="235800"/>
                  </a:lnTo>
                  <a:lnTo>
                    <a:pt x="299135" y="235458"/>
                  </a:lnTo>
                  <a:close/>
                </a:path>
                <a:path extrusionOk="0" h="311150" w="466725">
                  <a:moveTo>
                    <a:pt x="339890" y="284048"/>
                  </a:moveTo>
                  <a:lnTo>
                    <a:pt x="321068" y="261658"/>
                  </a:lnTo>
                  <a:lnTo>
                    <a:pt x="317639" y="261975"/>
                  </a:lnTo>
                  <a:lnTo>
                    <a:pt x="336677" y="284645"/>
                  </a:lnTo>
                  <a:lnTo>
                    <a:pt x="339890" y="284048"/>
                  </a:lnTo>
                  <a:close/>
                </a:path>
                <a:path extrusionOk="0" h="311150" w="466725">
                  <a:moveTo>
                    <a:pt x="357428" y="47409"/>
                  </a:moveTo>
                  <a:lnTo>
                    <a:pt x="309994" y="26911"/>
                  </a:lnTo>
                  <a:lnTo>
                    <a:pt x="260527" y="11811"/>
                  </a:lnTo>
                  <a:lnTo>
                    <a:pt x="210502" y="2654"/>
                  </a:lnTo>
                  <a:lnTo>
                    <a:pt x="161404" y="0"/>
                  </a:lnTo>
                  <a:lnTo>
                    <a:pt x="114719" y="4381"/>
                  </a:lnTo>
                  <a:lnTo>
                    <a:pt x="69253" y="17564"/>
                  </a:lnTo>
                  <a:lnTo>
                    <a:pt x="34683" y="38163"/>
                  </a:lnTo>
                  <a:lnTo>
                    <a:pt x="11455" y="64935"/>
                  </a:lnTo>
                  <a:lnTo>
                    <a:pt x="0" y="96659"/>
                  </a:lnTo>
                  <a:lnTo>
                    <a:pt x="774" y="132105"/>
                  </a:lnTo>
                  <a:lnTo>
                    <a:pt x="14211" y="170027"/>
                  </a:lnTo>
                  <a:lnTo>
                    <a:pt x="40767" y="209219"/>
                  </a:lnTo>
                  <a:lnTo>
                    <a:pt x="92722" y="257390"/>
                  </a:lnTo>
                  <a:lnTo>
                    <a:pt x="157226" y="296341"/>
                  </a:lnTo>
                  <a:lnTo>
                    <a:pt x="124993" y="278422"/>
                  </a:lnTo>
                  <a:lnTo>
                    <a:pt x="95173" y="258140"/>
                  </a:lnTo>
                  <a:lnTo>
                    <a:pt x="44996" y="211353"/>
                  </a:lnTo>
                  <a:lnTo>
                    <a:pt x="18440" y="172173"/>
                  </a:lnTo>
                  <a:lnTo>
                    <a:pt x="5016" y="134239"/>
                  </a:lnTo>
                  <a:lnTo>
                    <a:pt x="4254" y="98793"/>
                  </a:lnTo>
                  <a:lnTo>
                    <a:pt x="15709" y="67068"/>
                  </a:lnTo>
                  <a:lnTo>
                    <a:pt x="38950" y="40284"/>
                  </a:lnTo>
                  <a:lnTo>
                    <a:pt x="73533" y="19672"/>
                  </a:lnTo>
                  <a:lnTo>
                    <a:pt x="118999" y="6464"/>
                  </a:lnTo>
                  <a:lnTo>
                    <a:pt x="164782" y="2133"/>
                  </a:lnTo>
                  <a:lnTo>
                    <a:pt x="212928" y="4559"/>
                  </a:lnTo>
                  <a:lnTo>
                    <a:pt x="262026" y="13258"/>
                  </a:lnTo>
                  <a:lnTo>
                    <a:pt x="310654" y="27711"/>
                  </a:lnTo>
                  <a:lnTo>
                    <a:pt x="357428" y="47409"/>
                  </a:lnTo>
                  <a:close/>
                </a:path>
                <a:path extrusionOk="0" h="311150" w="466725">
                  <a:moveTo>
                    <a:pt x="375500" y="201041"/>
                  </a:moveTo>
                  <a:lnTo>
                    <a:pt x="375119" y="200342"/>
                  </a:lnTo>
                  <a:lnTo>
                    <a:pt x="337693" y="200774"/>
                  </a:lnTo>
                  <a:lnTo>
                    <a:pt x="339623" y="207200"/>
                  </a:lnTo>
                  <a:lnTo>
                    <a:pt x="338582" y="214884"/>
                  </a:lnTo>
                  <a:lnTo>
                    <a:pt x="332955" y="222694"/>
                  </a:lnTo>
                  <a:lnTo>
                    <a:pt x="321170" y="229476"/>
                  </a:lnTo>
                  <a:lnTo>
                    <a:pt x="322567" y="231127"/>
                  </a:lnTo>
                  <a:lnTo>
                    <a:pt x="336029" y="224320"/>
                  </a:lnTo>
                  <a:lnTo>
                    <a:pt x="342531" y="216217"/>
                  </a:lnTo>
                  <a:lnTo>
                    <a:pt x="343877" y="208140"/>
                  </a:lnTo>
                  <a:lnTo>
                    <a:pt x="341922" y="201409"/>
                  </a:lnTo>
                  <a:lnTo>
                    <a:pt x="375500" y="201041"/>
                  </a:lnTo>
                  <a:close/>
                </a:path>
                <a:path extrusionOk="0" h="311150" w="466725">
                  <a:moveTo>
                    <a:pt x="466331" y="210388"/>
                  </a:moveTo>
                  <a:lnTo>
                    <a:pt x="454101" y="172885"/>
                  </a:lnTo>
                  <a:lnTo>
                    <a:pt x="427685" y="135839"/>
                  </a:lnTo>
                  <a:lnTo>
                    <a:pt x="388924" y="101422"/>
                  </a:lnTo>
                  <a:lnTo>
                    <a:pt x="339623" y="71793"/>
                  </a:lnTo>
                  <a:lnTo>
                    <a:pt x="387464" y="101371"/>
                  </a:lnTo>
                  <a:lnTo>
                    <a:pt x="424980" y="135445"/>
                  </a:lnTo>
                  <a:lnTo>
                    <a:pt x="450443" y="171945"/>
                  </a:lnTo>
                  <a:lnTo>
                    <a:pt x="462127" y="208838"/>
                  </a:lnTo>
                  <a:lnTo>
                    <a:pt x="458266" y="244068"/>
                  </a:lnTo>
                  <a:lnTo>
                    <a:pt x="439775" y="272605"/>
                  </a:lnTo>
                  <a:lnTo>
                    <a:pt x="409181" y="293217"/>
                  </a:lnTo>
                  <a:lnTo>
                    <a:pt x="368871" y="305485"/>
                  </a:lnTo>
                  <a:lnTo>
                    <a:pt x="321157" y="308991"/>
                  </a:lnTo>
                  <a:lnTo>
                    <a:pt x="268376" y="303301"/>
                  </a:lnTo>
                  <a:lnTo>
                    <a:pt x="212890" y="288010"/>
                  </a:lnTo>
                  <a:lnTo>
                    <a:pt x="175031" y="271919"/>
                  </a:lnTo>
                  <a:lnTo>
                    <a:pt x="185127" y="276885"/>
                  </a:lnTo>
                  <a:lnTo>
                    <a:pt x="272630" y="305435"/>
                  </a:lnTo>
                  <a:lnTo>
                    <a:pt x="325412" y="311124"/>
                  </a:lnTo>
                  <a:lnTo>
                    <a:pt x="373138" y="307632"/>
                  </a:lnTo>
                  <a:lnTo>
                    <a:pt x="413461" y="295363"/>
                  </a:lnTo>
                  <a:lnTo>
                    <a:pt x="444042" y="274751"/>
                  </a:lnTo>
                  <a:lnTo>
                    <a:pt x="462546" y="246202"/>
                  </a:lnTo>
                  <a:lnTo>
                    <a:pt x="466331" y="210388"/>
                  </a:lnTo>
                  <a:close/>
                </a:path>
              </a:pathLst>
            </a:custGeom>
            <a:solidFill>
              <a:srgbClr val="FFFFD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63" name="Google Shape;263;p3"/>
            <p:cNvPicPr preferRelativeResize="0"/>
            <p:nvPr/>
          </p:nvPicPr>
          <p:blipFill rotWithShape="1">
            <a:blip r:embed="rId46">
              <a:alphaModFix/>
            </a:blip>
            <a:srcRect b="0" l="0" r="0" t="0"/>
            <a:stretch/>
          </p:blipFill>
          <p:spPr>
            <a:xfrm>
              <a:off x="15021006" y="7934449"/>
              <a:ext cx="141539" cy="179390"/>
            </a:xfrm>
            <a:prstGeom prst="rect">
              <a:avLst/>
            </a:prstGeom>
            <a:noFill/>
            <a:ln>
              <a:noFill/>
            </a:ln>
          </p:spPr>
        </p:pic>
        <p:pic>
          <p:nvPicPr>
            <p:cNvPr id="264" name="Google Shape;264;p3"/>
            <p:cNvPicPr preferRelativeResize="0"/>
            <p:nvPr/>
          </p:nvPicPr>
          <p:blipFill rotWithShape="1">
            <a:blip r:embed="rId47">
              <a:alphaModFix/>
            </a:blip>
            <a:srcRect b="0" l="0" r="0" t="0"/>
            <a:stretch/>
          </p:blipFill>
          <p:spPr>
            <a:xfrm>
              <a:off x="13194683" y="6787865"/>
              <a:ext cx="994231" cy="379040"/>
            </a:xfrm>
            <a:prstGeom prst="rect">
              <a:avLst/>
            </a:prstGeom>
            <a:noFill/>
            <a:ln>
              <a:noFill/>
            </a:ln>
          </p:spPr>
        </p:pic>
        <p:pic>
          <p:nvPicPr>
            <p:cNvPr id="265" name="Google Shape;265;p3"/>
            <p:cNvPicPr preferRelativeResize="0"/>
            <p:nvPr/>
          </p:nvPicPr>
          <p:blipFill rotWithShape="1">
            <a:blip r:embed="rId48">
              <a:alphaModFix/>
            </a:blip>
            <a:srcRect b="0" l="0" r="0" t="0"/>
            <a:stretch/>
          </p:blipFill>
          <p:spPr>
            <a:xfrm>
              <a:off x="12153055" y="5879204"/>
              <a:ext cx="566478" cy="225254"/>
            </a:xfrm>
            <a:prstGeom prst="rect">
              <a:avLst/>
            </a:prstGeom>
            <a:noFill/>
            <a:ln>
              <a:noFill/>
            </a:ln>
          </p:spPr>
        </p:pic>
        <p:sp>
          <p:nvSpPr>
            <p:cNvPr id="266" name="Google Shape;266;p3"/>
            <p:cNvSpPr/>
            <p:nvPr/>
          </p:nvSpPr>
          <p:spPr>
            <a:xfrm>
              <a:off x="11523320" y="5971571"/>
              <a:ext cx="541020" cy="351155"/>
            </a:xfrm>
            <a:custGeom>
              <a:rect b="b" l="l" r="r" t="t"/>
              <a:pathLst>
                <a:path extrusionOk="0" h="351154" w="541020">
                  <a:moveTo>
                    <a:pt x="104164" y="350808"/>
                  </a:moveTo>
                  <a:lnTo>
                    <a:pt x="178928" y="346653"/>
                  </a:lnTo>
                  <a:lnTo>
                    <a:pt x="219788" y="340233"/>
                  </a:lnTo>
                  <a:lnTo>
                    <a:pt x="261763" y="330264"/>
                  </a:lnTo>
                  <a:lnTo>
                    <a:pt x="303950" y="316256"/>
                  </a:lnTo>
                  <a:lnTo>
                    <a:pt x="345444" y="297719"/>
                  </a:lnTo>
                  <a:lnTo>
                    <a:pt x="385344" y="274164"/>
                  </a:lnTo>
                  <a:lnTo>
                    <a:pt x="422744" y="245100"/>
                  </a:lnTo>
                  <a:lnTo>
                    <a:pt x="456743" y="210037"/>
                  </a:lnTo>
                  <a:lnTo>
                    <a:pt x="486437" y="168486"/>
                  </a:lnTo>
                  <a:lnTo>
                    <a:pt x="510921" y="119956"/>
                  </a:lnTo>
                  <a:lnTo>
                    <a:pt x="529294" y="63957"/>
                  </a:lnTo>
                  <a:lnTo>
                    <a:pt x="540651" y="0"/>
                  </a:lnTo>
                  <a:lnTo>
                    <a:pt x="382431" y="120534"/>
                  </a:lnTo>
                  <a:lnTo>
                    <a:pt x="204776" y="227532"/>
                  </a:lnTo>
                  <a:lnTo>
                    <a:pt x="59895" y="304112"/>
                  </a:lnTo>
                  <a:lnTo>
                    <a:pt x="0" y="333391"/>
                  </a:lnTo>
                  <a:lnTo>
                    <a:pt x="7763" y="338092"/>
                  </a:lnTo>
                  <a:lnTo>
                    <a:pt x="22964" y="342674"/>
                  </a:lnTo>
                  <a:lnTo>
                    <a:pt x="44701" y="346647"/>
                  </a:lnTo>
                  <a:lnTo>
                    <a:pt x="72068" y="349522"/>
                  </a:lnTo>
                  <a:lnTo>
                    <a:pt x="104164" y="350808"/>
                  </a:lnTo>
                  <a:close/>
                </a:path>
              </a:pathLst>
            </a:custGeom>
            <a:solidFill>
              <a:srgbClr val="6AD0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7" name="Google Shape;267;p3"/>
            <p:cNvSpPr/>
            <p:nvPr/>
          </p:nvSpPr>
          <p:spPr>
            <a:xfrm>
              <a:off x="11523320" y="5955984"/>
              <a:ext cx="541020" cy="349250"/>
            </a:xfrm>
            <a:custGeom>
              <a:rect b="b" l="l" r="r" t="t"/>
              <a:pathLst>
                <a:path extrusionOk="0" h="349250" w="541020">
                  <a:moveTo>
                    <a:pt x="0" y="348978"/>
                  </a:moveTo>
                  <a:lnTo>
                    <a:pt x="59895" y="319700"/>
                  </a:lnTo>
                  <a:lnTo>
                    <a:pt x="204776" y="243120"/>
                  </a:lnTo>
                  <a:lnTo>
                    <a:pt x="382431" y="136121"/>
                  </a:lnTo>
                  <a:lnTo>
                    <a:pt x="540651" y="15587"/>
                  </a:lnTo>
                  <a:lnTo>
                    <a:pt x="480555" y="4477"/>
                  </a:lnTo>
                  <a:lnTo>
                    <a:pt x="423763" y="0"/>
                  </a:lnTo>
                  <a:lnTo>
                    <a:pt x="370319" y="1595"/>
                  </a:lnTo>
                  <a:lnTo>
                    <a:pt x="320272" y="8706"/>
                  </a:lnTo>
                  <a:lnTo>
                    <a:pt x="273668" y="20773"/>
                  </a:lnTo>
                  <a:lnTo>
                    <a:pt x="230554" y="37240"/>
                  </a:lnTo>
                  <a:lnTo>
                    <a:pt x="190977" y="57546"/>
                  </a:lnTo>
                  <a:lnTo>
                    <a:pt x="154983" y="81134"/>
                  </a:lnTo>
                  <a:lnTo>
                    <a:pt x="122619" y="107445"/>
                  </a:lnTo>
                  <a:lnTo>
                    <a:pt x="93931" y="135921"/>
                  </a:lnTo>
                  <a:lnTo>
                    <a:pt x="68968" y="166005"/>
                  </a:lnTo>
                  <a:lnTo>
                    <a:pt x="30398" y="228758"/>
                  </a:lnTo>
                  <a:lnTo>
                    <a:pt x="7284" y="291238"/>
                  </a:lnTo>
                  <a:lnTo>
                    <a:pt x="0" y="348978"/>
                  </a:lnTo>
                  <a:close/>
                </a:path>
              </a:pathLst>
            </a:custGeom>
            <a:solidFill>
              <a:srgbClr val="5CC2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3"/>
            <p:cNvSpPr/>
            <p:nvPr/>
          </p:nvSpPr>
          <p:spPr>
            <a:xfrm>
              <a:off x="11526100" y="5798328"/>
              <a:ext cx="539750" cy="226695"/>
            </a:xfrm>
            <a:custGeom>
              <a:rect b="b" l="l" r="r" t="t"/>
              <a:pathLst>
                <a:path extrusionOk="0" h="226695" w="539750">
                  <a:moveTo>
                    <a:pt x="330126" y="226432"/>
                  </a:moveTo>
                  <a:lnTo>
                    <a:pt x="379813" y="224006"/>
                  </a:lnTo>
                  <a:lnTo>
                    <a:pt x="431488" y="212436"/>
                  </a:lnTo>
                  <a:lnTo>
                    <a:pt x="484846" y="190464"/>
                  </a:lnTo>
                  <a:lnTo>
                    <a:pt x="539582" y="156833"/>
                  </a:lnTo>
                  <a:lnTo>
                    <a:pt x="366595" y="124570"/>
                  </a:lnTo>
                  <a:lnTo>
                    <a:pt x="190967" y="71521"/>
                  </a:lnTo>
                  <a:lnTo>
                    <a:pt x="54750" y="21919"/>
                  </a:lnTo>
                  <a:lnTo>
                    <a:pt x="0" y="0"/>
                  </a:lnTo>
                  <a:lnTo>
                    <a:pt x="2033" y="9224"/>
                  </a:lnTo>
                  <a:lnTo>
                    <a:pt x="22743" y="44252"/>
                  </a:lnTo>
                  <a:lnTo>
                    <a:pt x="63609" y="93000"/>
                  </a:lnTo>
                  <a:lnTo>
                    <a:pt x="122189" y="145409"/>
                  </a:lnTo>
                  <a:lnTo>
                    <a:pt x="157360" y="169842"/>
                  </a:lnTo>
                  <a:lnTo>
                    <a:pt x="196044" y="191419"/>
                  </a:lnTo>
                  <a:lnTo>
                    <a:pt x="237936" y="208881"/>
                  </a:lnTo>
                  <a:lnTo>
                    <a:pt x="282732" y="220972"/>
                  </a:lnTo>
                  <a:lnTo>
                    <a:pt x="330126" y="226432"/>
                  </a:lnTo>
                  <a:close/>
                </a:path>
              </a:pathLst>
            </a:custGeom>
            <a:solidFill>
              <a:srgbClr val="A5EF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3"/>
            <p:cNvSpPr/>
            <p:nvPr/>
          </p:nvSpPr>
          <p:spPr>
            <a:xfrm>
              <a:off x="11526100" y="5733577"/>
              <a:ext cx="539750" cy="221615"/>
            </a:xfrm>
            <a:custGeom>
              <a:rect b="b" l="l" r="r" t="t"/>
              <a:pathLst>
                <a:path extrusionOk="0" h="221614" w="539750">
                  <a:moveTo>
                    <a:pt x="539582" y="221583"/>
                  </a:moveTo>
                  <a:lnTo>
                    <a:pt x="507248" y="169902"/>
                  </a:lnTo>
                  <a:lnTo>
                    <a:pt x="471907" y="126008"/>
                  </a:lnTo>
                  <a:lnTo>
                    <a:pt x="434134" y="89463"/>
                  </a:lnTo>
                  <a:lnTo>
                    <a:pt x="394502" y="59829"/>
                  </a:lnTo>
                  <a:lnTo>
                    <a:pt x="353586" y="36669"/>
                  </a:lnTo>
                  <a:lnTo>
                    <a:pt x="311958" y="19543"/>
                  </a:lnTo>
                  <a:lnTo>
                    <a:pt x="270193" y="8015"/>
                  </a:lnTo>
                  <a:lnTo>
                    <a:pt x="228864" y="1646"/>
                  </a:lnTo>
                  <a:lnTo>
                    <a:pt x="188546" y="0"/>
                  </a:lnTo>
                  <a:lnTo>
                    <a:pt x="149813" y="2636"/>
                  </a:lnTo>
                  <a:lnTo>
                    <a:pt x="79395" y="19009"/>
                  </a:lnTo>
                  <a:lnTo>
                    <a:pt x="22202" y="47263"/>
                  </a:lnTo>
                  <a:lnTo>
                    <a:pt x="0" y="64750"/>
                  </a:lnTo>
                  <a:lnTo>
                    <a:pt x="54750" y="86669"/>
                  </a:lnTo>
                  <a:lnTo>
                    <a:pt x="190967" y="136271"/>
                  </a:lnTo>
                  <a:lnTo>
                    <a:pt x="366595" y="189320"/>
                  </a:lnTo>
                  <a:lnTo>
                    <a:pt x="539582" y="221583"/>
                  </a:lnTo>
                  <a:close/>
                </a:path>
              </a:pathLst>
            </a:custGeom>
            <a:solidFill>
              <a:srgbClr val="86DB1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70" name="Google Shape;270;p3"/>
            <p:cNvPicPr preferRelativeResize="0"/>
            <p:nvPr/>
          </p:nvPicPr>
          <p:blipFill rotWithShape="1">
            <a:blip r:embed="rId49">
              <a:alphaModFix/>
            </a:blip>
            <a:srcRect b="0" l="0" r="0" t="0"/>
            <a:stretch/>
          </p:blipFill>
          <p:spPr>
            <a:xfrm>
              <a:off x="12607139" y="6513660"/>
              <a:ext cx="352109" cy="394969"/>
            </a:xfrm>
            <a:prstGeom prst="rect">
              <a:avLst/>
            </a:prstGeom>
            <a:noFill/>
            <a:ln>
              <a:noFill/>
            </a:ln>
          </p:spPr>
        </p:pic>
        <p:pic>
          <p:nvPicPr>
            <p:cNvPr id="271" name="Google Shape;271;p3"/>
            <p:cNvPicPr preferRelativeResize="0"/>
            <p:nvPr/>
          </p:nvPicPr>
          <p:blipFill rotWithShape="1">
            <a:blip r:embed="rId50">
              <a:alphaModFix/>
            </a:blip>
            <a:srcRect b="0" l="0" r="0" t="0"/>
            <a:stretch/>
          </p:blipFill>
          <p:spPr>
            <a:xfrm>
              <a:off x="12724613" y="6786207"/>
              <a:ext cx="145549" cy="66175"/>
            </a:xfrm>
            <a:prstGeom prst="rect">
              <a:avLst/>
            </a:prstGeom>
            <a:noFill/>
            <a:ln>
              <a:noFill/>
            </a:ln>
          </p:spPr>
        </p:pic>
        <p:pic>
          <p:nvPicPr>
            <p:cNvPr id="272" name="Google Shape;272;p3"/>
            <p:cNvPicPr preferRelativeResize="0"/>
            <p:nvPr/>
          </p:nvPicPr>
          <p:blipFill rotWithShape="1">
            <a:blip r:embed="rId51">
              <a:alphaModFix/>
            </a:blip>
            <a:srcRect b="0" l="0" r="0" t="0"/>
            <a:stretch/>
          </p:blipFill>
          <p:spPr>
            <a:xfrm>
              <a:off x="12723877" y="6567314"/>
              <a:ext cx="216682" cy="284106"/>
            </a:xfrm>
            <a:prstGeom prst="rect">
              <a:avLst/>
            </a:prstGeom>
            <a:noFill/>
            <a:ln>
              <a:noFill/>
            </a:ln>
          </p:spPr>
        </p:pic>
        <p:pic>
          <p:nvPicPr>
            <p:cNvPr id="273" name="Google Shape;273;p3"/>
            <p:cNvPicPr preferRelativeResize="0"/>
            <p:nvPr/>
          </p:nvPicPr>
          <p:blipFill rotWithShape="1">
            <a:blip r:embed="rId52">
              <a:alphaModFix/>
            </a:blip>
            <a:srcRect b="0" l="0" r="0" t="0"/>
            <a:stretch/>
          </p:blipFill>
          <p:spPr>
            <a:xfrm>
              <a:off x="12717020" y="6531447"/>
              <a:ext cx="242226" cy="304525"/>
            </a:xfrm>
            <a:prstGeom prst="rect">
              <a:avLst/>
            </a:prstGeom>
            <a:noFill/>
            <a:ln>
              <a:noFill/>
            </a:ln>
          </p:spPr>
        </p:pic>
        <p:sp>
          <p:nvSpPr>
            <p:cNvPr id="274" name="Google Shape;274;p3"/>
            <p:cNvSpPr/>
            <p:nvPr/>
          </p:nvSpPr>
          <p:spPr>
            <a:xfrm>
              <a:off x="12726699" y="6670159"/>
              <a:ext cx="32384" cy="12065"/>
            </a:xfrm>
            <a:custGeom>
              <a:rect b="b" l="l" r="r" t="t"/>
              <a:pathLst>
                <a:path extrusionOk="0" h="12065" w="32384">
                  <a:moveTo>
                    <a:pt x="0" y="12027"/>
                  </a:moveTo>
                  <a:lnTo>
                    <a:pt x="24597" y="4703"/>
                  </a:lnTo>
                  <a:lnTo>
                    <a:pt x="32243" y="0"/>
                  </a:lnTo>
                  <a:lnTo>
                    <a:pt x="7646" y="7323"/>
                  </a:lnTo>
                  <a:lnTo>
                    <a:pt x="0" y="12027"/>
                  </a:lnTo>
                  <a:close/>
                </a:path>
              </a:pathLst>
            </a:custGeom>
            <a:solidFill>
              <a:srgbClr val="FFA5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75" name="Google Shape;275;p3"/>
            <p:cNvPicPr preferRelativeResize="0"/>
            <p:nvPr/>
          </p:nvPicPr>
          <p:blipFill rotWithShape="1">
            <a:blip r:embed="rId53">
              <a:alphaModFix/>
            </a:blip>
            <a:srcRect b="0" l="0" r="0" t="0"/>
            <a:stretch/>
          </p:blipFill>
          <p:spPr>
            <a:xfrm>
              <a:off x="12721313" y="6602220"/>
              <a:ext cx="29395" cy="79966"/>
            </a:xfrm>
            <a:prstGeom prst="rect">
              <a:avLst/>
            </a:prstGeom>
            <a:noFill/>
            <a:ln>
              <a:noFill/>
            </a:ln>
          </p:spPr>
        </p:pic>
        <p:pic>
          <p:nvPicPr>
            <p:cNvPr id="276" name="Google Shape;276;p3"/>
            <p:cNvPicPr preferRelativeResize="0"/>
            <p:nvPr/>
          </p:nvPicPr>
          <p:blipFill rotWithShape="1">
            <a:blip r:embed="rId54">
              <a:alphaModFix/>
            </a:blip>
            <a:srcRect b="0" l="0" r="0" t="0"/>
            <a:stretch/>
          </p:blipFill>
          <p:spPr>
            <a:xfrm>
              <a:off x="12642138" y="6494304"/>
              <a:ext cx="349269" cy="394247"/>
            </a:xfrm>
            <a:prstGeom prst="rect">
              <a:avLst/>
            </a:prstGeom>
            <a:noFill/>
            <a:ln>
              <a:noFill/>
            </a:ln>
          </p:spPr>
        </p:pic>
        <p:sp>
          <p:nvSpPr>
            <p:cNvPr id="277" name="Google Shape;277;p3"/>
            <p:cNvSpPr/>
            <p:nvPr/>
          </p:nvSpPr>
          <p:spPr>
            <a:xfrm>
              <a:off x="12642126" y="6494296"/>
              <a:ext cx="320675" cy="394335"/>
            </a:xfrm>
            <a:custGeom>
              <a:rect b="b" l="l" r="r" t="t"/>
              <a:pathLst>
                <a:path extrusionOk="0" h="394334" w="320675">
                  <a:moveTo>
                    <a:pt x="231990" y="393966"/>
                  </a:moveTo>
                  <a:lnTo>
                    <a:pt x="190982" y="391960"/>
                  </a:lnTo>
                  <a:lnTo>
                    <a:pt x="149606" y="379145"/>
                  </a:lnTo>
                  <a:lnTo>
                    <a:pt x="109689" y="356209"/>
                  </a:lnTo>
                  <a:lnTo>
                    <a:pt x="73088" y="323824"/>
                  </a:lnTo>
                  <a:lnTo>
                    <a:pt x="41630" y="282663"/>
                  </a:lnTo>
                  <a:lnTo>
                    <a:pt x="16484" y="230746"/>
                  </a:lnTo>
                  <a:lnTo>
                    <a:pt x="3898" y="178079"/>
                  </a:lnTo>
                  <a:lnTo>
                    <a:pt x="3644" y="127406"/>
                  </a:lnTo>
                  <a:lnTo>
                    <a:pt x="15430" y="81470"/>
                  </a:lnTo>
                  <a:lnTo>
                    <a:pt x="36525" y="45897"/>
                  </a:lnTo>
                  <a:lnTo>
                    <a:pt x="67246" y="18719"/>
                  </a:lnTo>
                  <a:lnTo>
                    <a:pt x="106857" y="2413"/>
                  </a:lnTo>
                  <a:lnTo>
                    <a:pt x="120929" y="0"/>
                  </a:lnTo>
                  <a:lnTo>
                    <a:pt x="105867" y="2197"/>
                  </a:lnTo>
                  <a:lnTo>
                    <a:pt x="63601" y="19037"/>
                  </a:lnTo>
                  <a:lnTo>
                    <a:pt x="32867" y="46240"/>
                  </a:lnTo>
                  <a:lnTo>
                    <a:pt x="11798" y="81788"/>
                  </a:lnTo>
                  <a:lnTo>
                    <a:pt x="0" y="127723"/>
                  </a:lnTo>
                  <a:lnTo>
                    <a:pt x="266" y="178396"/>
                  </a:lnTo>
                  <a:lnTo>
                    <a:pt x="12839" y="231063"/>
                  </a:lnTo>
                  <a:lnTo>
                    <a:pt x="37998" y="282994"/>
                  </a:lnTo>
                  <a:lnTo>
                    <a:pt x="70078" y="324802"/>
                  </a:lnTo>
                  <a:lnTo>
                    <a:pt x="107454" y="357530"/>
                  </a:lnTo>
                  <a:lnTo>
                    <a:pt x="148196" y="380453"/>
                  </a:lnTo>
                  <a:lnTo>
                    <a:pt x="190360" y="392836"/>
                  </a:lnTo>
                  <a:lnTo>
                    <a:pt x="231990" y="393966"/>
                  </a:lnTo>
                  <a:close/>
                </a:path>
                <a:path extrusionOk="0" h="394334" w="320675">
                  <a:moveTo>
                    <a:pt x="320433" y="244017"/>
                  </a:moveTo>
                  <a:lnTo>
                    <a:pt x="316242" y="193840"/>
                  </a:lnTo>
                  <a:lnTo>
                    <a:pt x="298043" y="143535"/>
                  </a:lnTo>
                  <a:lnTo>
                    <a:pt x="266268" y="97243"/>
                  </a:lnTo>
                  <a:lnTo>
                    <a:pt x="235102" y="68783"/>
                  </a:lnTo>
                  <a:lnTo>
                    <a:pt x="201422" y="49212"/>
                  </a:lnTo>
                  <a:lnTo>
                    <a:pt x="133007" y="37477"/>
                  </a:lnTo>
                  <a:lnTo>
                    <a:pt x="166052" y="39547"/>
                  </a:lnTo>
                  <a:lnTo>
                    <a:pt x="199669" y="50380"/>
                  </a:lnTo>
                  <a:lnTo>
                    <a:pt x="262623" y="97561"/>
                  </a:lnTo>
                  <a:lnTo>
                    <a:pt x="294411" y="143865"/>
                  </a:lnTo>
                  <a:lnTo>
                    <a:pt x="312610" y="194157"/>
                  </a:lnTo>
                  <a:lnTo>
                    <a:pt x="316801" y="244348"/>
                  </a:lnTo>
                  <a:lnTo>
                    <a:pt x="306527" y="290309"/>
                  </a:lnTo>
                  <a:lnTo>
                    <a:pt x="272313" y="335838"/>
                  </a:lnTo>
                  <a:lnTo>
                    <a:pt x="219900" y="356489"/>
                  </a:lnTo>
                  <a:lnTo>
                    <a:pt x="239649" y="353250"/>
                  </a:lnTo>
                  <a:lnTo>
                    <a:pt x="275234" y="336067"/>
                  </a:lnTo>
                  <a:lnTo>
                    <a:pt x="301548" y="306870"/>
                  </a:lnTo>
                  <a:lnTo>
                    <a:pt x="310159" y="289991"/>
                  </a:lnTo>
                  <a:lnTo>
                    <a:pt x="320433" y="244017"/>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78" name="Google Shape;278;p3"/>
            <p:cNvPicPr preferRelativeResize="0"/>
            <p:nvPr/>
          </p:nvPicPr>
          <p:blipFill rotWithShape="1">
            <a:blip r:embed="rId55">
              <a:alphaModFix/>
            </a:blip>
            <a:srcRect b="0" l="0" r="0" t="0"/>
            <a:stretch/>
          </p:blipFill>
          <p:spPr>
            <a:xfrm>
              <a:off x="12728958" y="6567314"/>
              <a:ext cx="170454" cy="248239"/>
            </a:xfrm>
            <a:prstGeom prst="rect">
              <a:avLst/>
            </a:prstGeom>
            <a:noFill/>
            <a:ln>
              <a:noFill/>
            </a:ln>
          </p:spPr>
        </p:pic>
        <p:pic>
          <p:nvPicPr>
            <p:cNvPr id="279" name="Google Shape;279;p3"/>
            <p:cNvPicPr preferRelativeResize="0"/>
            <p:nvPr/>
          </p:nvPicPr>
          <p:blipFill rotWithShape="1">
            <a:blip r:embed="rId56">
              <a:alphaModFix/>
            </a:blip>
            <a:srcRect b="0" l="0" r="0" t="0"/>
            <a:stretch/>
          </p:blipFill>
          <p:spPr>
            <a:xfrm>
              <a:off x="11873559" y="6093980"/>
              <a:ext cx="1035532" cy="732317"/>
            </a:xfrm>
            <a:prstGeom prst="rect">
              <a:avLst/>
            </a:prstGeom>
            <a:noFill/>
            <a:ln>
              <a:noFill/>
            </a:ln>
          </p:spPr>
        </p:pic>
        <p:pic>
          <p:nvPicPr>
            <p:cNvPr id="280" name="Google Shape;280;p3"/>
            <p:cNvPicPr preferRelativeResize="0"/>
            <p:nvPr/>
          </p:nvPicPr>
          <p:blipFill rotWithShape="1">
            <a:blip r:embed="rId57">
              <a:alphaModFix/>
            </a:blip>
            <a:srcRect b="0" l="0" r="0" t="0"/>
            <a:stretch/>
          </p:blipFill>
          <p:spPr>
            <a:xfrm>
              <a:off x="11983124" y="6312180"/>
              <a:ext cx="338903" cy="358514"/>
            </a:xfrm>
            <a:prstGeom prst="rect">
              <a:avLst/>
            </a:prstGeom>
            <a:noFill/>
            <a:ln>
              <a:noFill/>
            </a:ln>
          </p:spPr>
        </p:pic>
        <p:pic>
          <p:nvPicPr>
            <p:cNvPr id="281" name="Google Shape;281;p3"/>
            <p:cNvPicPr preferRelativeResize="0"/>
            <p:nvPr/>
          </p:nvPicPr>
          <p:blipFill rotWithShape="1">
            <a:blip r:embed="rId58">
              <a:alphaModFix/>
            </a:blip>
            <a:srcRect b="0" l="0" r="0" t="0"/>
            <a:stretch/>
          </p:blipFill>
          <p:spPr>
            <a:xfrm>
              <a:off x="12283314" y="6249264"/>
              <a:ext cx="518299" cy="357712"/>
            </a:xfrm>
            <a:prstGeom prst="rect">
              <a:avLst/>
            </a:prstGeom>
            <a:noFill/>
            <a:ln>
              <a:noFill/>
            </a:ln>
          </p:spPr>
        </p:pic>
        <p:sp>
          <p:nvSpPr>
            <p:cNvPr id="282" name="Google Shape;282;p3"/>
            <p:cNvSpPr/>
            <p:nvPr/>
          </p:nvSpPr>
          <p:spPr>
            <a:xfrm>
              <a:off x="11317989" y="5026030"/>
              <a:ext cx="427990" cy="112395"/>
            </a:xfrm>
            <a:custGeom>
              <a:rect b="b" l="l" r="r" t="t"/>
              <a:pathLst>
                <a:path extrusionOk="0" h="112395" w="427990">
                  <a:moveTo>
                    <a:pt x="294589" y="112350"/>
                  </a:moveTo>
                  <a:lnTo>
                    <a:pt x="427933" y="99046"/>
                  </a:lnTo>
                  <a:lnTo>
                    <a:pt x="380502" y="58524"/>
                  </a:lnTo>
                  <a:lnTo>
                    <a:pt x="332296" y="29480"/>
                  </a:lnTo>
                  <a:lnTo>
                    <a:pt x="284142" y="10793"/>
                  </a:lnTo>
                  <a:lnTo>
                    <a:pt x="236867" y="1340"/>
                  </a:lnTo>
                  <a:lnTo>
                    <a:pt x="191298" y="0"/>
                  </a:lnTo>
                  <a:lnTo>
                    <a:pt x="148261" y="5649"/>
                  </a:lnTo>
                  <a:lnTo>
                    <a:pt x="108583" y="17167"/>
                  </a:lnTo>
                  <a:lnTo>
                    <a:pt x="73091" y="33430"/>
                  </a:lnTo>
                  <a:lnTo>
                    <a:pt x="17973" y="75706"/>
                  </a:lnTo>
                  <a:lnTo>
                    <a:pt x="0" y="99474"/>
                  </a:lnTo>
                  <a:lnTo>
                    <a:pt x="44704" y="103819"/>
                  </a:lnTo>
                  <a:lnTo>
                    <a:pt x="154873" y="111026"/>
                  </a:lnTo>
                  <a:lnTo>
                    <a:pt x="294589" y="112350"/>
                  </a:lnTo>
                  <a:close/>
                </a:path>
              </a:pathLst>
            </a:custGeom>
            <a:solidFill>
              <a:srgbClr val="86DB1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3"/>
            <p:cNvSpPr/>
            <p:nvPr/>
          </p:nvSpPr>
          <p:spPr>
            <a:xfrm>
              <a:off x="11317989" y="5125077"/>
              <a:ext cx="427990" cy="102870"/>
            </a:xfrm>
            <a:custGeom>
              <a:rect b="b" l="l" r="r" t="t"/>
              <a:pathLst>
                <a:path extrusionOk="0" h="102870" w="427990">
                  <a:moveTo>
                    <a:pt x="241996" y="102492"/>
                  </a:moveTo>
                  <a:lnTo>
                    <a:pt x="289664" y="95577"/>
                  </a:lnTo>
                  <a:lnTo>
                    <a:pt x="337319" y="77539"/>
                  </a:lnTo>
                  <a:lnTo>
                    <a:pt x="383797" y="46355"/>
                  </a:lnTo>
                  <a:lnTo>
                    <a:pt x="427933" y="0"/>
                  </a:lnTo>
                  <a:lnTo>
                    <a:pt x="294589" y="13304"/>
                  </a:lnTo>
                  <a:lnTo>
                    <a:pt x="154873" y="11980"/>
                  </a:lnTo>
                  <a:lnTo>
                    <a:pt x="44704" y="4773"/>
                  </a:lnTo>
                  <a:lnTo>
                    <a:pt x="0" y="427"/>
                  </a:lnTo>
                  <a:lnTo>
                    <a:pt x="5830" y="9588"/>
                  </a:lnTo>
                  <a:lnTo>
                    <a:pt x="44246" y="41117"/>
                  </a:lnTo>
                  <a:lnTo>
                    <a:pt x="110569" y="76758"/>
                  </a:lnTo>
                  <a:lnTo>
                    <a:pt x="151284" y="91058"/>
                  </a:lnTo>
                  <a:lnTo>
                    <a:pt x="195481" y="100311"/>
                  </a:lnTo>
                  <a:lnTo>
                    <a:pt x="241996" y="102492"/>
                  </a:lnTo>
                  <a:close/>
                </a:path>
              </a:pathLst>
            </a:custGeom>
            <a:solidFill>
              <a:srgbClr val="A5EF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4" name="Google Shape;284;p3"/>
            <p:cNvSpPr/>
            <p:nvPr/>
          </p:nvSpPr>
          <p:spPr>
            <a:xfrm>
              <a:off x="13664805" y="7533752"/>
              <a:ext cx="922655" cy="273050"/>
            </a:xfrm>
            <a:custGeom>
              <a:rect b="b" l="l" r="r" t="t"/>
              <a:pathLst>
                <a:path extrusionOk="0" h="273050" w="922655">
                  <a:moveTo>
                    <a:pt x="0" y="272888"/>
                  </a:moveTo>
                  <a:lnTo>
                    <a:pt x="96871" y="255783"/>
                  </a:lnTo>
                  <a:lnTo>
                    <a:pt x="335193" y="218833"/>
                  </a:lnTo>
                  <a:lnTo>
                    <a:pt x="636528" y="183587"/>
                  </a:lnTo>
                  <a:lnTo>
                    <a:pt x="922439" y="171593"/>
                  </a:lnTo>
                  <a:lnTo>
                    <a:pt x="890153" y="146843"/>
                  </a:lnTo>
                  <a:lnTo>
                    <a:pt x="856753" y="123477"/>
                  </a:lnTo>
                  <a:lnTo>
                    <a:pt x="822317" y="101650"/>
                  </a:lnTo>
                  <a:lnTo>
                    <a:pt x="786925" y="81517"/>
                  </a:lnTo>
                  <a:lnTo>
                    <a:pt x="750655" y="63232"/>
                  </a:lnTo>
                  <a:lnTo>
                    <a:pt x="713588" y="46951"/>
                  </a:lnTo>
                  <a:lnTo>
                    <a:pt x="675801" y="32828"/>
                  </a:lnTo>
                  <a:lnTo>
                    <a:pt x="637373" y="21017"/>
                  </a:lnTo>
                  <a:lnTo>
                    <a:pt x="598385" y="11675"/>
                  </a:lnTo>
                  <a:lnTo>
                    <a:pt x="558915" y="4954"/>
                  </a:lnTo>
                  <a:lnTo>
                    <a:pt x="519042" y="1011"/>
                  </a:lnTo>
                  <a:lnTo>
                    <a:pt x="478845" y="0"/>
                  </a:lnTo>
                  <a:lnTo>
                    <a:pt x="438403" y="2075"/>
                  </a:lnTo>
                  <a:lnTo>
                    <a:pt x="397795" y="7391"/>
                  </a:lnTo>
                  <a:lnTo>
                    <a:pt x="357101" y="16104"/>
                  </a:lnTo>
                  <a:lnTo>
                    <a:pt x="316399" y="28368"/>
                  </a:lnTo>
                  <a:lnTo>
                    <a:pt x="275769" y="44338"/>
                  </a:lnTo>
                  <a:lnTo>
                    <a:pt x="235289" y="64168"/>
                  </a:lnTo>
                  <a:lnTo>
                    <a:pt x="195039" y="88014"/>
                  </a:lnTo>
                  <a:lnTo>
                    <a:pt x="155097" y="116029"/>
                  </a:lnTo>
                  <a:lnTo>
                    <a:pt x="115543" y="148370"/>
                  </a:lnTo>
                  <a:lnTo>
                    <a:pt x="76457" y="185190"/>
                  </a:lnTo>
                  <a:lnTo>
                    <a:pt x="37916" y="226644"/>
                  </a:lnTo>
                  <a:lnTo>
                    <a:pt x="0" y="272888"/>
                  </a:lnTo>
                  <a:close/>
                </a:path>
              </a:pathLst>
            </a:custGeom>
            <a:solidFill>
              <a:srgbClr val="48B9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3"/>
            <p:cNvSpPr/>
            <p:nvPr/>
          </p:nvSpPr>
          <p:spPr>
            <a:xfrm>
              <a:off x="13664805" y="7705345"/>
              <a:ext cx="922655" cy="266700"/>
            </a:xfrm>
            <a:custGeom>
              <a:rect b="b" l="l" r="r" t="t"/>
              <a:pathLst>
                <a:path extrusionOk="0" h="266700" w="922655">
                  <a:moveTo>
                    <a:pt x="412920" y="266173"/>
                  </a:moveTo>
                  <a:lnTo>
                    <a:pt x="457268" y="265364"/>
                  </a:lnTo>
                  <a:lnTo>
                    <a:pt x="501283" y="261582"/>
                  </a:lnTo>
                  <a:lnTo>
                    <a:pt x="544741" y="254871"/>
                  </a:lnTo>
                  <a:lnTo>
                    <a:pt x="587420" y="245273"/>
                  </a:lnTo>
                  <a:lnTo>
                    <a:pt x="629097" y="232832"/>
                  </a:lnTo>
                  <a:lnTo>
                    <a:pt x="669551" y="217590"/>
                  </a:lnTo>
                  <a:lnTo>
                    <a:pt x="708559" y="199591"/>
                  </a:lnTo>
                  <a:lnTo>
                    <a:pt x="745899" y="178877"/>
                  </a:lnTo>
                  <a:lnTo>
                    <a:pt x="781347" y="155491"/>
                  </a:lnTo>
                  <a:lnTo>
                    <a:pt x="814682" y="129478"/>
                  </a:lnTo>
                  <a:lnTo>
                    <a:pt x="845681" y="100879"/>
                  </a:lnTo>
                  <a:lnTo>
                    <a:pt x="874122" y="69737"/>
                  </a:lnTo>
                  <a:lnTo>
                    <a:pt x="899782" y="36096"/>
                  </a:lnTo>
                  <a:lnTo>
                    <a:pt x="922439" y="0"/>
                  </a:lnTo>
                  <a:lnTo>
                    <a:pt x="636528" y="11993"/>
                  </a:lnTo>
                  <a:lnTo>
                    <a:pt x="335193" y="47239"/>
                  </a:lnTo>
                  <a:lnTo>
                    <a:pt x="96871" y="84189"/>
                  </a:lnTo>
                  <a:lnTo>
                    <a:pt x="0" y="101294"/>
                  </a:lnTo>
                  <a:lnTo>
                    <a:pt x="35455" y="132580"/>
                  </a:lnTo>
                  <a:lnTo>
                    <a:pt x="72800" y="160462"/>
                  </a:lnTo>
                  <a:lnTo>
                    <a:pt x="111813" y="184984"/>
                  </a:lnTo>
                  <a:lnTo>
                    <a:pt x="152271" y="206189"/>
                  </a:lnTo>
                  <a:lnTo>
                    <a:pt x="193953" y="224120"/>
                  </a:lnTo>
                  <a:lnTo>
                    <a:pt x="236635" y="238820"/>
                  </a:lnTo>
                  <a:lnTo>
                    <a:pt x="280095" y="250333"/>
                  </a:lnTo>
                  <a:lnTo>
                    <a:pt x="324111" y="258700"/>
                  </a:lnTo>
                  <a:lnTo>
                    <a:pt x="368460" y="263966"/>
                  </a:lnTo>
                  <a:lnTo>
                    <a:pt x="412920" y="266173"/>
                  </a:lnTo>
                  <a:close/>
                </a:path>
              </a:pathLst>
            </a:custGeom>
            <a:solidFill>
              <a:srgbClr val="6AD0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86" name="Google Shape;286;p3"/>
            <p:cNvPicPr preferRelativeResize="0"/>
            <p:nvPr/>
          </p:nvPicPr>
          <p:blipFill rotWithShape="1">
            <a:blip r:embed="rId59">
              <a:alphaModFix/>
            </a:blip>
            <a:srcRect b="0" l="0" r="0" t="0"/>
            <a:stretch/>
          </p:blipFill>
          <p:spPr>
            <a:xfrm>
              <a:off x="13596736" y="7128666"/>
              <a:ext cx="879663" cy="535736"/>
            </a:xfrm>
            <a:prstGeom prst="rect">
              <a:avLst/>
            </a:prstGeom>
            <a:noFill/>
            <a:ln>
              <a:noFill/>
            </a:ln>
          </p:spPr>
        </p:pic>
        <p:pic>
          <p:nvPicPr>
            <p:cNvPr id="287" name="Google Shape;287;p3"/>
            <p:cNvPicPr preferRelativeResize="0"/>
            <p:nvPr/>
          </p:nvPicPr>
          <p:blipFill rotWithShape="1">
            <a:blip r:embed="rId60">
              <a:alphaModFix/>
            </a:blip>
            <a:srcRect b="0" l="0" r="0" t="0"/>
            <a:stretch/>
          </p:blipFill>
          <p:spPr>
            <a:xfrm>
              <a:off x="13689671" y="7176901"/>
              <a:ext cx="279869" cy="322540"/>
            </a:xfrm>
            <a:prstGeom prst="rect">
              <a:avLst/>
            </a:prstGeom>
            <a:noFill/>
            <a:ln>
              <a:noFill/>
            </a:ln>
          </p:spPr>
        </p:pic>
        <p:pic>
          <p:nvPicPr>
            <p:cNvPr id="288" name="Google Shape;288;p3"/>
            <p:cNvPicPr preferRelativeResize="0"/>
            <p:nvPr/>
          </p:nvPicPr>
          <p:blipFill rotWithShape="1">
            <a:blip r:embed="rId61">
              <a:alphaModFix/>
            </a:blip>
            <a:srcRect b="0" l="0" r="0" t="0"/>
            <a:stretch/>
          </p:blipFill>
          <p:spPr>
            <a:xfrm>
              <a:off x="13955545" y="7267666"/>
              <a:ext cx="427118" cy="348518"/>
            </a:xfrm>
            <a:prstGeom prst="rect">
              <a:avLst/>
            </a:prstGeom>
            <a:noFill/>
            <a:ln>
              <a:noFill/>
            </a:ln>
          </p:spPr>
        </p:pic>
        <p:pic>
          <p:nvPicPr>
            <p:cNvPr id="289" name="Google Shape;289;p3"/>
            <p:cNvPicPr preferRelativeResize="0"/>
            <p:nvPr/>
          </p:nvPicPr>
          <p:blipFill rotWithShape="1">
            <a:blip r:embed="rId62">
              <a:alphaModFix/>
            </a:blip>
            <a:srcRect b="0" l="0" r="0" t="0"/>
            <a:stretch/>
          </p:blipFill>
          <p:spPr>
            <a:xfrm>
              <a:off x="11201742" y="4005113"/>
              <a:ext cx="163356" cy="629792"/>
            </a:xfrm>
            <a:prstGeom prst="rect">
              <a:avLst/>
            </a:prstGeom>
            <a:noFill/>
            <a:ln>
              <a:noFill/>
            </a:ln>
          </p:spPr>
        </p:pic>
        <p:pic>
          <p:nvPicPr>
            <p:cNvPr id="290" name="Google Shape;290;p3"/>
            <p:cNvPicPr preferRelativeResize="0"/>
            <p:nvPr/>
          </p:nvPicPr>
          <p:blipFill rotWithShape="1">
            <a:blip r:embed="rId63">
              <a:alphaModFix/>
            </a:blip>
            <a:srcRect b="0" l="0" r="0" t="0"/>
            <a:stretch/>
          </p:blipFill>
          <p:spPr>
            <a:xfrm>
              <a:off x="11462571" y="4129085"/>
              <a:ext cx="430132" cy="248173"/>
            </a:xfrm>
            <a:prstGeom prst="rect">
              <a:avLst/>
            </a:prstGeom>
            <a:noFill/>
            <a:ln>
              <a:noFill/>
            </a:ln>
          </p:spPr>
        </p:pic>
        <p:pic>
          <p:nvPicPr>
            <p:cNvPr id="291" name="Google Shape;291;p3"/>
            <p:cNvPicPr preferRelativeResize="0"/>
            <p:nvPr/>
          </p:nvPicPr>
          <p:blipFill rotWithShape="1">
            <a:blip r:embed="rId64">
              <a:alphaModFix/>
            </a:blip>
            <a:srcRect b="0" l="0" r="0" t="0"/>
            <a:stretch/>
          </p:blipFill>
          <p:spPr>
            <a:xfrm>
              <a:off x="11217943" y="5112195"/>
              <a:ext cx="617919" cy="489690"/>
            </a:xfrm>
            <a:prstGeom prst="rect">
              <a:avLst/>
            </a:prstGeom>
            <a:noFill/>
            <a:ln>
              <a:noFill/>
            </a:ln>
          </p:spPr>
        </p:pic>
        <p:pic>
          <p:nvPicPr>
            <p:cNvPr id="292" name="Google Shape;292;p3"/>
            <p:cNvPicPr preferRelativeResize="0"/>
            <p:nvPr/>
          </p:nvPicPr>
          <p:blipFill rotWithShape="1">
            <a:blip r:embed="rId65">
              <a:alphaModFix/>
            </a:blip>
            <a:srcRect b="0" l="0" r="0" t="0"/>
            <a:stretch/>
          </p:blipFill>
          <p:spPr>
            <a:xfrm>
              <a:off x="11287191" y="5283407"/>
              <a:ext cx="212603" cy="219801"/>
            </a:xfrm>
            <a:prstGeom prst="rect">
              <a:avLst/>
            </a:prstGeom>
            <a:noFill/>
            <a:ln>
              <a:noFill/>
            </a:ln>
          </p:spPr>
        </p:pic>
        <p:pic>
          <p:nvPicPr>
            <p:cNvPr id="293" name="Google Shape;293;p3"/>
            <p:cNvPicPr preferRelativeResize="0"/>
            <p:nvPr/>
          </p:nvPicPr>
          <p:blipFill rotWithShape="1">
            <a:blip r:embed="rId66">
              <a:alphaModFix/>
            </a:blip>
            <a:srcRect b="0" l="0" r="0" t="0"/>
            <a:stretch/>
          </p:blipFill>
          <p:spPr>
            <a:xfrm>
              <a:off x="11459797" y="5210603"/>
              <a:ext cx="308584" cy="222795"/>
            </a:xfrm>
            <a:prstGeom prst="rect">
              <a:avLst/>
            </a:prstGeom>
            <a:noFill/>
            <a:ln>
              <a:noFill/>
            </a:ln>
          </p:spPr>
        </p:pic>
      </p:grpSp>
      <p:grpSp>
        <p:nvGrpSpPr>
          <p:cNvPr id="294" name="Google Shape;294;p3"/>
          <p:cNvGrpSpPr/>
          <p:nvPr/>
        </p:nvGrpSpPr>
        <p:grpSpPr>
          <a:xfrm>
            <a:off x="14704063" y="3075438"/>
            <a:ext cx="2955107" cy="3084290"/>
            <a:chOff x="14704063" y="3075438"/>
            <a:chExt cx="2955107" cy="3084290"/>
          </a:xfrm>
        </p:grpSpPr>
        <p:sp>
          <p:nvSpPr>
            <p:cNvPr id="295" name="Google Shape;295;p3"/>
            <p:cNvSpPr/>
            <p:nvPr/>
          </p:nvSpPr>
          <p:spPr>
            <a:xfrm>
              <a:off x="15660848" y="3789080"/>
              <a:ext cx="1022985" cy="1292860"/>
            </a:xfrm>
            <a:custGeom>
              <a:rect b="b" l="l" r="r" t="t"/>
              <a:pathLst>
                <a:path extrusionOk="0" h="1292860" w="1022984">
                  <a:moveTo>
                    <a:pt x="205437" y="1292645"/>
                  </a:moveTo>
                  <a:lnTo>
                    <a:pt x="258158" y="1240849"/>
                  </a:lnTo>
                  <a:lnTo>
                    <a:pt x="330764" y="1168644"/>
                  </a:lnTo>
                  <a:lnTo>
                    <a:pt x="371507" y="1127560"/>
                  </a:lnTo>
                  <a:lnTo>
                    <a:pt x="413601" y="1084578"/>
                  </a:lnTo>
                  <a:lnTo>
                    <a:pt x="455838" y="1040768"/>
                  </a:lnTo>
                  <a:lnTo>
                    <a:pt x="497013" y="997197"/>
                  </a:lnTo>
                  <a:lnTo>
                    <a:pt x="535917" y="954934"/>
                  </a:lnTo>
                  <a:lnTo>
                    <a:pt x="571344" y="915047"/>
                  </a:lnTo>
                  <a:lnTo>
                    <a:pt x="603921" y="873728"/>
                  </a:lnTo>
                  <a:lnTo>
                    <a:pt x="632408" y="829521"/>
                  </a:lnTo>
                  <a:lnTo>
                    <a:pt x="656742" y="786220"/>
                  </a:lnTo>
                  <a:lnTo>
                    <a:pt x="683274" y="737159"/>
                  </a:lnTo>
                  <a:lnTo>
                    <a:pt x="710911" y="684774"/>
                  </a:lnTo>
                  <a:lnTo>
                    <a:pt x="738555" y="631503"/>
                  </a:lnTo>
                  <a:lnTo>
                    <a:pt x="827295" y="458277"/>
                  </a:lnTo>
                  <a:lnTo>
                    <a:pt x="838542" y="437117"/>
                  </a:lnTo>
                  <a:lnTo>
                    <a:pt x="848731" y="422002"/>
                  </a:lnTo>
                  <a:lnTo>
                    <a:pt x="869320" y="392798"/>
                  </a:lnTo>
                  <a:lnTo>
                    <a:pt x="896940" y="352837"/>
                  </a:lnTo>
                  <a:lnTo>
                    <a:pt x="928219" y="305453"/>
                  </a:lnTo>
                  <a:lnTo>
                    <a:pt x="959789" y="253978"/>
                  </a:lnTo>
                  <a:lnTo>
                    <a:pt x="988278" y="201744"/>
                  </a:lnTo>
                  <a:lnTo>
                    <a:pt x="1010317" y="152084"/>
                  </a:lnTo>
                  <a:lnTo>
                    <a:pt x="1022537" y="108331"/>
                  </a:lnTo>
                  <a:lnTo>
                    <a:pt x="1021567" y="73817"/>
                  </a:lnTo>
                  <a:lnTo>
                    <a:pt x="1004036" y="51875"/>
                  </a:lnTo>
                  <a:lnTo>
                    <a:pt x="935486" y="20934"/>
                  </a:lnTo>
                  <a:lnTo>
                    <a:pt x="873486" y="4328"/>
                  </a:lnTo>
                  <a:lnTo>
                    <a:pt x="817838" y="0"/>
                  </a:lnTo>
                  <a:lnTo>
                    <a:pt x="768345" y="5892"/>
                  </a:lnTo>
                  <a:lnTo>
                    <a:pt x="724810" y="19947"/>
                  </a:lnTo>
                  <a:lnTo>
                    <a:pt x="687035" y="40108"/>
                  </a:lnTo>
                  <a:lnTo>
                    <a:pt x="654824" y="64317"/>
                  </a:lnTo>
                  <a:lnTo>
                    <a:pt x="606301" y="116650"/>
                  </a:lnTo>
                  <a:lnTo>
                    <a:pt x="577664" y="160485"/>
                  </a:lnTo>
                  <a:lnTo>
                    <a:pt x="559129" y="195020"/>
                  </a:lnTo>
                  <a:lnTo>
                    <a:pt x="542791" y="234074"/>
                  </a:lnTo>
                  <a:lnTo>
                    <a:pt x="520627" y="290048"/>
                  </a:lnTo>
                  <a:lnTo>
                    <a:pt x="494944" y="356462"/>
                  </a:lnTo>
                  <a:lnTo>
                    <a:pt x="403177" y="596978"/>
                  </a:lnTo>
                  <a:lnTo>
                    <a:pt x="394513" y="618432"/>
                  </a:lnTo>
                  <a:lnTo>
                    <a:pt x="364002" y="663791"/>
                  </a:lnTo>
                  <a:lnTo>
                    <a:pt x="335974" y="701310"/>
                  </a:lnTo>
                  <a:lnTo>
                    <a:pt x="301741" y="745966"/>
                  </a:lnTo>
                  <a:lnTo>
                    <a:pt x="263032" y="795693"/>
                  </a:lnTo>
                  <a:lnTo>
                    <a:pt x="221579" y="848425"/>
                  </a:lnTo>
                  <a:lnTo>
                    <a:pt x="12186" y="1112167"/>
                  </a:lnTo>
                  <a:lnTo>
                    <a:pt x="0" y="1128061"/>
                  </a:lnTo>
                  <a:lnTo>
                    <a:pt x="32952" y="1136020"/>
                  </a:lnTo>
                  <a:lnTo>
                    <a:pt x="68839" y="1161109"/>
                  </a:lnTo>
                  <a:lnTo>
                    <a:pt x="105847" y="1196321"/>
                  </a:lnTo>
                  <a:lnTo>
                    <a:pt x="142159" y="1234652"/>
                  </a:lnTo>
                  <a:lnTo>
                    <a:pt x="175961" y="1269095"/>
                  </a:lnTo>
                  <a:lnTo>
                    <a:pt x="205437" y="1292645"/>
                  </a:lnTo>
                  <a:close/>
                </a:path>
              </a:pathLst>
            </a:custGeom>
            <a:solidFill>
              <a:srgbClr val="B9B8C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3"/>
            <p:cNvSpPr/>
            <p:nvPr/>
          </p:nvSpPr>
          <p:spPr>
            <a:xfrm>
              <a:off x="15660848" y="3799957"/>
              <a:ext cx="757555" cy="1183640"/>
            </a:xfrm>
            <a:custGeom>
              <a:rect b="b" l="l" r="r" t="t"/>
              <a:pathLst>
                <a:path extrusionOk="0" h="1183639" w="757555">
                  <a:moveTo>
                    <a:pt x="103841" y="1183413"/>
                  </a:moveTo>
                  <a:lnTo>
                    <a:pt x="161648" y="1124120"/>
                  </a:lnTo>
                  <a:lnTo>
                    <a:pt x="196477" y="1086629"/>
                  </a:lnTo>
                  <a:lnTo>
                    <a:pt x="234070" y="1045368"/>
                  </a:lnTo>
                  <a:lnTo>
                    <a:pt x="273537" y="1001435"/>
                  </a:lnTo>
                  <a:lnTo>
                    <a:pt x="313987" y="955924"/>
                  </a:lnTo>
                  <a:lnTo>
                    <a:pt x="394276" y="864551"/>
                  </a:lnTo>
                  <a:lnTo>
                    <a:pt x="566157" y="666515"/>
                  </a:lnTo>
                  <a:lnTo>
                    <a:pt x="592131" y="633033"/>
                  </a:lnTo>
                  <a:lnTo>
                    <a:pt x="616377" y="594827"/>
                  </a:lnTo>
                  <a:lnTo>
                    <a:pt x="639365" y="552687"/>
                  </a:lnTo>
                  <a:lnTo>
                    <a:pt x="661568" y="507401"/>
                  </a:lnTo>
                  <a:lnTo>
                    <a:pt x="683456" y="459756"/>
                  </a:lnTo>
                  <a:lnTo>
                    <a:pt x="728176" y="360545"/>
                  </a:lnTo>
                  <a:lnTo>
                    <a:pt x="742553" y="317512"/>
                  </a:lnTo>
                  <a:lnTo>
                    <a:pt x="751576" y="265934"/>
                  </a:lnTo>
                  <a:lnTo>
                    <a:pt x="756199" y="209242"/>
                  </a:lnTo>
                  <a:lnTo>
                    <a:pt x="757373" y="150871"/>
                  </a:lnTo>
                  <a:lnTo>
                    <a:pt x="756051" y="94251"/>
                  </a:lnTo>
                  <a:lnTo>
                    <a:pt x="753184" y="42817"/>
                  </a:lnTo>
                  <a:lnTo>
                    <a:pt x="749725" y="0"/>
                  </a:lnTo>
                  <a:lnTo>
                    <a:pt x="682570" y="32239"/>
                  </a:lnTo>
                  <a:lnTo>
                    <a:pt x="631747" y="75633"/>
                  </a:lnTo>
                  <a:lnTo>
                    <a:pt x="596262" y="119755"/>
                  </a:lnTo>
                  <a:lnTo>
                    <a:pt x="575122" y="154181"/>
                  </a:lnTo>
                  <a:lnTo>
                    <a:pt x="542791" y="223198"/>
                  </a:lnTo>
                  <a:lnTo>
                    <a:pt x="520627" y="279171"/>
                  </a:lnTo>
                  <a:lnTo>
                    <a:pt x="494944" y="345586"/>
                  </a:lnTo>
                  <a:lnTo>
                    <a:pt x="403177" y="586101"/>
                  </a:lnTo>
                  <a:lnTo>
                    <a:pt x="394513" y="607555"/>
                  </a:lnTo>
                  <a:lnTo>
                    <a:pt x="364002" y="652914"/>
                  </a:lnTo>
                  <a:lnTo>
                    <a:pt x="335974" y="690433"/>
                  </a:lnTo>
                  <a:lnTo>
                    <a:pt x="301741" y="735089"/>
                  </a:lnTo>
                  <a:lnTo>
                    <a:pt x="263032" y="784816"/>
                  </a:lnTo>
                  <a:lnTo>
                    <a:pt x="221579" y="837548"/>
                  </a:lnTo>
                  <a:lnTo>
                    <a:pt x="12186" y="1101290"/>
                  </a:lnTo>
                  <a:lnTo>
                    <a:pt x="0" y="1117184"/>
                  </a:lnTo>
                  <a:lnTo>
                    <a:pt x="23910" y="1121098"/>
                  </a:lnTo>
                  <a:lnTo>
                    <a:pt x="49675" y="1135305"/>
                  </a:lnTo>
                  <a:lnTo>
                    <a:pt x="76562" y="1157009"/>
                  </a:lnTo>
                  <a:lnTo>
                    <a:pt x="103841" y="1183413"/>
                  </a:lnTo>
                  <a:close/>
                </a:path>
              </a:pathLst>
            </a:custGeom>
            <a:solidFill>
              <a:srgbClr val="C2C2C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97" name="Google Shape;297;p3"/>
            <p:cNvPicPr preferRelativeResize="0"/>
            <p:nvPr/>
          </p:nvPicPr>
          <p:blipFill rotWithShape="1">
            <a:blip r:embed="rId67">
              <a:alphaModFix/>
            </a:blip>
            <a:srcRect b="0" l="0" r="0" t="0"/>
            <a:stretch/>
          </p:blipFill>
          <p:spPr>
            <a:xfrm>
              <a:off x="15608284" y="4899322"/>
              <a:ext cx="268963" cy="243361"/>
            </a:xfrm>
            <a:prstGeom prst="rect">
              <a:avLst/>
            </a:prstGeom>
            <a:noFill/>
            <a:ln>
              <a:noFill/>
            </a:ln>
          </p:spPr>
        </p:pic>
        <p:sp>
          <p:nvSpPr>
            <p:cNvPr id="298" name="Google Shape;298;p3"/>
            <p:cNvSpPr/>
            <p:nvPr/>
          </p:nvSpPr>
          <p:spPr>
            <a:xfrm>
              <a:off x="15431803" y="4953904"/>
              <a:ext cx="398780" cy="402590"/>
            </a:xfrm>
            <a:custGeom>
              <a:rect b="b" l="l" r="r" t="t"/>
              <a:pathLst>
                <a:path extrusionOk="0" h="402589" w="398780">
                  <a:moveTo>
                    <a:pt x="133437" y="402360"/>
                  </a:moveTo>
                  <a:lnTo>
                    <a:pt x="164321" y="389064"/>
                  </a:lnTo>
                  <a:lnTo>
                    <a:pt x="206981" y="366587"/>
                  </a:lnTo>
                  <a:lnTo>
                    <a:pt x="244778" y="345412"/>
                  </a:lnTo>
                  <a:lnTo>
                    <a:pt x="261074" y="336024"/>
                  </a:lnTo>
                  <a:lnTo>
                    <a:pt x="279608" y="349405"/>
                  </a:lnTo>
                  <a:lnTo>
                    <a:pt x="316898" y="340527"/>
                  </a:lnTo>
                  <a:lnTo>
                    <a:pt x="369000" y="267784"/>
                  </a:lnTo>
                  <a:lnTo>
                    <a:pt x="393202" y="219816"/>
                  </a:lnTo>
                  <a:lnTo>
                    <a:pt x="398576" y="156286"/>
                  </a:lnTo>
                  <a:lnTo>
                    <a:pt x="396451" y="123298"/>
                  </a:lnTo>
                  <a:lnTo>
                    <a:pt x="384875" y="71438"/>
                  </a:lnTo>
                  <a:lnTo>
                    <a:pt x="353526" y="26366"/>
                  </a:lnTo>
                  <a:lnTo>
                    <a:pt x="290751" y="0"/>
                  </a:lnTo>
                  <a:lnTo>
                    <a:pt x="234392" y="2292"/>
                  </a:lnTo>
                  <a:lnTo>
                    <a:pt x="193753" y="16181"/>
                  </a:lnTo>
                  <a:lnTo>
                    <a:pt x="10399" y="165346"/>
                  </a:lnTo>
                  <a:lnTo>
                    <a:pt x="0" y="188205"/>
                  </a:lnTo>
                  <a:lnTo>
                    <a:pt x="1469" y="196831"/>
                  </a:lnTo>
                  <a:lnTo>
                    <a:pt x="35958" y="301440"/>
                  </a:lnTo>
                  <a:lnTo>
                    <a:pt x="71086" y="355147"/>
                  </a:lnTo>
                  <a:lnTo>
                    <a:pt x="115527" y="397280"/>
                  </a:lnTo>
                  <a:lnTo>
                    <a:pt x="133437" y="402360"/>
                  </a:lnTo>
                  <a:close/>
                </a:path>
              </a:pathLst>
            </a:custGeom>
            <a:solidFill>
              <a:srgbClr val="FFCC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3"/>
            <p:cNvSpPr/>
            <p:nvPr/>
          </p:nvSpPr>
          <p:spPr>
            <a:xfrm>
              <a:off x="15704855" y="5043453"/>
              <a:ext cx="128270" cy="259079"/>
            </a:xfrm>
            <a:custGeom>
              <a:rect b="b" l="l" r="r" t="t"/>
              <a:pathLst>
                <a:path extrusionOk="0" h="259079" w="128269">
                  <a:moveTo>
                    <a:pt x="31280" y="258716"/>
                  </a:moveTo>
                  <a:lnTo>
                    <a:pt x="94925" y="177994"/>
                  </a:lnTo>
                  <a:lnTo>
                    <a:pt x="120150" y="130266"/>
                  </a:lnTo>
                  <a:lnTo>
                    <a:pt x="127730" y="65634"/>
                  </a:lnTo>
                  <a:lnTo>
                    <a:pt x="124226" y="33335"/>
                  </a:lnTo>
                  <a:lnTo>
                    <a:pt x="117263" y="0"/>
                  </a:lnTo>
                  <a:lnTo>
                    <a:pt x="117203" y="22617"/>
                  </a:lnTo>
                  <a:lnTo>
                    <a:pt x="114232" y="49033"/>
                  </a:lnTo>
                  <a:lnTo>
                    <a:pt x="84917" y="109535"/>
                  </a:lnTo>
                  <a:lnTo>
                    <a:pt x="57649" y="137122"/>
                  </a:lnTo>
                  <a:lnTo>
                    <a:pt x="23581" y="164423"/>
                  </a:lnTo>
                  <a:lnTo>
                    <a:pt x="0" y="235036"/>
                  </a:lnTo>
                  <a:lnTo>
                    <a:pt x="31280" y="258716"/>
                  </a:lnTo>
                  <a:close/>
                </a:path>
              </a:pathLst>
            </a:custGeom>
            <a:solidFill>
              <a:srgbClr val="FFB4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3"/>
            <p:cNvSpPr/>
            <p:nvPr/>
          </p:nvSpPr>
          <p:spPr>
            <a:xfrm>
              <a:off x="15580052" y="5135455"/>
              <a:ext cx="62865" cy="62230"/>
            </a:xfrm>
            <a:custGeom>
              <a:rect b="b" l="l" r="r" t="t"/>
              <a:pathLst>
                <a:path extrusionOk="0" h="62229" w="62865">
                  <a:moveTo>
                    <a:pt x="11763" y="61837"/>
                  </a:moveTo>
                  <a:lnTo>
                    <a:pt x="19344" y="61781"/>
                  </a:lnTo>
                  <a:lnTo>
                    <a:pt x="36200" y="59626"/>
                  </a:lnTo>
                  <a:lnTo>
                    <a:pt x="53496" y="52388"/>
                  </a:lnTo>
                  <a:lnTo>
                    <a:pt x="62401" y="37088"/>
                  </a:lnTo>
                  <a:lnTo>
                    <a:pt x="57309" y="22246"/>
                  </a:lnTo>
                  <a:lnTo>
                    <a:pt x="42957" y="7555"/>
                  </a:lnTo>
                  <a:lnTo>
                    <a:pt x="23984" y="0"/>
                  </a:lnTo>
                  <a:lnTo>
                    <a:pt x="5026" y="6566"/>
                  </a:lnTo>
                  <a:lnTo>
                    <a:pt x="0" y="12392"/>
                  </a:lnTo>
                  <a:lnTo>
                    <a:pt x="11763" y="61837"/>
                  </a:lnTo>
                  <a:close/>
                </a:path>
              </a:pathLst>
            </a:custGeom>
            <a:solidFill>
              <a:srgbClr val="DEAB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3"/>
            <p:cNvSpPr/>
            <p:nvPr/>
          </p:nvSpPr>
          <p:spPr>
            <a:xfrm>
              <a:off x="16315393" y="3633662"/>
              <a:ext cx="650875" cy="1875789"/>
            </a:xfrm>
            <a:custGeom>
              <a:rect b="b" l="l" r="r" t="t"/>
              <a:pathLst>
                <a:path extrusionOk="0" h="1875789" w="650875">
                  <a:moveTo>
                    <a:pt x="528247" y="1875587"/>
                  </a:moveTo>
                  <a:lnTo>
                    <a:pt x="583526" y="1829353"/>
                  </a:lnTo>
                  <a:lnTo>
                    <a:pt x="622263" y="1780940"/>
                  </a:lnTo>
                  <a:lnTo>
                    <a:pt x="644618" y="1738650"/>
                  </a:lnTo>
                  <a:lnTo>
                    <a:pt x="650750" y="1710789"/>
                  </a:lnTo>
                  <a:lnTo>
                    <a:pt x="611930" y="1337487"/>
                  </a:lnTo>
                  <a:lnTo>
                    <a:pt x="598839" y="1220338"/>
                  </a:lnTo>
                  <a:lnTo>
                    <a:pt x="592332" y="1165973"/>
                  </a:lnTo>
                  <a:lnTo>
                    <a:pt x="585950" y="1116005"/>
                  </a:lnTo>
                  <a:lnTo>
                    <a:pt x="579767" y="1071625"/>
                  </a:lnTo>
                  <a:lnTo>
                    <a:pt x="568297" y="1004396"/>
                  </a:lnTo>
                  <a:lnTo>
                    <a:pt x="557356" y="960220"/>
                  </a:lnTo>
                  <a:lnTo>
                    <a:pt x="543373" y="915162"/>
                  </a:lnTo>
                  <a:lnTo>
                    <a:pt x="526781" y="869337"/>
                  </a:lnTo>
                  <a:lnTo>
                    <a:pt x="508016" y="822860"/>
                  </a:lnTo>
                  <a:lnTo>
                    <a:pt x="487512" y="775843"/>
                  </a:lnTo>
                  <a:lnTo>
                    <a:pt x="465703" y="728402"/>
                  </a:lnTo>
                  <a:lnTo>
                    <a:pt x="443026" y="680649"/>
                  </a:lnTo>
                  <a:lnTo>
                    <a:pt x="396801" y="584665"/>
                  </a:lnTo>
                  <a:lnTo>
                    <a:pt x="374123" y="536663"/>
                  </a:lnTo>
                  <a:lnTo>
                    <a:pt x="352314" y="488804"/>
                  </a:lnTo>
                  <a:lnTo>
                    <a:pt x="331810" y="441205"/>
                  </a:lnTo>
                  <a:lnTo>
                    <a:pt x="313045" y="393977"/>
                  </a:lnTo>
                  <a:lnTo>
                    <a:pt x="296453" y="347236"/>
                  </a:lnTo>
                  <a:lnTo>
                    <a:pt x="282470" y="301096"/>
                  </a:lnTo>
                  <a:lnTo>
                    <a:pt x="271529" y="255669"/>
                  </a:lnTo>
                  <a:lnTo>
                    <a:pt x="265851" y="202398"/>
                  </a:lnTo>
                  <a:lnTo>
                    <a:pt x="270499" y="153392"/>
                  </a:lnTo>
                  <a:lnTo>
                    <a:pt x="283754" y="108651"/>
                  </a:lnTo>
                  <a:lnTo>
                    <a:pt x="303894" y="68173"/>
                  </a:lnTo>
                  <a:lnTo>
                    <a:pt x="329196" y="31956"/>
                  </a:lnTo>
                  <a:lnTo>
                    <a:pt x="357939" y="0"/>
                  </a:lnTo>
                  <a:lnTo>
                    <a:pt x="344315" y="10294"/>
                  </a:lnTo>
                  <a:lnTo>
                    <a:pt x="306981" y="47413"/>
                  </a:lnTo>
                  <a:lnTo>
                    <a:pt x="273020" y="106720"/>
                  </a:lnTo>
                  <a:lnTo>
                    <a:pt x="250568" y="172121"/>
                  </a:lnTo>
                  <a:lnTo>
                    <a:pt x="234794" y="180829"/>
                  </a:lnTo>
                  <a:lnTo>
                    <a:pt x="205866" y="168482"/>
                  </a:lnTo>
                  <a:lnTo>
                    <a:pt x="134856" y="122733"/>
                  </a:lnTo>
                  <a:lnTo>
                    <a:pt x="105928" y="110387"/>
                  </a:lnTo>
                  <a:lnTo>
                    <a:pt x="90154" y="119095"/>
                  </a:lnTo>
                  <a:lnTo>
                    <a:pt x="85102" y="127786"/>
                  </a:lnTo>
                  <a:lnTo>
                    <a:pt x="74938" y="141519"/>
                  </a:lnTo>
                  <a:lnTo>
                    <a:pt x="45946" y="186335"/>
                  </a:lnTo>
                  <a:lnTo>
                    <a:pt x="16519" y="257997"/>
                  </a:lnTo>
                  <a:lnTo>
                    <a:pt x="5812" y="305286"/>
                  </a:lnTo>
                  <a:lnTo>
                    <a:pt x="0" y="360957"/>
                  </a:lnTo>
                  <a:lnTo>
                    <a:pt x="749" y="425565"/>
                  </a:lnTo>
                  <a:lnTo>
                    <a:pt x="9730" y="499668"/>
                  </a:lnTo>
                  <a:lnTo>
                    <a:pt x="28608" y="583822"/>
                  </a:lnTo>
                  <a:lnTo>
                    <a:pt x="55866" y="657391"/>
                  </a:lnTo>
                  <a:lnTo>
                    <a:pt x="77412" y="707117"/>
                  </a:lnTo>
                  <a:lnTo>
                    <a:pt x="102531" y="762459"/>
                  </a:lnTo>
                  <a:lnTo>
                    <a:pt x="129944" y="821156"/>
                  </a:lnTo>
                  <a:lnTo>
                    <a:pt x="158370" y="880952"/>
                  </a:lnTo>
                  <a:lnTo>
                    <a:pt x="236942" y="1044332"/>
                  </a:lnTo>
                  <a:lnTo>
                    <a:pt x="256632" y="1085928"/>
                  </a:lnTo>
                  <a:lnTo>
                    <a:pt x="270940" y="1117326"/>
                  </a:lnTo>
                  <a:lnTo>
                    <a:pt x="278588" y="1136267"/>
                  </a:lnTo>
                  <a:lnTo>
                    <a:pt x="284394" y="1167169"/>
                  </a:lnTo>
                  <a:lnTo>
                    <a:pt x="286320" y="1209353"/>
                  </a:lnTo>
                  <a:lnTo>
                    <a:pt x="285017" y="1260339"/>
                  </a:lnTo>
                  <a:lnTo>
                    <a:pt x="281131" y="1317643"/>
                  </a:lnTo>
                  <a:lnTo>
                    <a:pt x="275314" y="1378784"/>
                  </a:lnTo>
                  <a:lnTo>
                    <a:pt x="268214" y="1441280"/>
                  </a:lnTo>
                  <a:lnTo>
                    <a:pt x="260479" y="1502648"/>
                  </a:lnTo>
                  <a:lnTo>
                    <a:pt x="239963" y="1655174"/>
                  </a:lnTo>
                  <a:lnTo>
                    <a:pt x="236185" y="1687215"/>
                  </a:lnTo>
                  <a:lnTo>
                    <a:pt x="260523" y="1721135"/>
                  </a:lnTo>
                  <a:lnTo>
                    <a:pt x="292445" y="1756698"/>
                  </a:lnTo>
                  <a:lnTo>
                    <a:pt x="330876" y="1791517"/>
                  </a:lnTo>
                  <a:lnTo>
                    <a:pt x="374745" y="1823203"/>
                  </a:lnTo>
                  <a:lnTo>
                    <a:pt x="422978" y="1849369"/>
                  </a:lnTo>
                  <a:lnTo>
                    <a:pt x="474503" y="1867626"/>
                  </a:lnTo>
                  <a:lnTo>
                    <a:pt x="528247" y="1875587"/>
                  </a:lnTo>
                  <a:close/>
                </a:path>
              </a:pathLst>
            </a:custGeom>
            <a:solidFill>
              <a:srgbClr val="BCBA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3"/>
            <p:cNvSpPr/>
            <p:nvPr/>
          </p:nvSpPr>
          <p:spPr>
            <a:xfrm>
              <a:off x="16499764" y="3612655"/>
              <a:ext cx="506730" cy="1176655"/>
            </a:xfrm>
            <a:custGeom>
              <a:rect b="b" l="l" r="r" t="t"/>
              <a:pathLst>
                <a:path extrusionOk="0" h="1176654" w="506730">
                  <a:moveTo>
                    <a:pt x="329759" y="1176090"/>
                  </a:moveTo>
                  <a:lnTo>
                    <a:pt x="342856" y="1069274"/>
                  </a:lnTo>
                  <a:lnTo>
                    <a:pt x="378031" y="813353"/>
                  </a:lnTo>
                  <a:lnTo>
                    <a:pt x="429106" y="505113"/>
                  </a:lnTo>
                  <a:lnTo>
                    <a:pt x="489907" y="241343"/>
                  </a:lnTo>
                  <a:lnTo>
                    <a:pt x="491190" y="237922"/>
                  </a:lnTo>
                  <a:lnTo>
                    <a:pt x="506436" y="181840"/>
                  </a:lnTo>
                  <a:lnTo>
                    <a:pt x="505746" y="138482"/>
                  </a:lnTo>
                  <a:lnTo>
                    <a:pt x="490123" y="101495"/>
                  </a:lnTo>
                  <a:lnTo>
                    <a:pt x="460572" y="64525"/>
                  </a:lnTo>
                  <a:lnTo>
                    <a:pt x="418094" y="21221"/>
                  </a:lnTo>
                  <a:lnTo>
                    <a:pt x="378354" y="4593"/>
                  </a:lnTo>
                  <a:lnTo>
                    <a:pt x="369809" y="0"/>
                  </a:lnTo>
                  <a:lnTo>
                    <a:pt x="330839" y="18289"/>
                  </a:lnTo>
                  <a:lnTo>
                    <a:pt x="292722" y="24981"/>
                  </a:lnTo>
                  <a:lnTo>
                    <a:pt x="255679" y="25330"/>
                  </a:lnTo>
                  <a:lnTo>
                    <a:pt x="219927" y="24593"/>
                  </a:lnTo>
                  <a:lnTo>
                    <a:pt x="185685" y="28025"/>
                  </a:lnTo>
                  <a:lnTo>
                    <a:pt x="122610" y="68420"/>
                  </a:lnTo>
                  <a:lnTo>
                    <a:pt x="88649" y="127727"/>
                  </a:lnTo>
                  <a:lnTo>
                    <a:pt x="66197" y="193128"/>
                  </a:lnTo>
                  <a:lnTo>
                    <a:pt x="61106" y="205270"/>
                  </a:lnTo>
                  <a:lnTo>
                    <a:pt x="53859" y="216775"/>
                  </a:lnTo>
                  <a:lnTo>
                    <a:pt x="44947" y="227789"/>
                  </a:lnTo>
                  <a:lnTo>
                    <a:pt x="34863" y="238457"/>
                  </a:lnTo>
                  <a:lnTo>
                    <a:pt x="28746" y="262914"/>
                  </a:lnTo>
                  <a:lnTo>
                    <a:pt x="15967" y="290267"/>
                  </a:lnTo>
                  <a:lnTo>
                    <a:pt x="3920" y="317761"/>
                  </a:lnTo>
                  <a:lnTo>
                    <a:pt x="0" y="342638"/>
                  </a:lnTo>
                  <a:lnTo>
                    <a:pt x="77376" y="695352"/>
                  </a:lnTo>
                  <a:lnTo>
                    <a:pt x="187859" y="957130"/>
                  </a:lnTo>
                  <a:lnTo>
                    <a:pt x="286851" y="1120025"/>
                  </a:lnTo>
                  <a:lnTo>
                    <a:pt x="329759" y="1176090"/>
                  </a:lnTo>
                  <a:close/>
                </a:path>
              </a:pathLst>
            </a:custGeom>
            <a:solidFill>
              <a:srgbClr val="F0F1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3"/>
            <p:cNvSpPr/>
            <p:nvPr/>
          </p:nvSpPr>
          <p:spPr>
            <a:xfrm>
              <a:off x="16518586" y="4078879"/>
              <a:ext cx="340995" cy="709930"/>
            </a:xfrm>
            <a:custGeom>
              <a:rect b="b" l="l" r="r" t="t"/>
              <a:pathLst>
                <a:path extrusionOk="0" h="709929" w="340994">
                  <a:moveTo>
                    <a:pt x="310937" y="709866"/>
                  </a:moveTo>
                  <a:lnTo>
                    <a:pt x="318777" y="644893"/>
                  </a:lnTo>
                  <a:lnTo>
                    <a:pt x="328059" y="571855"/>
                  </a:lnTo>
                  <a:lnTo>
                    <a:pt x="340453" y="479053"/>
                  </a:lnTo>
                  <a:lnTo>
                    <a:pt x="338101" y="472157"/>
                  </a:lnTo>
                  <a:lnTo>
                    <a:pt x="310271" y="432185"/>
                  </a:lnTo>
                  <a:lnTo>
                    <a:pt x="264491" y="383904"/>
                  </a:lnTo>
                  <a:lnTo>
                    <a:pt x="234481" y="350678"/>
                  </a:lnTo>
                  <a:lnTo>
                    <a:pt x="200682" y="310886"/>
                  </a:lnTo>
                  <a:lnTo>
                    <a:pt x="163812" y="264142"/>
                  </a:lnTo>
                  <a:lnTo>
                    <a:pt x="124590" y="210065"/>
                  </a:lnTo>
                  <a:lnTo>
                    <a:pt x="83735" y="148271"/>
                  </a:lnTo>
                  <a:lnTo>
                    <a:pt x="41965" y="78377"/>
                  </a:lnTo>
                  <a:lnTo>
                    <a:pt x="0" y="0"/>
                  </a:lnTo>
                  <a:lnTo>
                    <a:pt x="84158" y="301268"/>
                  </a:lnTo>
                  <a:lnTo>
                    <a:pt x="187090" y="524134"/>
                  </a:lnTo>
                  <a:lnTo>
                    <a:pt x="274211" y="662400"/>
                  </a:lnTo>
                  <a:lnTo>
                    <a:pt x="310937" y="709866"/>
                  </a:lnTo>
                  <a:close/>
                </a:path>
              </a:pathLst>
            </a:custGeom>
            <a:solidFill>
              <a:srgbClr val="E1E4E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04" name="Google Shape;304;p3"/>
            <p:cNvPicPr preferRelativeResize="0"/>
            <p:nvPr/>
          </p:nvPicPr>
          <p:blipFill rotWithShape="1">
            <a:blip r:embed="rId68">
              <a:alphaModFix/>
            </a:blip>
            <a:srcRect b="0" l="0" r="0" t="0"/>
            <a:stretch/>
          </p:blipFill>
          <p:spPr>
            <a:xfrm>
              <a:off x="16612056" y="4178036"/>
              <a:ext cx="136139" cy="512300"/>
            </a:xfrm>
            <a:prstGeom prst="rect">
              <a:avLst/>
            </a:prstGeom>
            <a:noFill/>
            <a:ln>
              <a:noFill/>
            </a:ln>
          </p:spPr>
        </p:pic>
        <p:sp>
          <p:nvSpPr>
            <p:cNvPr id="305" name="Google Shape;305;p3"/>
            <p:cNvSpPr/>
            <p:nvPr/>
          </p:nvSpPr>
          <p:spPr>
            <a:xfrm>
              <a:off x="16372025" y="3612173"/>
              <a:ext cx="1287145" cy="1939289"/>
            </a:xfrm>
            <a:custGeom>
              <a:rect b="b" l="l" r="r" t="t"/>
              <a:pathLst>
                <a:path extrusionOk="0" h="1939289" w="1287144">
                  <a:moveTo>
                    <a:pt x="684058" y="1939144"/>
                  </a:moveTo>
                  <a:lnTo>
                    <a:pt x="761518" y="1937965"/>
                  </a:lnTo>
                  <a:lnTo>
                    <a:pt x="834102" y="1932833"/>
                  </a:lnTo>
                  <a:lnTo>
                    <a:pt x="901705" y="1924176"/>
                  </a:lnTo>
                  <a:lnTo>
                    <a:pt x="964222" y="1912418"/>
                  </a:lnTo>
                  <a:lnTo>
                    <a:pt x="1021547" y="1897988"/>
                  </a:lnTo>
                  <a:lnTo>
                    <a:pt x="1073577" y="1881310"/>
                  </a:lnTo>
                  <a:lnTo>
                    <a:pt x="1120206" y="1862812"/>
                  </a:lnTo>
                  <a:lnTo>
                    <a:pt x="1161329" y="1842920"/>
                  </a:lnTo>
                  <a:lnTo>
                    <a:pt x="1196842" y="1822060"/>
                  </a:lnTo>
                  <a:lnTo>
                    <a:pt x="1250616" y="1779142"/>
                  </a:lnTo>
                  <a:lnTo>
                    <a:pt x="1280689" y="1737469"/>
                  </a:lnTo>
                  <a:lnTo>
                    <a:pt x="1286576" y="1718166"/>
                  </a:lnTo>
                  <a:lnTo>
                    <a:pt x="1279141" y="1671231"/>
                  </a:lnTo>
                  <a:lnTo>
                    <a:pt x="1269210" y="1623402"/>
                  </a:lnTo>
                  <a:lnTo>
                    <a:pt x="1257163" y="1574872"/>
                  </a:lnTo>
                  <a:lnTo>
                    <a:pt x="1243380" y="1525830"/>
                  </a:lnTo>
                  <a:lnTo>
                    <a:pt x="1228239" y="1476470"/>
                  </a:lnTo>
                  <a:lnTo>
                    <a:pt x="1212119" y="1426982"/>
                  </a:lnTo>
                  <a:lnTo>
                    <a:pt x="1195400" y="1377558"/>
                  </a:lnTo>
                  <a:lnTo>
                    <a:pt x="1161681" y="1279668"/>
                  </a:lnTo>
                  <a:lnTo>
                    <a:pt x="1145439" y="1231584"/>
                  </a:lnTo>
                  <a:lnTo>
                    <a:pt x="1130114" y="1184329"/>
                  </a:lnTo>
                  <a:lnTo>
                    <a:pt x="1116086" y="1138096"/>
                  </a:lnTo>
                  <a:lnTo>
                    <a:pt x="1103734" y="1093076"/>
                  </a:lnTo>
                  <a:lnTo>
                    <a:pt x="1093437" y="1049459"/>
                  </a:lnTo>
                  <a:lnTo>
                    <a:pt x="1089992" y="980546"/>
                  </a:lnTo>
                  <a:lnTo>
                    <a:pt x="1092620" y="932547"/>
                  </a:lnTo>
                  <a:lnTo>
                    <a:pt x="1097541" y="877721"/>
                  </a:lnTo>
                  <a:lnTo>
                    <a:pt x="1104297" y="817721"/>
                  </a:lnTo>
                  <a:lnTo>
                    <a:pt x="1112432" y="754197"/>
                  </a:lnTo>
                  <a:lnTo>
                    <a:pt x="1121490" y="688802"/>
                  </a:lnTo>
                  <a:lnTo>
                    <a:pt x="1157810" y="441537"/>
                  </a:lnTo>
                  <a:lnTo>
                    <a:pt x="1164630" y="391558"/>
                  </a:lnTo>
                  <a:lnTo>
                    <a:pt x="1169633" y="349617"/>
                  </a:lnTo>
                  <a:lnTo>
                    <a:pt x="1172362" y="317365"/>
                  </a:lnTo>
                  <a:lnTo>
                    <a:pt x="1172361" y="296455"/>
                  </a:lnTo>
                  <a:lnTo>
                    <a:pt x="1134323" y="256263"/>
                  </a:lnTo>
                  <a:lnTo>
                    <a:pt x="1073925" y="215554"/>
                  </a:lnTo>
                  <a:lnTo>
                    <a:pt x="1034840" y="192650"/>
                  </a:lnTo>
                  <a:lnTo>
                    <a:pt x="990553" y="168770"/>
                  </a:lnTo>
                  <a:lnTo>
                    <a:pt x="941607" y="144455"/>
                  </a:lnTo>
                  <a:lnTo>
                    <a:pt x="888542" y="120247"/>
                  </a:lnTo>
                  <a:lnTo>
                    <a:pt x="831901" y="96688"/>
                  </a:lnTo>
                  <a:lnTo>
                    <a:pt x="772226" y="74320"/>
                  </a:lnTo>
                  <a:lnTo>
                    <a:pt x="710058" y="53684"/>
                  </a:lnTo>
                  <a:lnTo>
                    <a:pt x="645939" y="35323"/>
                  </a:lnTo>
                  <a:lnTo>
                    <a:pt x="580412" y="19778"/>
                  </a:lnTo>
                  <a:lnTo>
                    <a:pt x="514018" y="7591"/>
                  </a:lnTo>
                  <a:lnTo>
                    <a:pt x="436176" y="0"/>
                  </a:lnTo>
                  <a:lnTo>
                    <a:pt x="365768" y="1598"/>
                  </a:lnTo>
                  <a:lnTo>
                    <a:pt x="302521" y="10938"/>
                  </a:lnTo>
                  <a:lnTo>
                    <a:pt x="246159" y="26573"/>
                  </a:lnTo>
                  <a:lnTo>
                    <a:pt x="196407" y="47056"/>
                  </a:lnTo>
                  <a:lnTo>
                    <a:pt x="152992" y="70938"/>
                  </a:lnTo>
                  <a:lnTo>
                    <a:pt x="115637" y="96773"/>
                  </a:lnTo>
                  <a:lnTo>
                    <a:pt x="84070" y="123113"/>
                  </a:lnTo>
                  <a:lnTo>
                    <a:pt x="37196" y="171519"/>
                  </a:lnTo>
                  <a:lnTo>
                    <a:pt x="10172" y="204577"/>
                  </a:lnTo>
                  <a:lnTo>
                    <a:pt x="3417" y="211731"/>
                  </a:lnTo>
                  <a:lnTo>
                    <a:pt x="62290" y="232057"/>
                  </a:lnTo>
                  <a:lnTo>
                    <a:pt x="101756" y="232214"/>
                  </a:lnTo>
                  <a:lnTo>
                    <a:pt x="147833" y="231310"/>
                  </a:lnTo>
                  <a:lnTo>
                    <a:pt x="253245" y="228138"/>
                  </a:lnTo>
                  <a:lnTo>
                    <a:pt x="309294" y="226780"/>
                  </a:lnTo>
                  <a:lnTo>
                    <a:pt x="365379" y="226180"/>
                  </a:lnTo>
                  <a:lnTo>
                    <a:pt x="419856" y="226791"/>
                  </a:lnTo>
                  <a:lnTo>
                    <a:pt x="471081" y="229070"/>
                  </a:lnTo>
                  <a:lnTo>
                    <a:pt x="517412" y="233471"/>
                  </a:lnTo>
                  <a:lnTo>
                    <a:pt x="557204" y="240447"/>
                  </a:lnTo>
                  <a:lnTo>
                    <a:pt x="610595" y="263948"/>
                  </a:lnTo>
                  <a:lnTo>
                    <a:pt x="626719" y="328428"/>
                  </a:lnTo>
                  <a:lnTo>
                    <a:pt x="625911" y="377406"/>
                  </a:lnTo>
                  <a:lnTo>
                    <a:pt x="619479" y="427837"/>
                  </a:lnTo>
                  <a:lnTo>
                    <a:pt x="608418" y="479240"/>
                  </a:lnTo>
                  <a:lnTo>
                    <a:pt x="593724" y="531136"/>
                  </a:lnTo>
                  <a:lnTo>
                    <a:pt x="576392" y="583043"/>
                  </a:lnTo>
                  <a:lnTo>
                    <a:pt x="557417" y="634484"/>
                  </a:lnTo>
                  <a:lnTo>
                    <a:pt x="518520" y="734042"/>
                  </a:lnTo>
                  <a:lnTo>
                    <a:pt x="500589" y="781200"/>
                  </a:lnTo>
                  <a:lnTo>
                    <a:pt x="484996" y="825971"/>
                  </a:lnTo>
                  <a:lnTo>
                    <a:pt x="472738" y="867875"/>
                  </a:lnTo>
                  <a:lnTo>
                    <a:pt x="464808" y="906432"/>
                  </a:lnTo>
                  <a:lnTo>
                    <a:pt x="462204" y="941161"/>
                  </a:lnTo>
                  <a:lnTo>
                    <a:pt x="457092" y="960534"/>
                  </a:lnTo>
                  <a:lnTo>
                    <a:pt x="445975" y="984533"/>
                  </a:lnTo>
                  <a:lnTo>
                    <a:pt x="435901" y="1024517"/>
                  </a:lnTo>
                  <a:lnTo>
                    <a:pt x="433917" y="1091848"/>
                  </a:lnTo>
                  <a:lnTo>
                    <a:pt x="436165" y="1132431"/>
                  </a:lnTo>
                  <a:lnTo>
                    <a:pt x="439787" y="1176859"/>
                  </a:lnTo>
                  <a:lnTo>
                    <a:pt x="444662" y="1224546"/>
                  </a:lnTo>
                  <a:lnTo>
                    <a:pt x="450665" y="1274908"/>
                  </a:lnTo>
                  <a:lnTo>
                    <a:pt x="457673" y="1327359"/>
                  </a:lnTo>
                  <a:lnTo>
                    <a:pt x="465562" y="1381314"/>
                  </a:lnTo>
                  <a:lnTo>
                    <a:pt x="474210" y="1436188"/>
                  </a:lnTo>
                  <a:lnTo>
                    <a:pt x="483493" y="1491394"/>
                  </a:lnTo>
                  <a:lnTo>
                    <a:pt x="493288" y="1546349"/>
                  </a:lnTo>
                  <a:lnTo>
                    <a:pt x="503470" y="1600467"/>
                  </a:lnTo>
                  <a:lnTo>
                    <a:pt x="513917" y="1653162"/>
                  </a:lnTo>
                  <a:lnTo>
                    <a:pt x="524506" y="1703849"/>
                  </a:lnTo>
                  <a:lnTo>
                    <a:pt x="535113" y="1751942"/>
                  </a:lnTo>
                  <a:lnTo>
                    <a:pt x="545614" y="1796858"/>
                  </a:lnTo>
                  <a:lnTo>
                    <a:pt x="555886" y="1838009"/>
                  </a:lnTo>
                  <a:lnTo>
                    <a:pt x="573793" y="1878475"/>
                  </a:lnTo>
                  <a:lnTo>
                    <a:pt x="602928" y="1910326"/>
                  </a:lnTo>
                  <a:lnTo>
                    <a:pt x="640585" y="1931302"/>
                  </a:lnTo>
                  <a:lnTo>
                    <a:pt x="684058" y="1939144"/>
                  </a:lnTo>
                  <a:close/>
                </a:path>
              </a:pathLst>
            </a:custGeom>
            <a:solidFill>
              <a:srgbClr val="CAC8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3"/>
            <p:cNvSpPr/>
            <p:nvPr/>
          </p:nvSpPr>
          <p:spPr>
            <a:xfrm>
              <a:off x="17321814" y="3895176"/>
              <a:ext cx="337185" cy="1548765"/>
            </a:xfrm>
            <a:custGeom>
              <a:rect b="b" l="l" r="r" t="t"/>
              <a:pathLst>
                <a:path extrusionOk="0" h="1548764" w="337184">
                  <a:moveTo>
                    <a:pt x="218989" y="1548165"/>
                  </a:moveTo>
                  <a:lnTo>
                    <a:pt x="267698" y="1518406"/>
                  </a:lnTo>
                  <a:lnTo>
                    <a:pt x="305680" y="1487655"/>
                  </a:lnTo>
                  <a:lnTo>
                    <a:pt x="329766" y="1458908"/>
                  </a:lnTo>
                  <a:lnTo>
                    <a:pt x="336787" y="1435163"/>
                  </a:lnTo>
                  <a:lnTo>
                    <a:pt x="329352" y="1388228"/>
                  </a:lnTo>
                  <a:lnTo>
                    <a:pt x="319421" y="1340399"/>
                  </a:lnTo>
                  <a:lnTo>
                    <a:pt x="307374" y="1291869"/>
                  </a:lnTo>
                  <a:lnTo>
                    <a:pt x="293591" y="1242828"/>
                  </a:lnTo>
                  <a:lnTo>
                    <a:pt x="278450" y="1193467"/>
                  </a:lnTo>
                  <a:lnTo>
                    <a:pt x="262330" y="1143980"/>
                  </a:lnTo>
                  <a:lnTo>
                    <a:pt x="245611" y="1094555"/>
                  </a:lnTo>
                  <a:lnTo>
                    <a:pt x="211892" y="996665"/>
                  </a:lnTo>
                  <a:lnTo>
                    <a:pt x="195650" y="948581"/>
                  </a:lnTo>
                  <a:lnTo>
                    <a:pt x="180325" y="901327"/>
                  </a:lnTo>
                  <a:lnTo>
                    <a:pt x="166297" y="855093"/>
                  </a:lnTo>
                  <a:lnTo>
                    <a:pt x="153945" y="810073"/>
                  </a:lnTo>
                  <a:lnTo>
                    <a:pt x="143647" y="766456"/>
                  </a:lnTo>
                  <a:lnTo>
                    <a:pt x="140179" y="708353"/>
                  </a:lnTo>
                  <a:lnTo>
                    <a:pt x="141692" y="666889"/>
                  </a:lnTo>
                  <a:lnTo>
                    <a:pt x="145006" y="618823"/>
                  </a:lnTo>
                  <a:lnTo>
                    <a:pt x="149850" y="565412"/>
                  </a:lnTo>
                  <a:lnTo>
                    <a:pt x="155952" y="507911"/>
                  </a:lnTo>
                  <a:lnTo>
                    <a:pt x="163039" y="447574"/>
                  </a:lnTo>
                  <a:lnTo>
                    <a:pt x="170840" y="385657"/>
                  </a:lnTo>
                  <a:lnTo>
                    <a:pt x="179082" y="323416"/>
                  </a:lnTo>
                  <a:lnTo>
                    <a:pt x="187494" y="262106"/>
                  </a:lnTo>
                  <a:lnTo>
                    <a:pt x="222572" y="13452"/>
                  </a:lnTo>
                  <a:lnTo>
                    <a:pt x="187323" y="0"/>
                  </a:lnTo>
                  <a:lnTo>
                    <a:pt x="122172" y="25713"/>
                  </a:lnTo>
                  <a:lnTo>
                    <a:pt x="92136" y="60440"/>
                  </a:lnTo>
                  <a:lnTo>
                    <a:pt x="63705" y="106787"/>
                  </a:lnTo>
                  <a:lnTo>
                    <a:pt x="36811" y="162535"/>
                  </a:lnTo>
                  <a:lnTo>
                    <a:pt x="19823" y="220997"/>
                  </a:lnTo>
                  <a:lnTo>
                    <a:pt x="13431" y="258977"/>
                  </a:lnTo>
                  <a:lnTo>
                    <a:pt x="8357" y="301920"/>
                  </a:lnTo>
                  <a:lnTo>
                    <a:pt x="4540" y="349174"/>
                  </a:lnTo>
                  <a:lnTo>
                    <a:pt x="1916" y="400086"/>
                  </a:lnTo>
                  <a:lnTo>
                    <a:pt x="423" y="454005"/>
                  </a:lnTo>
                  <a:lnTo>
                    <a:pt x="0" y="510278"/>
                  </a:lnTo>
                  <a:lnTo>
                    <a:pt x="582" y="568255"/>
                  </a:lnTo>
                  <a:lnTo>
                    <a:pt x="2110" y="627281"/>
                  </a:lnTo>
                  <a:lnTo>
                    <a:pt x="4519" y="686705"/>
                  </a:lnTo>
                  <a:lnTo>
                    <a:pt x="7747" y="745876"/>
                  </a:lnTo>
                  <a:lnTo>
                    <a:pt x="11733" y="804141"/>
                  </a:lnTo>
                  <a:lnTo>
                    <a:pt x="23205" y="870228"/>
                  </a:lnTo>
                  <a:lnTo>
                    <a:pt x="33863" y="912822"/>
                  </a:lnTo>
                  <a:lnTo>
                    <a:pt x="47121" y="960509"/>
                  </a:lnTo>
                  <a:lnTo>
                    <a:pt x="62472" y="1012336"/>
                  </a:lnTo>
                  <a:lnTo>
                    <a:pt x="79405" y="1067346"/>
                  </a:lnTo>
                  <a:lnTo>
                    <a:pt x="152779" y="1300129"/>
                  </a:lnTo>
                  <a:lnTo>
                    <a:pt x="169986" y="1356736"/>
                  </a:lnTo>
                  <a:lnTo>
                    <a:pt x="185720" y="1410798"/>
                  </a:lnTo>
                  <a:lnTo>
                    <a:pt x="199472" y="1461360"/>
                  </a:lnTo>
                  <a:lnTo>
                    <a:pt x="210731" y="1507467"/>
                  </a:lnTo>
                  <a:lnTo>
                    <a:pt x="218989" y="1548165"/>
                  </a:lnTo>
                  <a:close/>
                </a:path>
              </a:pathLst>
            </a:custGeom>
            <a:solidFill>
              <a:srgbClr val="BCBA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3"/>
            <p:cNvSpPr/>
            <p:nvPr/>
          </p:nvSpPr>
          <p:spPr>
            <a:xfrm>
              <a:off x="16380843" y="3841117"/>
              <a:ext cx="436245" cy="994410"/>
            </a:xfrm>
            <a:custGeom>
              <a:rect b="b" l="l" r="r" t="t"/>
              <a:pathLst>
                <a:path extrusionOk="0" h="994410" w="436244">
                  <a:moveTo>
                    <a:pt x="435740" y="994294"/>
                  </a:moveTo>
                  <a:lnTo>
                    <a:pt x="431462" y="952713"/>
                  </a:lnTo>
                  <a:lnTo>
                    <a:pt x="428147" y="913578"/>
                  </a:lnTo>
                  <a:lnTo>
                    <a:pt x="415259" y="891335"/>
                  </a:lnTo>
                  <a:lnTo>
                    <a:pt x="382614" y="832484"/>
                  </a:lnTo>
                  <a:lnTo>
                    <a:pt x="363629" y="796600"/>
                  </a:lnTo>
                  <a:lnTo>
                    <a:pt x="343382" y="756895"/>
                  </a:lnTo>
                  <a:lnTo>
                    <a:pt x="322261" y="713729"/>
                  </a:lnTo>
                  <a:lnTo>
                    <a:pt x="300650" y="667466"/>
                  </a:lnTo>
                  <a:lnTo>
                    <a:pt x="278935" y="618468"/>
                  </a:lnTo>
                  <a:lnTo>
                    <a:pt x="257503" y="567096"/>
                  </a:lnTo>
                  <a:lnTo>
                    <a:pt x="236739" y="513715"/>
                  </a:lnTo>
                  <a:lnTo>
                    <a:pt x="217028" y="458684"/>
                  </a:lnTo>
                  <a:lnTo>
                    <a:pt x="198757" y="402368"/>
                  </a:lnTo>
                  <a:lnTo>
                    <a:pt x="182312" y="345128"/>
                  </a:lnTo>
                  <a:lnTo>
                    <a:pt x="168078" y="287327"/>
                  </a:lnTo>
                  <a:lnTo>
                    <a:pt x="156441" y="229326"/>
                  </a:lnTo>
                  <a:lnTo>
                    <a:pt x="147787" y="171489"/>
                  </a:lnTo>
                  <a:lnTo>
                    <a:pt x="142501" y="114177"/>
                  </a:lnTo>
                  <a:lnTo>
                    <a:pt x="92292" y="3260"/>
                  </a:lnTo>
                  <a:lnTo>
                    <a:pt x="67228" y="3314"/>
                  </a:lnTo>
                  <a:lnTo>
                    <a:pt x="45063" y="2853"/>
                  </a:lnTo>
                  <a:lnTo>
                    <a:pt x="26166" y="1779"/>
                  </a:lnTo>
                  <a:lnTo>
                    <a:pt x="10908" y="0"/>
                  </a:lnTo>
                  <a:lnTo>
                    <a:pt x="0" y="121233"/>
                  </a:lnTo>
                  <a:lnTo>
                    <a:pt x="8032" y="125285"/>
                  </a:lnTo>
                  <a:lnTo>
                    <a:pt x="29369" y="137336"/>
                  </a:lnTo>
                  <a:lnTo>
                    <a:pt x="59869" y="157224"/>
                  </a:lnTo>
                  <a:lnTo>
                    <a:pt x="95393" y="184789"/>
                  </a:lnTo>
                  <a:lnTo>
                    <a:pt x="73598" y="197917"/>
                  </a:lnTo>
                  <a:lnTo>
                    <a:pt x="31793" y="220224"/>
                  </a:lnTo>
                  <a:lnTo>
                    <a:pt x="15292" y="230706"/>
                  </a:lnTo>
                  <a:lnTo>
                    <a:pt x="30109" y="289628"/>
                  </a:lnTo>
                  <a:lnTo>
                    <a:pt x="48507" y="351788"/>
                  </a:lnTo>
                  <a:lnTo>
                    <a:pt x="72370" y="418576"/>
                  </a:lnTo>
                  <a:lnTo>
                    <a:pt x="86940" y="454140"/>
                  </a:lnTo>
                  <a:lnTo>
                    <a:pt x="103581" y="491382"/>
                  </a:lnTo>
                  <a:lnTo>
                    <a:pt x="122530" y="530475"/>
                  </a:lnTo>
                  <a:lnTo>
                    <a:pt x="144021" y="571594"/>
                  </a:lnTo>
                  <a:lnTo>
                    <a:pt x="168291" y="614911"/>
                  </a:lnTo>
                  <a:lnTo>
                    <a:pt x="195575" y="660601"/>
                  </a:lnTo>
                  <a:lnTo>
                    <a:pt x="226107" y="708838"/>
                  </a:lnTo>
                  <a:lnTo>
                    <a:pt x="260124" y="759794"/>
                  </a:lnTo>
                  <a:lnTo>
                    <a:pt x="297860" y="813645"/>
                  </a:lnTo>
                  <a:lnTo>
                    <a:pt x="339551" y="870562"/>
                  </a:lnTo>
                  <a:lnTo>
                    <a:pt x="385433" y="930721"/>
                  </a:lnTo>
                  <a:lnTo>
                    <a:pt x="435740" y="994294"/>
                  </a:lnTo>
                  <a:close/>
                </a:path>
              </a:pathLst>
            </a:custGeom>
            <a:solidFill>
              <a:srgbClr val="DEDE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8" name="Google Shape;308;p3"/>
            <p:cNvSpPr/>
            <p:nvPr/>
          </p:nvSpPr>
          <p:spPr>
            <a:xfrm>
              <a:off x="16395388" y="3693905"/>
              <a:ext cx="38735" cy="106680"/>
            </a:xfrm>
            <a:custGeom>
              <a:rect b="b" l="l" r="r" t="t"/>
              <a:pathLst>
                <a:path extrusionOk="0" h="106679" w="38734">
                  <a:moveTo>
                    <a:pt x="0" y="106479"/>
                  </a:moveTo>
                  <a:lnTo>
                    <a:pt x="7694" y="97106"/>
                  </a:lnTo>
                  <a:lnTo>
                    <a:pt x="16602" y="86655"/>
                  </a:lnTo>
                  <a:lnTo>
                    <a:pt x="26754" y="75292"/>
                  </a:lnTo>
                  <a:lnTo>
                    <a:pt x="38178" y="63182"/>
                  </a:lnTo>
                  <a:lnTo>
                    <a:pt x="9571" y="0"/>
                  </a:lnTo>
                  <a:lnTo>
                    <a:pt x="0" y="106479"/>
                  </a:lnTo>
                  <a:close/>
                </a:path>
              </a:pathLst>
            </a:custGeom>
            <a:solidFill>
              <a:srgbClr val="5D8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9" name="Google Shape;309;p3"/>
            <p:cNvSpPr/>
            <p:nvPr/>
          </p:nvSpPr>
          <p:spPr>
            <a:xfrm>
              <a:off x="16516287" y="3554978"/>
              <a:ext cx="415290" cy="517525"/>
            </a:xfrm>
            <a:custGeom>
              <a:rect b="b" l="l" r="r" t="t"/>
              <a:pathLst>
                <a:path extrusionOk="0" h="517525" w="415290">
                  <a:moveTo>
                    <a:pt x="179870" y="516917"/>
                  </a:moveTo>
                  <a:lnTo>
                    <a:pt x="233136" y="489743"/>
                  </a:lnTo>
                  <a:lnTo>
                    <a:pt x="265255" y="461109"/>
                  </a:lnTo>
                  <a:lnTo>
                    <a:pt x="296598" y="426310"/>
                  </a:lnTo>
                  <a:lnTo>
                    <a:pt x="326216" y="386682"/>
                  </a:lnTo>
                  <a:lnTo>
                    <a:pt x="353159" y="343566"/>
                  </a:lnTo>
                  <a:lnTo>
                    <a:pt x="376478" y="298297"/>
                  </a:lnTo>
                  <a:lnTo>
                    <a:pt x="395222" y="252214"/>
                  </a:lnTo>
                  <a:lnTo>
                    <a:pt x="408442" y="206656"/>
                  </a:lnTo>
                  <a:lnTo>
                    <a:pt x="415189" y="162959"/>
                  </a:lnTo>
                  <a:lnTo>
                    <a:pt x="414512" y="122462"/>
                  </a:lnTo>
                  <a:lnTo>
                    <a:pt x="394570" y="54640"/>
                  </a:lnTo>
                  <a:lnTo>
                    <a:pt x="364462" y="17953"/>
                  </a:lnTo>
                  <a:lnTo>
                    <a:pt x="337001" y="2905"/>
                  </a:lnTo>
                  <a:lnTo>
                    <a:pt x="325000" y="0"/>
                  </a:lnTo>
                  <a:lnTo>
                    <a:pt x="0" y="263741"/>
                  </a:lnTo>
                  <a:lnTo>
                    <a:pt x="34729" y="362336"/>
                  </a:lnTo>
                  <a:lnTo>
                    <a:pt x="59599" y="431609"/>
                  </a:lnTo>
                  <a:lnTo>
                    <a:pt x="82185" y="478615"/>
                  </a:lnTo>
                  <a:lnTo>
                    <a:pt x="136424" y="516056"/>
                  </a:lnTo>
                  <a:lnTo>
                    <a:pt x="179870" y="516917"/>
                  </a:lnTo>
                  <a:close/>
                </a:path>
              </a:pathLst>
            </a:custGeom>
            <a:solidFill>
              <a:srgbClr val="FFB4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10" name="Google Shape;310;p3"/>
            <p:cNvPicPr preferRelativeResize="0"/>
            <p:nvPr/>
          </p:nvPicPr>
          <p:blipFill rotWithShape="1">
            <a:blip r:embed="rId69">
              <a:alphaModFix/>
            </a:blip>
            <a:srcRect b="0" l="0" r="0" t="0"/>
            <a:stretch/>
          </p:blipFill>
          <p:spPr>
            <a:xfrm>
              <a:off x="16612858" y="4034887"/>
              <a:ext cx="184903" cy="158610"/>
            </a:xfrm>
            <a:prstGeom prst="rect">
              <a:avLst/>
            </a:prstGeom>
            <a:noFill/>
            <a:ln>
              <a:noFill/>
            </a:ln>
          </p:spPr>
        </p:pic>
        <p:sp>
          <p:nvSpPr>
            <p:cNvPr id="311" name="Google Shape;311;p3"/>
            <p:cNvSpPr/>
            <p:nvPr/>
          </p:nvSpPr>
          <p:spPr>
            <a:xfrm>
              <a:off x="16466821" y="3584980"/>
              <a:ext cx="546100" cy="600075"/>
            </a:xfrm>
            <a:custGeom>
              <a:rect b="b" l="l" r="r" t="t"/>
              <a:pathLst>
                <a:path extrusionOk="0" h="600075" w="546100">
                  <a:moveTo>
                    <a:pt x="218427" y="449910"/>
                  </a:moveTo>
                  <a:lnTo>
                    <a:pt x="156641" y="407098"/>
                  </a:lnTo>
                  <a:lnTo>
                    <a:pt x="109105" y="345490"/>
                  </a:lnTo>
                  <a:lnTo>
                    <a:pt x="78587" y="290156"/>
                  </a:lnTo>
                  <a:lnTo>
                    <a:pt x="67805" y="266141"/>
                  </a:lnTo>
                  <a:lnTo>
                    <a:pt x="54381" y="269570"/>
                  </a:lnTo>
                  <a:lnTo>
                    <a:pt x="26365" y="283184"/>
                  </a:lnTo>
                  <a:lnTo>
                    <a:pt x="2108" y="311962"/>
                  </a:lnTo>
                  <a:lnTo>
                    <a:pt x="0" y="360857"/>
                  </a:lnTo>
                  <a:lnTo>
                    <a:pt x="16903" y="416026"/>
                  </a:lnTo>
                  <a:lnTo>
                    <a:pt x="37033" y="461492"/>
                  </a:lnTo>
                  <a:lnTo>
                    <a:pt x="60020" y="500329"/>
                  </a:lnTo>
                  <a:lnTo>
                    <a:pt x="85432" y="535609"/>
                  </a:lnTo>
                  <a:lnTo>
                    <a:pt x="112877" y="570395"/>
                  </a:lnTo>
                  <a:lnTo>
                    <a:pt x="141871" y="524852"/>
                  </a:lnTo>
                  <a:lnTo>
                    <a:pt x="176758" y="486397"/>
                  </a:lnTo>
                  <a:lnTo>
                    <a:pt x="206108" y="459828"/>
                  </a:lnTo>
                  <a:lnTo>
                    <a:pt x="218427" y="449910"/>
                  </a:lnTo>
                  <a:close/>
                </a:path>
                <a:path extrusionOk="0" h="600075" w="546100">
                  <a:moveTo>
                    <a:pt x="545934" y="179489"/>
                  </a:moveTo>
                  <a:lnTo>
                    <a:pt x="542785" y="119735"/>
                  </a:lnTo>
                  <a:lnTo>
                    <a:pt x="520471" y="72529"/>
                  </a:lnTo>
                  <a:lnTo>
                    <a:pt x="462368" y="26936"/>
                  </a:lnTo>
                  <a:lnTo>
                    <a:pt x="420484" y="965"/>
                  </a:lnTo>
                  <a:lnTo>
                    <a:pt x="412965" y="0"/>
                  </a:lnTo>
                  <a:lnTo>
                    <a:pt x="411988" y="5499"/>
                  </a:lnTo>
                  <a:lnTo>
                    <a:pt x="416433" y="15811"/>
                  </a:lnTo>
                  <a:lnTo>
                    <a:pt x="438289" y="72377"/>
                  </a:lnTo>
                  <a:lnTo>
                    <a:pt x="444969" y="127723"/>
                  </a:lnTo>
                  <a:lnTo>
                    <a:pt x="440931" y="178041"/>
                  </a:lnTo>
                  <a:lnTo>
                    <a:pt x="430618" y="219544"/>
                  </a:lnTo>
                  <a:lnTo>
                    <a:pt x="395554" y="284899"/>
                  </a:lnTo>
                  <a:lnTo>
                    <a:pt x="365785" y="323062"/>
                  </a:lnTo>
                  <a:lnTo>
                    <a:pt x="331203" y="360781"/>
                  </a:lnTo>
                  <a:lnTo>
                    <a:pt x="293801" y="395909"/>
                  </a:lnTo>
                  <a:lnTo>
                    <a:pt x="255549" y="426326"/>
                  </a:lnTo>
                  <a:lnTo>
                    <a:pt x="218427" y="449910"/>
                  </a:lnTo>
                  <a:lnTo>
                    <a:pt x="243624" y="477012"/>
                  </a:lnTo>
                  <a:lnTo>
                    <a:pt x="270954" y="512038"/>
                  </a:lnTo>
                  <a:lnTo>
                    <a:pt x="299885" y="553516"/>
                  </a:lnTo>
                  <a:lnTo>
                    <a:pt x="329869" y="600011"/>
                  </a:lnTo>
                  <a:lnTo>
                    <a:pt x="381292" y="554875"/>
                  </a:lnTo>
                  <a:lnTo>
                    <a:pt x="424307" y="506920"/>
                  </a:lnTo>
                  <a:lnTo>
                    <a:pt x="459600" y="457187"/>
                  </a:lnTo>
                  <a:lnTo>
                    <a:pt x="487819" y="406704"/>
                  </a:lnTo>
                  <a:lnTo>
                    <a:pt x="509625" y="356514"/>
                  </a:lnTo>
                  <a:lnTo>
                    <a:pt x="525691" y="307657"/>
                  </a:lnTo>
                  <a:lnTo>
                    <a:pt x="536651" y="261175"/>
                  </a:lnTo>
                  <a:lnTo>
                    <a:pt x="543179" y="218109"/>
                  </a:lnTo>
                  <a:lnTo>
                    <a:pt x="545934" y="17948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2" name="Google Shape;312;p3"/>
            <p:cNvSpPr/>
            <p:nvPr/>
          </p:nvSpPr>
          <p:spPr>
            <a:xfrm>
              <a:off x="16803446" y="3591487"/>
              <a:ext cx="313055" cy="1346835"/>
            </a:xfrm>
            <a:custGeom>
              <a:rect b="b" l="l" r="r" t="t"/>
              <a:pathLst>
                <a:path extrusionOk="0" h="1346835" w="313055">
                  <a:moveTo>
                    <a:pt x="25275" y="1346661"/>
                  </a:moveTo>
                  <a:lnTo>
                    <a:pt x="38058" y="1264143"/>
                  </a:lnTo>
                  <a:lnTo>
                    <a:pt x="81019" y="1064325"/>
                  </a:lnTo>
                  <a:lnTo>
                    <a:pt x="161076" y="818814"/>
                  </a:lnTo>
                  <a:lnTo>
                    <a:pt x="285147" y="599217"/>
                  </a:lnTo>
                  <a:lnTo>
                    <a:pt x="262420" y="555162"/>
                  </a:lnTo>
                  <a:lnTo>
                    <a:pt x="233066" y="509889"/>
                  </a:lnTo>
                  <a:lnTo>
                    <a:pt x="207682" y="474548"/>
                  </a:lnTo>
                  <a:lnTo>
                    <a:pt x="196865" y="460290"/>
                  </a:lnTo>
                  <a:lnTo>
                    <a:pt x="312952" y="446285"/>
                  </a:lnTo>
                  <a:lnTo>
                    <a:pt x="306161" y="373521"/>
                  </a:lnTo>
                  <a:lnTo>
                    <a:pt x="295176" y="295195"/>
                  </a:lnTo>
                  <a:lnTo>
                    <a:pt x="276912" y="200131"/>
                  </a:lnTo>
                  <a:lnTo>
                    <a:pt x="255715" y="139536"/>
                  </a:lnTo>
                  <a:lnTo>
                    <a:pt x="224629" y="89659"/>
                  </a:lnTo>
                  <a:lnTo>
                    <a:pt x="188303" y="50634"/>
                  </a:lnTo>
                  <a:lnTo>
                    <a:pt x="151385" y="22593"/>
                  </a:lnTo>
                  <a:lnTo>
                    <a:pt x="94360" y="0"/>
                  </a:lnTo>
                  <a:lnTo>
                    <a:pt x="124871" y="40309"/>
                  </a:lnTo>
                  <a:lnTo>
                    <a:pt x="145219" y="88390"/>
                  </a:lnTo>
                  <a:lnTo>
                    <a:pt x="156903" y="141410"/>
                  </a:lnTo>
                  <a:lnTo>
                    <a:pt x="161427" y="196536"/>
                  </a:lnTo>
                  <a:lnTo>
                    <a:pt x="160291" y="250935"/>
                  </a:lnTo>
                  <a:lnTo>
                    <a:pt x="154997" y="301775"/>
                  </a:lnTo>
                  <a:lnTo>
                    <a:pt x="147046" y="346223"/>
                  </a:lnTo>
                  <a:lnTo>
                    <a:pt x="137940" y="381446"/>
                  </a:lnTo>
                  <a:lnTo>
                    <a:pt x="118873" y="444271"/>
                  </a:lnTo>
                  <a:lnTo>
                    <a:pt x="101231" y="504971"/>
                  </a:lnTo>
                  <a:lnTo>
                    <a:pt x="85012" y="563644"/>
                  </a:lnTo>
                  <a:lnTo>
                    <a:pt x="70213" y="620391"/>
                  </a:lnTo>
                  <a:lnTo>
                    <a:pt x="56834" y="675308"/>
                  </a:lnTo>
                  <a:lnTo>
                    <a:pt x="44872" y="728495"/>
                  </a:lnTo>
                  <a:lnTo>
                    <a:pt x="34326" y="780051"/>
                  </a:lnTo>
                  <a:lnTo>
                    <a:pt x="25194" y="830073"/>
                  </a:lnTo>
                  <a:lnTo>
                    <a:pt x="17474" y="878661"/>
                  </a:lnTo>
                  <a:lnTo>
                    <a:pt x="11165" y="925913"/>
                  </a:lnTo>
                  <a:lnTo>
                    <a:pt x="6265" y="971928"/>
                  </a:lnTo>
                  <a:lnTo>
                    <a:pt x="2772" y="1016804"/>
                  </a:lnTo>
                  <a:lnTo>
                    <a:pt x="684" y="1060641"/>
                  </a:lnTo>
                  <a:lnTo>
                    <a:pt x="0" y="1103536"/>
                  </a:lnTo>
                  <a:lnTo>
                    <a:pt x="717" y="1145588"/>
                  </a:lnTo>
                  <a:lnTo>
                    <a:pt x="2835" y="1186896"/>
                  </a:lnTo>
                  <a:lnTo>
                    <a:pt x="6352" y="1227559"/>
                  </a:lnTo>
                  <a:lnTo>
                    <a:pt x="11265" y="1267675"/>
                  </a:lnTo>
                  <a:lnTo>
                    <a:pt x="17573" y="1307343"/>
                  </a:lnTo>
                  <a:lnTo>
                    <a:pt x="25275" y="1346661"/>
                  </a:lnTo>
                  <a:close/>
                </a:path>
              </a:pathLst>
            </a:custGeom>
            <a:solidFill>
              <a:srgbClr val="DEDE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3"/>
            <p:cNvSpPr/>
            <p:nvPr/>
          </p:nvSpPr>
          <p:spPr>
            <a:xfrm>
              <a:off x="16257690" y="3105746"/>
              <a:ext cx="598170" cy="890905"/>
            </a:xfrm>
            <a:custGeom>
              <a:rect b="b" l="l" r="r" t="t"/>
              <a:pathLst>
                <a:path extrusionOk="0" h="890904" w="598169">
                  <a:moveTo>
                    <a:pt x="597573" y="404672"/>
                  </a:moveTo>
                  <a:lnTo>
                    <a:pt x="597560" y="344881"/>
                  </a:lnTo>
                  <a:lnTo>
                    <a:pt x="593979" y="284772"/>
                  </a:lnTo>
                  <a:lnTo>
                    <a:pt x="586308" y="228219"/>
                  </a:lnTo>
                  <a:lnTo>
                    <a:pt x="574052" y="179108"/>
                  </a:lnTo>
                  <a:lnTo>
                    <a:pt x="556691" y="141287"/>
                  </a:lnTo>
                  <a:lnTo>
                    <a:pt x="523824" y="92824"/>
                  </a:lnTo>
                  <a:lnTo>
                    <a:pt x="492671" y="54406"/>
                  </a:lnTo>
                  <a:lnTo>
                    <a:pt x="459981" y="26098"/>
                  </a:lnTo>
                  <a:lnTo>
                    <a:pt x="422541" y="7950"/>
                  </a:lnTo>
                  <a:lnTo>
                    <a:pt x="377088" y="0"/>
                  </a:lnTo>
                  <a:lnTo>
                    <a:pt x="320408" y="2311"/>
                  </a:lnTo>
                  <a:lnTo>
                    <a:pt x="258927" y="30899"/>
                  </a:lnTo>
                  <a:lnTo>
                    <a:pt x="225513" y="59232"/>
                  </a:lnTo>
                  <a:lnTo>
                    <a:pt x="191477" y="94767"/>
                  </a:lnTo>
                  <a:lnTo>
                    <a:pt x="157670" y="135877"/>
                  </a:lnTo>
                  <a:lnTo>
                    <a:pt x="124968" y="180936"/>
                  </a:lnTo>
                  <a:lnTo>
                    <a:pt x="94259" y="228320"/>
                  </a:lnTo>
                  <a:lnTo>
                    <a:pt x="66370" y="276402"/>
                  </a:lnTo>
                  <a:lnTo>
                    <a:pt x="42214" y="323570"/>
                  </a:lnTo>
                  <a:lnTo>
                    <a:pt x="22618" y="368185"/>
                  </a:lnTo>
                  <a:lnTo>
                    <a:pt x="8483" y="408635"/>
                  </a:lnTo>
                  <a:lnTo>
                    <a:pt x="0" y="470509"/>
                  </a:lnTo>
                  <a:lnTo>
                    <a:pt x="13855" y="522643"/>
                  </a:lnTo>
                  <a:lnTo>
                    <a:pt x="37706" y="578853"/>
                  </a:lnTo>
                  <a:lnTo>
                    <a:pt x="65316" y="632917"/>
                  </a:lnTo>
                  <a:lnTo>
                    <a:pt x="90424" y="678599"/>
                  </a:lnTo>
                  <a:lnTo>
                    <a:pt x="106781" y="709663"/>
                  </a:lnTo>
                  <a:lnTo>
                    <a:pt x="121272" y="735063"/>
                  </a:lnTo>
                  <a:lnTo>
                    <a:pt x="119621" y="736498"/>
                  </a:lnTo>
                  <a:lnTo>
                    <a:pt x="127787" y="753783"/>
                  </a:lnTo>
                  <a:lnTo>
                    <a:pt x="147878" y="793597"/>
                  </a:lnTo>
                  <a:lnTo>
                    <a:pt x="173266" y="837819"/>
                  </a:lnTo>
                  <a:lnTo>
                    <a:pt x="197307" y="868375"/>
                  </a:lnTo>
                  <a:lnTo>
                    <a:pt x="264452" y="890739"/>
                  </a:lnTo>
                  <a:lnTo>
                    <a:pt x="308622" y="885596"/>
                  </a:lnTo>
                  <a:lnTo>
                    <a:pt x="352806" y="863663"/>
                  </a:lnTo>
                  <a:lnTo>
                    <a:pt x="391782" y="829106"/>
                  </a:lnTo>
                  <a:lnTo>
                    <a:pt x="411518" y="815060"/>
                  </a:lnTo>
                  <a:lnTo>
                    <a:pt x="453974" y="777481"/>
                  </a:lnTo>
                  <a:lnTo>
                    <a:pt x="488581" y="740689"/>
                  </a:lnTo>
                  <a:lnTo>
                    <a:pt x="522655" y="687425"/>
                  </a:lnTo>
                  <a:lnTo>
                    <a:pt x="541528" y="647293"/>
                  </a:lnTo>
                  <a:lnTo>
                    <a:pt x="562597" y="597027"/>
                  </a:lnTo>
                  <a:lnTo>
                    <a:pt x="581240" y="543420"/>
                  </a:lnTo>
                  <a:lnTo>
                    <a:pt x="594525" y="460286"/>
                  </a:lnTo>
                  <a:lnTo>
                    <a:pt x="597573" y="404672"/>
                  </a:lnTo>
                  <a:close/>
                </a:path>
              </a:pathLst>
            </a:custGeom>
            <a:solidFill>
              <a:srgbClr val="FFCC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14" name="Google Shape;314;p3"/>
            <p:cNvPicPr preferRelativeResize="0"/>
            <p:nvPr/>
          </p:nvPicPr>
          <p:blipFill rotWithShape="1">
            <a:blip r:embed="rId70">
              <a:alphaModFix/>
            </a:blip>
            <a:srcRect b="0" l="0" r="0" t="0"/>
            <a:stretch/>
          </p:blipFill>
          <p:spPr>
            <a:xfrm>
              <a:off x="16287803" y="3665681"/>
              <a:ext cx="129561" cy="249575"/>
            </a:xfrm>
            <a:prstGeom prst="rect">
              <a:avLst/>
            </a:prstGeom>
            <a:noFill/>
            <a:ln>
              <a:noFill/>
            </a:ln>
          </p:spPr>
        </p:pic>
        <p:pic>
          <p:nvPicPr>
            <p:cNvPr id="315" name="Google Shape;315;p3"/>
            <p:cNvPicPr preferRelativeResize="0"/>
            <p:nvPr/>
          </p:nvPicPr>
          <p:blipFill rotWithShape="1">
            <a:blip r:embed="rId71">
              <a:alphaModFix/>
            </a:blip>
            <a:srcRect b="0" l="0" r="0" t="0"/>
            <a:stretch/>
          </p:blipFill>
          <p:spPr>
            <a:xfrm>
              <a:off x="16323845" y="3102258"/>
              <a:ext cx="600853" cy="672468"/>
            </a:xfrm>
            <a:prstGeom prst="rect">
              <a:avLst/>
            </a:prstGeom>
            <a:noFill/>
            <a:ln>
              <a:noFill/>
            </a:ln>
          </p:spPr>
        </p:pic>
        <p:pic>
          <p:nvPicPr>
            <p:cNvPr id="316" name="Google Shape;316;p3"/>
            <p:cNvPicPr preferRelativeResize="0"/>
            <p:nvPr/>
          </p:nvPicPr>
          <p:blipFill rotWithShape="1">
            <a:blip r:embed="rId72">
              <a:alphaModFix/>
            </a:blip>
            <a:srcRect b="0" l="0" r="0" t="0"/>
            <a:stretch/>
          </p:blipFill>
          <p:spPr>
            <a:xfrm>
              <a:off x="16776106" y="3620940"/>
              <a:ext cx="102723" cy="153038"/>
            </a:xfrm>
            <a:prstGeom prst="rect">
              <a:avLst/>
            </a:prstGeom>
            <a:noFill/>
            <a:ln>
              <a:noFill/>
            </a:ln>
          </p:spPr>
        </p:pic>
        <p:sp>
          <p:nvSpPr>
            <p:cNvPr id="317" name="Google Shape;317;p3"/>
            <p:cNvSpPr/>
            <p:nvPr/>
          </p:nvSpPr>
          <p:spPr>
            <a:xfrm>
              <a:off x="16197422" y="3075438"/>
              <a:ext cx="641350" cy="549910"/>
            </a:xfrm>
            <a:custGeom>
              <a:rect b="b" l="l" r="r" t="t"/>
              <a:pathLst>
                <a:path extrusionOk="0" h="549910" w="641350">
                  <a:moveTo>
                    <a:pt x="173257" y="549419"/>
                  </a:moveTo>
                  <a:lnTo>
                    <a:pt x="216584" y="544548"/>
                  </a:lnTo>
                  <a:lnTo>
                    <a:pt x="262288" y="534011"/>
                  </a:lnTo>
                  <a:lnTo>
                    <a:pt x="309518" y="518580"/>
                  </a:lnTo>
                  <a:lnTo>
                    <a:pt x="357422" y="499024"/>
                  </a:lnTo>
                  <a:lnTo>
                    <a:pt x="405149" y="476114"/>
                  </a:lnTo>
                  <a:lnTo>
                    <a:pt x="451848" y="450621"/>
                  </a:lnTo>
                  <a:lnTo>
                    <a:pt x="512166" y="411020"/>
                  </a:lnTo>
                  <a:lnTo>
                    <a:pt x="559135" y="370590"/>
                  </a:lnTo>
                  <a:lnTo>
                    <a:pt x="594101" y="329947"/>
                  </a:lnTo>
                  <a:lnTo>
                    <a:pt x="618413" y="289709"/>
                  </a:lnTo>
                  <a:lnTo>
                    <a:pt x="633415" y="250492"/>
                  </a:lnTo>
                  <a:lnTo>
                    <a:pt x="640456" y="212912"/>
                  </a:lnTo>
                  <a:lnTo>
                    <a:pt x="640882" y="177586"/>
                  </a:lnTo>
                  <a:lnTo>
                    <a:pt x="636040" y="145131"/>
                  </a:lnTo>
                  <a:lnTo>
                    <a:pt x="615939" y="91298"/>
                  </a:lnTo>
                  <a:lnTo>
                    <a:pt x="590928" y="56346"/>
                  </a:lnTo>
                  <a:lnTo>
                    <a:pt x="535492" y="22920"/>
                  </a:lnTo>
                  <a:lnTo>
                    <a:pt x="495682" y="10125"/>
                  </a:lnTo>
                  <a:lnTo>
                    <a:pt x="450304" y="1977"/>
                  </a:lnTo>
                  <a:lnTo>
                    <a:pt x="401230" y="0"/>
                  </a:lnTo>
                  <a:lnTo>
                    <a:pt x="350328" y="5719"/>
                  </a:lnTo>
                  <a:lnTo>
                    <a:pt x="299471" y="20661"/>
                  </a:lnTo>
                  <a:lnTo>
                    <a:pt x="250528" y="46350"/>
                  </a:lnTo>
                  <a:lnTo>
                    <a:pt x="206077" y="78668"/>
                  </a:lnTo>
                  <a:lnTo>
                    <a:pt x="166662" y="112690"/>
                  </a:lnTo>
                  <a:lnTo>
                    <a:pt x="131914" y="148203"/>
                  </a:lnTo>
                  <a:lnTo>
                    <a:pt x="101466" y="184995"/>
                  </a:lnTo>
                  <a:lnTo>
                    <a:pt x="74951" y="222854"/>
                  </a:lnTo>
                  <a:lnTo>
                    <a:pt x="52001" y="261567"/>
                  </a:lnTo>
                  <a:lnTo>
                    <a:pt x="32249" y="300921"/>
                  </a:lnTo>
                  <a:lnTo>
                    <a:pt x="15328" y="340704"/>
                  </a:lnTo>
                  <a:lnTo>
                    <a:pt x="869" y="380703"/>
                  </a:lnTo>
                  <a:lnTo>
                    <a:pt x="0" y="395401"/>
                  </a:lnTo>
                  <a:lnTo>
                    <a:pt x="3309" y="424609"/>
                  </a:lnTo>
                  <a:lnTo>
                    <a:pt x="14537" y="461392"/>
                  </a:lnTo>
                  <a:lnTo>
                    <a:pt x="37427" y="498817"/>
                  </a:lnTo>
                  <a:lnTo>
                    <a:pt x="75720" y="529948"/>
                  </a:lnTo>
                  <a:lnTo>
                    <a:pt x="133157" y="547853"/>
                  </a:lnTo>
                  <a:lnTo>
                    <a:pt x="173257" y="549419"/>
                  </a:lnTo>
                  <a:close/>
                </a:path>
              </a:pathLst>
            </a:custGeom>
            <a:solidFill>
              <a:srgbClr val="7B5C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18" name="Google Shape;318;p3"/>
            <p:cNvPicPr preferRelativeResize="0"/>
            <p:nvPr/>
          </p:nvPicPr>
          <p:blipFill rotWithShape="1">
            <a:blip r:embed="rId73">
              <a:alphaModFix/>
            </a:blip>
            <a:srcRect b="0" l="0" r="0" t="0"/>
            <a:stretch/>
          </p:blipFill>
          <p:spPr>
            <a:xfrm>
              <a:off x="14965076" y="5086032"/>
              <a:ext cx="885584" cy="1073696"/>
            </a:xfrm>
            <a:prstGeom prst="rect">
              <a:avLst/>
            </a:prstGeom>
            <a:noFill/>
            <a:ln>
              <a:noFill/>
            </a:ln>
          </p:spPr>
        </p:pic>
        <p:sp>
          <p:nvSpPr>
            <p:cNvPr id="319" name="Google Shape;319;p3"/>
            <p:cNvSpPr/>
            <p:nvPr/>
          </p:nvSpPr>
          <p:spPr>
            <a:xfrm>
              <a:off x="14908288" y="5904968"/>
              <a:ext cx="117475" cy="144145"/>
            </a:xfrm>
            <a:custGeom>
              <a:rect b="b" l="l" r="r" t="t"/>
              <a:pathLst>
                <a:path extrusionOk="0" h="144145" w="117475">
                  <a:moveTo>
                    <a:pt x="68817" y="143897"/>
                  </a:moveTo>
                  <a:lnTo>
                    <a:pt x="90886" y="133283"/>
                  </a:lnTo>
                  <a:lnTo>
                    <a:pt x="107370" y="113829"/>
                  </a:lnTo>
                  <a:lnTo>
                    <a:pt x="116716" y="88242"/>
                  </a:lnTo>
                  <a:lnTo>
                    <a:pt x="117370" y="59226"/>
                  </a:lnTo>
                  <a:lnTo>
                    <a:pt x="108774" y="32202"/>
                  </a:lnTo>
                  <a:lnTo>
                    <a:pt x="92960" y="12053"/>
                  </a:lnTo>
                  <a:lnTo>
                    <a:pt x="72133" y="684"/>
                  </a:lnTo>
                  <a:lnTo>
                    <a:pt x="48498" y="0"/>
                  </a:lnTo>
                  <a:lnTo>
                    <a:pt x="26460" y="10591"/>
                  </a:lnTo>
                  <a:lnTo>
                    <a:pt x="9992" y="30047"/>
                  </a:lnTo>
                  <a:lnTo>
                    <a:pt x="652" y="55647"/>
                  </a:lnTo>
                  <a:lnTo>
                    <a:pt x="0" y="84670"/>
                  </a:lnTo>
                  <a:lnTo>
                    <a:pt x="8564" y="111687"/>
                  </a:lnTo>
                  <a:lnTo>
                    <a:pt x="24362" y="131823"/>
                  </a:lnTo>
                  <a:lnTo>
                    <a:pt x="45184" y="143190"/>
                  </a:lnTo>
                  <a:lnTo>
                    <a:pt x="68817" y="143897"/>
                  </a:lnTo>
                  <a:close/>
                </a:path>
              </a:pathLst>
            </a:custGeom>
            <a:solidFill>
              <a:srgbClr val="327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0" name="Google Shape;320;p3"/>
            <p:cNvSpPr/>
            <p:nvPr/>
          </p:nvSpPr>
          <p:spPr>
            <a:xfrm>
              <a:off x="14938317" y="5927739"/>
              <a:ext cx="24765" cy="3175"/>
            </a:xfrm>
            <a:custGeom>
              <a:rect b="b" l="l" r="r" t="t"/>
              <a:pathLst>
                <a:path extrusionOk="0" h="3175" w="24765">
                  <a:moveTo>
                    <a:pt x="8151" y="2619"/>
                  </a:moveTo>
                  <a:lnTo>
                    <a:pt x="16385" y="1817"/>
                  </a:lnTo>
                  <a:lnTo>
                    <a:pt x="24727" y="0"/>
                  </a:lnTo>
                  <a:lnTo>
                    <a:pt x="0" y="2562"/>
                  </a:lnTo>
                  <a:lnTo>
                    <a:pt x="8151" y="2619"/>
                  </a:lnTo>
                  <a:close/>
                </a:path>
              </a:pathLst>
            </a:custGeom>
            <a:solidFill>
              <a:srgbClr val="B9B6B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21" name="Google Shape;321;p3"/>
            <p:cNvPicPr preferRelativeResize="0"/>
            <p:nvPr/>
          </p:nvPicPr>
          <p:blipFill rotWithShape="1">
            <a:blip r:embed="rId74">
              <a:alphaModFix/>
            </a:blip>
            <a:srcRect b="0" l="0" r="0" t="0"/>
            <a:stretch/>
          </p:blipFill>
          <p:spPr>
            <a:xfrm>
              <a:off x="14704063" y="5816181"/>
              <a:ext cx="332905" cy="334880"/>
            </a:xfrm>
            <a:prstGeom prst="rect">
              <a:avLst/>
            </a:prstGeom>
            <a:noFill/>
            <a:ln>
              <a:noFill/>
            </a:ln>
          </p:spPr>
        </p:pic>
        <p:sp>
          <p:nvSpPr>
            <p:cNvPr id="322" name="Google Shape;322;p3"/>
            <p:cNvSpPr/>
            <p:nvPr/>
          </p:nvSpPr>
          <p:spPr>
            <a:xfrm>
              <a:off x="15489632" y="5165381"/>
              <a:ext cx="274955" cy="244475"/>
            </a:xfrm>
            <a:custGeom>
              <a:rect b="b" l="l" r="r" t="t"/>
              <a:pathLst>
                <a:path extrusionOk="0" h="244475" w="274955">
                  <a:moveTo>
                    <a:pt x="128652" y="243856"/>
                  </a:moveTo>
                  <a:lnTo>
                    <a:pt x="173250" y="237384"/>
                  </a:lnTo>
                  <a:lnTo>
                    <a:pt x="226403" y="210992"/>
                  </a:lnTo>
                  <a:lnTo>
                    <a:pt x="267419" y="148564"/>
                  </a:lnTo>
                  <a:lnTo>
                    <a:pt x="274362" y="120698"/>
                  </a:lnTo>
                  <a:lnTo>
                    <a:pt x="261470" y="78544"/>
                  </a:lnTo>
                  <a:lnTo>
                    <a:pt x="230576" y="36435"/>
                  </a:lnTo>
                  <a:lnTo>
                    <a:pt x="193355" y="6283"/>
                  </a:lnTo>
                  <a:lnTo>
                    <a:pt x="161484" y="0"/>
                  </a:lnTo>
                  <a:lnTo>
                    <a:pt x="155136" y="5195"/>
                  </a:lnTo>
                  <a:lnTo>
                    <a:pt x="151605" y="13343"/>
                  </a:lnTo>
                  <a:lnTo>
                    <a:pt x="149377" y="22783"/>
                  </a:lnTo>
                  <a:lnTo>
                    <a:pt x="146939" y="31858"/>
                  </a:lnTo>
                  <a:lnTo>
                    <a:pt x="121990" y="71683"/>
                  </a:lnTo>
                  <a:lnTo>
                    <a:pt x="78456" y="91619"/>
                  </a:lnTo>
                  <a:lnTo>
                    <a:pt x="59609" y="93460"/>
                  </a:lnTo>
                  <a:lnTo>
                    <a:pt x="36039" y="91993"/>
                  </a:lnTo>
                  <a:lnTo>
                    <a:pt x="21249" y="93137"/>
                  </a:lnTo>
                  <a:lnTo>
                    <a:pt x="9878" y="98415"/>
                  </a:lnTo>
                  <a:lnTo>
                    <a:pt x="2578" y="104224"/>
                  </a:lnTo>
                  <a:lnTo>
                    <a:pt x="0" y="106961"/>
                  </a:lnTo>
                  <a:lnTo>
                    <a:pt x="128652" y="243856"/>
                  </a:lnTo>
                  <a:close/>
                </a:path>
              </a:pathLst>
            </a:custGeom>
            <a:solidFill>
              <a:srgbClr val="FFCC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23" name="Google Shape;323;p3"/>
            <p:cNvPicPr preferRelativeResize="0"/>
            <p:nvPr/>
          </p:nvPicPr>
          <p:blipFill rotWithShape="1">
            <a:blip r:embed="rId75">
              <a:alphaModFix/>
            </a:blip>
            <a:srcRect b="0" l="0" r="0" t="0"/>
            <a:stretch/>
          </p:blipFill>
          <p:spPr>
            <a:xfrm>
              <a:off x="15590426" y="5207877"/>
              <a:ext cx="173568" cy="189119"/>
            </a:xfrm>
            <a:prstGeom prst="rect">
              <a:avLst/>
            </a:prstGeom>
            <a:noFill/>
            <a:ln>
              <a:noFill/>
            </a:ln>
          </p:spPr>
        </p:pic>
        <p:sp>
          <p:nvSpPr>
            <p:cNvPr id="324" name="Google Shape;324;p3"/>
            <p:cNvSpPr/>
            <p:nvPr/>
          </p:nvSpPr>
          <p:spPr>
            <a:xfrm>
              <a:off x="15036299" y="5435377"/>
              <a:ext cx="370840" cy="260985"/>
            </a:xfrm>
            <a:custGeom>
              <a:rect b="b" l="l" r="r" t="t"/>
              <a:pathLst>
                <a:path extrusionOk="0" h="260985" w="370840">
                  <a:moveTo>
                    <a:pt x="88574" y="260499"/>
                  </a:moveTo>
                  <a:lnTo>
                    <a:pt x="158396" y="243343"/>
                  </a:lnTo>
                  <a:lnTo>
                    <a:pt x="197305" y="223199"/>
                  </a:lnTo>
                  <a:lnTo>
                    <a:pt x="235013" y="196776"/>
                  </a:lnTo>
                  <a:lnTo>
                    <a:pt x="270512" y="165084"/>
                  </a:lnTo>
                  <a:lnTo>
                    <a:pt x="302793" y="129129"/>
                  </a:lnTo>
                  <a:lnTo>
                    <a:pt x="330847" y="89920"/>
                  </a:lnTo>
                  <a:lnTo>
                    <a:pt x="353664" y="48465"/>
                  </a:lnTo>
                  <a:lnTo>
                    <a:pt x="370451" y="4863"/>
                  </a:lnTo>
                  <a:lnTo>
                    <a:pt x="362965" y="3259"/>
                  </a:lnTo>
                  <a:lnTo>
                    <a:pt x="321943" y="0"/>
                  </a:lnTo>
                  <a:lnTo>
                    <a:pt x="278280" y="3532"/>
                  </a:lnTo>
                  <a:lnTo>
                    <a:pt x="233295" y="13318"/>
                  </a:lnTo>
                  <a:lnTo>
                    <a:pt x="188307" y="28817"/>
                  </a:lnTo>
                  <a:lnTo>
                    <a:pt x="144634" y="49490"/>
                  </a:lnTo>
                  <a:lnTo>
                    <a:pt x="103597" y="74798"/>
                  </a:lnTo>
                  <a:lnTo>
                    <a:pt x="66513" y="104201"/>
                  </a:lnTo>
                  <a:lnTo>
                    <a:pt x="34703" y="137161"/>
                  </a:lnTo>
                  <a:lnTo>
                    <a:pt x="6347" y="179677"/>
                  </a:lnTo>
                  <a:lnTo>
                    <a:pt x="0" y="193501"/>
                  </a:lnTo>
                  <a:lnTo>
                    <a:pt x="2747" y="206377"/>
                  </a:lnTo>
                  <a:lnTo>
                    <a:pt x="37618" y="251572"/>
                  </a:lnTo>
                  <a:lnTo>
                    <a:pt x="88574" y="2604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25" name="Google Shape;325;p3"/>
          <p:cNvGrpSpPr/>
          <p:nvPr/>
        </p:nvGrpSpPr>
        <p:grpSpPr>
          <a:xfrm>
            <a:off x="14331810" y="5862365"/>
            <a:ext cx="595834" cy="959007"/>
            <a:chOff x="14331810" y="5862365"/>
            <a:chExt cx="595834" cy="959007"/>
          </a:xfrm>
        </p:grpSpPr>
        <p:sp>
          <p:nvSpPr>
            <p:cNvPr id="326" name="Google Shape;326;p3"/>
            <p:cNvSpPr/>
            <p:nvPr/>
          </p:nvSpPr>
          <p:spPr>
            <a:xfrm>
              <a:off x="14447790" y="6748041"/>
              <a:ext cx="12065" cy="23495"/>
            </a:xfrm>
            <a:custGeom>
              <a:rect b="b" l="l" r="r" t="t"/>
              <a:pathLst>
                <a:path extrusionOk="0" h="23495" w="12065">
                  <a:moveTo>
                    <a:pt x="0" y="23198"/>
                  </a:moveTo>
                  <a:lnTo>
                    <a:pt x="11549" y="23145"/>
                  </a:lnTo>
                  <a:lnTo>
                    <a:pt x="11549" y="7697"/>
                  </a:lnTo>
                  <a:lnTo>
                    <a:pt x="11603" y="106"/>
                  </a:lnTo>
                  <a:lnTo>
                    <a:pt x="53" y="0"/>
                  </a:lnTo>
                  <a:lnTo>
                    <a:pt x="0" y="7697"/>
                  </a:lnTo>
                  <a:lnTo>
                    <a:pt x="0" y="23198"/>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27" name="Google Shape;327;p3"/>
            <p:cNvPicPr preferRelativeResize="0"/>
            <p:nvPr/>
          </p:nvPicPr>
          <p:blipFill rotWithShape="1">
            <a:blip r:embed="rId76">
              <a:alphaModFix/>
            </a:blip>
            <a:srcRect b="0" l="0" r="0" t="0"/>
            <a:stretch/>
          </p:blipFill>
          <p:spPr>
            <a:xfrm>
              <a:off x="14334430" y="5862365"/>
              <a:ext cx="593214" cy="956823"/>
            </a:xfrm>
            <a:prstGeom prst="rect">
              <a:avLst/>
            </a:prstGeom>
            <a:noFill/>
            <a:ln>
              <a:noFill/>
            </a:ln>
          </p:spPr>
        </p:pic>
        <p:sp>
          <p:nvSpPr>
            <p:cNvPr id="328" name="Google Shape;328;p3"/>
            <p:cNvSpPr/>
            <p:nvPr/>
          </p:nvSpPr>
          <p:spPr>
            <a:xfrm>
              <a:off x="14331810" y="6729932"/>
              <a:ext cx="259715" cy="91440"/>
            </a:xfrm>
            <a:custGeom>
              <a:rect b="b" l="l" r="r" t="t"/>
              <a:pathLst>
                <a:path extrusionOk="0" h="91440" w="259715">
                  <a:moveTo>
                    <a:pt x="12026" y="317"/>
                  </a:moveTo>
                  <a:lnTo>
                    <a:pt x="469" y="0"/>
                  </a:lnTo>
                  <a:lnTo>
                    <a:pt x="266" y="7632"/>
                  </a:lnTo>
                  <a:lnTo>
                    <a:pt x="101" y="15392"/>
                  </a:lnTo>
                  <a:lnTo>
                    <a:pt x="0" y="23190"/>
                  </a:lnTo>
                  <a:lnTo>
                    <a:pt x="11544" y="23355"/>
                  </a:lnTo>
                  <a:lnTo>
                    <a:pt x="11645" y="15608"/>
                  </a:lnTo>
                  <a:lnTo>
                    <a:pt x="11811" y="7962"/>
                  </a:lnTo>
                  <a:lnTo>
                    <a:pt x="12026" y="317"/>
                  </a:lnTo>
                  <a:close/>
                </a:path>
                <a:path extrusionOk="0" h="91440" w="259715">
                  <a:moveTo>
                    <a:pt x="259651" y="68199"/>
                  </a:moveTo>
                  <a:lnTo>
                    <a:pt x="248107" y="68097"/>
                  </a:lnTo>
                  <a:lnTo>
                    <a:pt x="248043" y="75742"/>
                  </a:lnTo>
                  <a:lnTo>
                    <a:pt x="248043" y="91287"/>
                  </a:lnTo>
                  <a:lnTo>
                    <a:pt x="259600" y="91287"/>
                  </a:lnTo>
                  <a:lnTo>
                    <a:pt x="259600" y="75793"/>
                  </a:lnTo>
                  <a:lnTo>
                    <a:pt x="259651" y="681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29" name="Google Shape;329;p3"/>
          <p:cNvSpPr/>
          <p:nvPr/>
        </p:nvSpPr>
        <p:spPr>
          <a:xfrm>
            <a:off x="14701887" y="6868045"/>
            <a:ext cx="12065" cy="23495"/>
          </a:xfrm>
          <a:custGeom>
            <a:rect b="b" l="l" r="r" t="t"/>
            <a:pathLst>
              <a:path extrusionOk="0" h="23495" w="12065">
                <a:moveTo>
                  <a:pt x="0" y="23145"/>
                </a:moveTo>
                <a:lnTo>
                  <a:pt x="11549" y="23145"/>
                </a:lnTo>
                <a:lnTo>
                  <a:pt x="11549" y="7697"/>
                </a:lnTo>
                <a:lnTo>
                  <a:pt x="11603" y="53"/>
                </a:lnTo>
                <a:lnTo>
                  <a:pt x="53" y="0"/>
                </a:lnTo>
                <a:lnTo>
                  <a:pt x="0" y="7643"/>
                </a:lnTo>
                <a:lnTo>
                  <a:pt x="0" y="2314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3"/>
          <p:cNvSpPr/>
          <p:nvPr/>
        </p:nvSpPr>
        <p:spPr>
          <a:xfrm>
            <a:off x="16197422" y="3131785"/>
            <a:ext cx="642620" cy="493395"/>
          </a:xfrm>
          <a:custGeom>
            <a:rect b="b" l="l" r="r" t="t"/>
            <a:pathLst>
              <a:path extrusionOk="0" h="493395" w="642619">
                <a:moveTo>
                  <a:pt x="173386" y="493372"/>
                </a:moveTo>
                <a:lnTo>
                  <a:pt x="217038" y="489260"/>
                </a:lnTo>
                <a:lnTo>
                  <a:pt x="263172" y="479735"/>
                </a:lnTo>
                <a:lnTo>
                  <a:pt x="310845" y="465361"/>
                </a:lnTo>
                <a:lnTo>
                  <a:pt x="359113" y="446699"/>
                </a:lnTo>
                <a:lnTo>
                  <a:pt x="407035" y="424313"/>
                </a:lnTo>
                <a:lnTo>
                  <a:pt x="453666" y="398765"/>
                </a:lnTo>
                <a:lnTo>
                  <a:pt x="513249" y="358566"/>
                </a:lnTo>
                <a:lnTo>
                  <a:pt x="559834" y="316994"/>
                </a:lnTo>
                <a:lnTo>
                  <a:pt x="594695" y="274841"/>
                </a:lnTo>
                <a:lnTo>
                  <a:pt x="619106" y="232900"/>
                </a:lnTo>
                <a:lnTo>
                  <a:pt x="634338" y="191961"/>
                </a:lnTo>
                <a:lnTo>
                  <a:pt x="641666" y="152817"/>
                </a:lnTo>
                <a:lnTo>
                  <a:pt x="642362" y="116260"/>
                </a:lnTo>
                <a:lnTo>
                  <a:pt x="637700" y="83083"/>
                </a:lnTo>
                <a:lnTo>
                  <a:pt x="628952" y="54076"/>
                </a:lnTo>
                <a:lnTo>
                  <a:pt x="617392" y="30031"/>
                </a:lnTo>
                <a:lnTo>
                  <a:pt x="604293" y="11742"/>
                </a:lnTo>
                <a:lnTo>
                  <a:pt x="590928" y="0"/>
                </a:lnTo>
                <a:lnTo>
                  <a:pt x="593370" y="3432"/>
                </a:lnTo>
                <a:lnTo>
                  <a:pt x="598795" y="13470"/>
                </a:lnTo>
                <a:lnTo>
                  <a:pt x="604350" y="29721"/>
                </a:lnTo>
                <a:lnTo>
                  <a:pt x="607183" y="51796"/>
                </a:lnTo>
                <a:lnTo>
                  <a:pt x="606156" y="75284"/>
                </a:lnTo>
                <a:lnTo>
                  <a:pt x="592899" y="134002"/>
                </a:lnTo>
                <a:lnTo>
                  <a:pt x="559347" y="204118"/>
                </a:lnTo>
                <a:lnTo>
                  <a:pt x="532951" y="241852"/>
                </a:lnTo>
                <a:lnTo>
                  <a:pt x="499069" y="280520"/>
                </a:lnTo>
                <a:lnTo>
                  <a:pt x="456899" y="319482"/>
                </a:lnTo>
                <a:lnTo>
                  <a:pt x="405635" y="358100"/>
                </a:lnTo>
                <a:lnTo>
                  <a:pt x="344473" y="395734"/>
                </a:lnTo>
                <a:lnTo>
                  <a:pt x="272611" y="431746"/>
                </a:lnTo>
                <a:lnTo>
                  <a:pt x="221234" y="450224"/>
                </a:lnTo>
                <a:lnTo>
                  <a:pt x="173311" y="458517"/>
                </a:lnTo>
                <a:lnTo>
                  <a:pt x="129715" y="457487"/>
                </a:lnTo>
                <a:lnTo>
                  <a:pt x="91323" y="447995"/>
                </a:lnTo>
                <a:lnTo>
                  <a:pt x="33649" y="407074"/>
                </a:lnTo>
                <a:lnTo>
                  <a:pt x="7286" y="342649"/>
                </a:lnTo>
                <a:lnTo>
                  <a:pt x="8034" y="303777"/>
                </a:lnTo>
                <a:lnTo>
                  <a:pt x="869" y="324357"/>
                </a:lnTo>
                <a:lnTo>
                  <a:pt x="3309" y="368263"/>
                </a:lnTo>
                <a:lnTo>
                  <a:pt x="14537" y="405046"/>
                </a:lnTo>
                <a:lnTo>
                  <a:pt x="37427" y="442470"/>
                </a:lnTo>
                <a:lnTo>
                  <a:pt x="75720" y="473602"/>
                </a:lnTo>
                <a:lnTo>
                  <a:pt x="133157" y="491507"/>
                </a:lnTo>
                <a:lnTo>
                  <a:pt x="173386" y="493372"/>
                </a:lnTo>
                <a:close/>
              </a:path>
            </a:pathLst>
          </a:custGeom>
          <a:solidFill>
            <a:srgbClr val="654A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1" name="Google Shape;331;p3"/>
          <p:cNvSpPr/>
          <p:nvPr/>
        </p:nvSpPr>
        <p:spPr>
          <a:xfrm>
            <a:off x="17354629" y="3896823"/>
            <a:ext cx="569595" cy="1083310"/>
          </a:xfrm>
          <a:custGeom>
            <a:rect b="b" l="l" r="r" t="t"/>
            <a:pathLst>
              <a:path extrusionOk="0" h="1083310" w="569594">
                <a:moveTo>
                  <a:pt x="292583" y="1082806"/>
                </a:moveTo>
                <a:lnTo>
                  <a:pt x="338735" y="1068264"/>
                </a:lnTo>
                <a:lnTo>
                  <a:pt x="433494" y="1017145"/>
                </a:lnTo>
                <a:lnTo>
                  <a:pt x="526949" y="962347"/>
                </a:lnTo>
                <a:lnTo>
                  <a:pt x="569191" y="936770"/>
                </a:lnTo>
                <a:lnTo>
                  <a:pt x="560708" y="900278"/>
                </a:lnTo>
                <a:lnTo>
                  <a:pt x="549925" y="860347"/>
                </a:lnTo>
                <a:lnTo>
                  <a:pt x="537041" y="817379"/>
                </a:lnTo>
                <a:lnTo>
                  <a:pt x="522256" y="771775"/>
                </a:lnTo>
                <a:lnTo>
                  <a:pt x="505769" y="723938"/>
                </a:lnTo>
                <a:lnTo>
                  <a:pt x="487779" y="674270"/>
                </a:lnTo>
                <a:lnTo>
                  <a:pt x="468486" y="623173"/>
                </a:lnTo>
                <a:lnTo>
                  <a:pt x="448089" y="571049"/>
                </a:lnTo>
                <a:lnTo>
                  <a:pt x="426787" y="518299"/>
                </a:lnTo>
                <a:lnTo>
                  <a:pt x="404779" y="465328"/>
                </a:lnTo>
                <a:lnTo>
                  <a:pt x="382266" y="412535"/>
                </a:lnTo>
                <a:lnTo>
                  <a:pt x="359446" y="360323"/>
                </a:lnTo>
                <a:lnTo>
                  <a:pt x="336518" y="309095"/>
                </a:lnTo>
                <a:lnTo>
                  <a:pt x="313682" y="259253"/>
                </a:lnTo>
                <a:lnTo>
                  <a:pt x="291137" y="211197"/>
                </a:lnTo>
                <a:lnTo>
                  <a:pt x="269083" y="165332"/>
                </a:lnTo>
                <a:lnTo>
                  <a:pt x="247718" y="122057"/>
                </a:lnTo>
                <a:lnTo>
                  <a:pt x="227243" y="81777"/>
                </a:lnTo>
                <a:lnTo>
                  <a:pt x="207856" y="44892"/>
                </a:lnTo>
                <a:lnTo>
                  <a:pt x="179443" y="2164"/>
                </a:lnTo>
                <a:lnTo>
                  <a:pt x="164276" y="0"/>
                </a:lnTo>
                <a:lnTo>
                  <a:pt x="145412" y="5223"/>
                </a:lnTo>
                <a:lnTo>
                  <a:pt x="101219" y="37481"/>
                </a:lnTo>
                <a:lnTo>
                  <a:pt x="56108" y="98234"/>
                </a:lnTo>
                <a:lnTo>
                  <a:pt x="36098" y="139076"/>
                </a:lnTo>
                <a:lnTo>
                  <a:pt x="19326" y="186777"/>
                </a:lnTo>
                <a:lnTo>
                  <a:pt x="6949" y="241248"/>
                </a:lnTo>
                <a:lnTo>
                  <a:pt x="121" y="302403"/>
                </a:lnTo>
                <a:lnTo>
                  <a:pt x="0" y="370152"/>
                </a:lnTo>
                <a:lnTo>
                  <a:pt x="7739" y="444407"/>
                </a:lnTo>
                <a:lnTo>
                  <a:pt x="28156" y="505067"/>
                </a:lnTo>
                <a:lnTo>
                  <a:pt x="60618" y="577665"/>
                </a:lnTo>
                <a:lnTo>
                  <a:pt x="80374" y="618111"/>
                </a:lnTo>
                <a:lnTo>
                  <a:pt x="148988" y="754455"/>
                </a:lnTo>
                <a:lnTo>
                  <a:pt x="173652" y="804466"/>
                </a:lnTo>
                <a:lnTo>
                  <a:pt x="198553" y="856538"/>
                </a:lnTo>
                <a:lnTo>
                  <a:pt x="223292" y="910540"/>
                </a:lnTo>
                <a:lnTo>
                  <a:pt x="247475" y="966340"/>
                </a:lnTo>
                <a:lnTo>
                  <a:pt x="270704" y="1023806"/>
                </a:lnTo>
                <a:lnTo>
                  <a:pt x="292583" y="1082806"/>
                </a:lnTo>
                <a:close/>
              </a:path>
            </a:pathLst>
          </a:custGeom>
          <a:solidFill>
            <a:srgbClr val="CAC8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32" name="Google Shape;332;p3"/>
          <p:cNvGrpSpPr/>
          <p:nvPr/>
        </p:nvGrpSpPr>
        <p:grpSpPr>
          <a:xfrm>
            <a:off x="17629604" y="4714480"/>
            <a:ext cx="407695" cy="1286564"/>
            <a:chOff x="17629604" y="4714480"/>
            <a:chExt cx="407695" cy="1286564"/>
          </a:xfrm>
        </p:grpSpPr>
        <p:pic>
          <p:nvPicPr>
            <p:cNvPr id="333" name="Google Shape;333;p3"/>
            <p:cNvPicPr preferRelativeResize="0"/>
            <p:nvPr/>
          </p:nvPicPr>
          <p:blipFill rotWithShape="1">
            <a:blip r:embed="rId77">
              <a:alphaModFix/>
            </a:blip>
            <a:srcRect b="0" l="0" r="0" t="0"/>
            <a:stretch/>
          </p:blipFill>
          <p:spPr>
            <a:xfrm>
              <a:off x="17705849" y="5721942"/>
              <a:ext cx="170009" cy="279102"/>
            </a:xfrm>
            <a:prstGeom prst="rect">
              <a:avLst/>
            </a:prstGeom>
            <a:noFill/>
            <a:ln>
              <a:noFill/>
            </a:ln>
          </p:spPr>
        </p:pic>
        <p:sp>
          <p:nvSpPr>
            <p:cNvPr id="334" name="Google Shape;334;p3"/>
            <p:cNvSpPr/>
            <p:nvPr/>
          </p:nvSpPr>
          <p:spPr>
            <a:xfrm>
              <a:off x="17718529" y="5621823"/>
              <a:ext cx="318770" cy="369570"/>
            </a:xfrm>
            <a:custGeom>
              <a:rect b="b" l="l" r="r" t="t"/>
              <a:pathLst>
                <a:path extrusionOk="0" h="369570" w="318769">
                  <a:moveTo>
                    <a:pt x="144844" y="369291"/>
                  </a:moveTo>
                  <a:lnTo>
                    <a:pt x="273146" y="290467"/>
                  </a:lnTo>
                  <a:lnTo>
                    <a:pt x="313255" y="233887"/>
                  </a:lnTo>
                  <a:lnTo>
                    <a:pt x="318276" y="202536"/>
                  </a:lnTo>
                  <a:lnTo>
                    <a:pt x="254591" y="0"/>
                  </a:lnTo>
                  <a:lnTo>
                    <a:pt x="38085" y="38647"/>
                  </a:lnTo>
                  <a:lnTo>
                    <a:pt x="14557" y="71147"/>
                  </a:lnTo>
                  <a:lnTo>
                    <a:pt x="0" y="111994"/>
                  </a:lnTo>
                  <a:lnTo>
                    <a:pt x="601" y="126685"/>
                  </a:lnTo>
                  <a:lnTo>
                    <a:pt x="7189" y="168452"/>
                  </a:lnTo>
                  <a:lnTo>
                    <a:pt x="16810" y="212625"/>
                  </a:lnTo>
                  <a:lnTo>
                    <a:pt x="44448" y="258235"/>
                  </a:lnTo>
                  <a:lnTo>
                    <a:pt x="75954" y="261335"/>
                  </a:lnTo>
                  <a:lnTo>
                    <a:pt x="97385" y="279910"/>
                  </a:lnTo>
                  <a:lnTo>
                    <a:pt x="106784" y="302134"/>
                  </a:lnTo>
                  <a:lnTo>
                    <a:pt x="102197" y="316179"/>
                  </a:lnTo>
                  <a:lnTo>
                    <a:pt x="99081" y="321498"/>
                  </a:lnTo>
                  <a:lnTo>
                    <a:pt x="99163" y="331112"/>
                  </a:lnTo>
                  <a:lnTo>
                    <a:pt x="102272" y="342601"/>
                  </a:lnTo>
                  <a:lnTo>
                    <a:pt x="108239" y="353543"/>
                  </a:lnTo>
                  <a:lnTo>
                    <a:pt x="118797" y="363456"/>
                  </a:lnTo>
                  <a:lnTo>
                    <a:pt x="131500" y="368824"/>
                  </a:lnTo>
                  <a:lnTo>
                    <a:pt x="144844" y="369291"/>
                  </a:lnTo>
                  <a:close/>
                </a:path>
              </a:pathLst>
            </a:custGeom>
            <a:solidFill>
              <a:srgbClr val="FFCBD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35" name="Google Shape;335;p3"/>
            <p:cNvPicPr preferRelativeResize="0"/>
            <p:nvPr/>
          </p:nvPicPr>
          <p:blipFill rotWithShape="1">
            <a:blip r:embed="rId78">
              <a:alphaModFix/>
            </a:blip>
            <a:srcRect b="0" l="0" r="0" t="0"/>
            <a:stretch/>
          </p:blipFill>
          <p:spPr>
            <a:xfrm>
              <a:off x="17741883" y="5544248"/>
              <a:ext cx="239693" cy="172127"/>
            </a:xfrm>
            <a:prstGeom prst="rect">
              <a:avLst/>
            </a:prstGeom>
            <a:noFill/>
            <a:ln>
              <a:noFill/>
            </a:ln>
          </p:spPr>
        </p:pic>
        <p:sp>
          <p:nvSpPr>
            <p:cNvPr id="336" name="Google Shape;336;p3"/>
            <p:cNvSpPr/>
            <p:nvPr/>
          </p:nvSpPr>
          <p:spPr>
            <a:xfrm>
              <a:off x="17699077" y="5139296"/>
              <a:ext cx="283845" cy="535305"/>
            </a:xfrm>
            <a:custGeom>
              <a:rect b="b" l="l" r="r" t="t"/>
              <a:pathLst>
                <a:path extrusionOk="0" h="535304" w="283844">
                  <a:moveTo>
                    <a:pt x="102129" y="535039"/>
                  </a:moveTo>
                  <a:lnTo>
                    <a:pt x="170737" y="532025"/>
                  </a:lnTo>
                  <a:lnTo>
                    <a:pt x="235133" y="515698"/>
                  </a:lnTo>
                  <a:lnTo>
                    <a:pt x="268623" y="494581"/>
                  </a:lnTo>
                  <a:lnTo>
                    <a:pt x="283295" y="468522"/>
                  </a:lnTo>
                  <a:lnTo>
                    <a:pt x="251693" y="116956"/>
                  </a:lnTo>
                  <a:lnTo>
                    <a:pt x="238508" y="74768"/>
                  </a:lnTo>
                  <a:lnTo>
                    <a:pt x="213345" y="40056"/>
                  </a:lnTo>
                  <a:lnTo>
                    <a:pt x="178829" y="14743"/>
                  </a:lnTo>
                  <a:lnTo>
                    <a:pt x="137585" y="750"/>
                  </a:lnTo>
                  <a:lnTo>
                    <a:pt x="92241" y="0"/>
                  </a:lnTo>
                  <a:lnTo>
                    <a:pt x="43828" y="17833"/>
                  </a:lnTo>
                  <a:lnTo>
                    <a:pt x="13657" y="52144"/>
                  </a:lnTo>
                  <a:lnTo>
                    <a:pt x="0" y="98562"/>
                  </a:lnTo>
                  <a:lnTo>
                    <a:pt x="1125" y="152717"/>
                  </a:lnTo>
                  <a:lnTo>
                    <a:pt x="42191" y="513209"/>
                  </a:lnTo>
                  <a:lnTo>
                    <a:pt x="46102" y="518134"/>
                  </a:lnTo>
                  <a:lnTo>
                    <a:pt x="63332" y="527909"/>
                  </a:lnTo>
                  <a:lnTo>
                    <a:pt x="102129" y="53503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7" name="Google Shape;337;p3"/>
            <p:cNvSpPr/>
            <p:nvPr/>
          </p:nvSpPr>
          <p:spPr>
            <a:xfrm>
              <a:off x="17629604" y="4714480"/>
              <a:ext cx="362585" cy="942340"/>
            </a:xfrm>
            <a:custGeom>
              <a:rect b="b" l="l" r="r" t="t"/>
              <a:pathLst>
                <a:path extrusionOk="0" h="942339" w="362584">
                  <a:moveTo>
                    <a:pt x="214409" y="941867"/>
                  </a:moveTo>
                  <a:lnTo>
                    <a:pt x="266101" y="930001"/>
                  </a:lnTo>
                  <a:lnTo>
                    <a:pt x="313573" y="904509"/>
                  </a:lnTo>
                  <a:lnTo>
                    <a:pt x="352654" y="860724"/>
                  </a:lnTo>
                  <a:lnTo>
                    <a:pt x="361857" y="814654"/>
                  </a:lnTo>
                  <a:lnTo>
                    <a:pt x="362178" y="814226"/>
                  </a:lnTo>
                  <a:lnTo>
                    <a:pt x="303841" y="171230"/>
                  </a:lnTo>
                  <a:lnTo>
                    <a:pt x="288133" y="101676"/>
                  </a:lnTo>
                  <a:lnTo>
                    <a:pt x="264328" y="53091"/>
                  </a:lnTo>
                  <a:lnTo>
                    <a:pt x="234819" y="22160"/>
                  </a:lnTo>
                  <a:lnTo>
                    <a:pt x="168261" y="0"/>
                  </a:lnTo>
                  <a:lnTo>
                    <a:pt x="135997" y="2141"/>
                  </a:lnTo>
                  <a:lnTo>
                    <a:pt x="72005" y="24283"/>
                  </a:lnTo>
                  <a:lnTo>
                    <a:pt x="39647" y="50961"/>
                  </a:lnTo>
                  <a:lnTo>
                    <a:pt x="14365" y="90442"/>
                  </a:lnTo>
                  <a:lnTo>
                    <a:pt x="0" y="144458"/>
                  </a:lnTo>
                  <a:lnTo>
                    <a:pt x="389" y="214742"/>
                  </a:lnTo>
                  <a:lnTo>
                    <a:pt x="8018" y="279109"/>
                  </a:lnTo>
                  <a:lnTo>
                    <a:pt x="16433" y="346376"/>
                  </a:lnTo>
                  <a:lnTo>
                    <a:pt x="25399" y="415148"/>
                  </a:lnTo>
                  <a:lnTo>
                    <a:pt x="34683" y="484033"/>
                  </a:lnTo>
                  <a:lnTo>
                    <a:pt x="53262" y="616574"/>
                  </a:lnTo>
                  <a:lnTo>
                    <a:pt x="70290" y="732857"/>
                  </a:lnTo>
                  <a:lnTo>
                    <a:pt x="83890" y="821743"/>
                  </a:lnTo>
                  <a:lnTo>
                    <a:pt x="92182" y="872091"/>
                  </a:lnTo>
                  <a:lnTo>
                    <a:pt x="111820" y="913151"/>
                  </a:lnTo>
                  <a:lnTo>
                    <a:pt x="164642" y="939531"/>
                  </a:lnTo>
                  <a:lnTo>
                    <a:pt x="214409" y="941867"/>
                  </a:lnTo>
                  <a:close/>
                </a:path>
              </a:pathLst>
            </a:custGeom>
            <a:solidFill>
              <a:srgbClr val="CAC8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38" name="Google Shape;338;p3"/>
          <p:cNvSpPr/>
          <p:nvPr/>
        </p:nvSpPr>
        <p:spPr>
          <a:xfrm>
            <a:off x="17181848" y="7890991"/>
            <a:ext cx="323215" cy="374650"/>
          </a:xfrm>
          <a:custGeom>
            <a:rect b="b" l="l" r="r" t="t"/>
            <a:pathLst>
              <a:path extrusionOk="0" h="374650" w="323215">
                <a:moveTo>
                  <a:pt x="97008" y="374103"/>
                </a:moveTo>
                <a:lnTo>
                  <a:pt x="171260" y="350699"/>
                </a:lnTo>
                <a:lnTo>
                  <a:pt x="208392" y="326375"/>
                </a:lnTo>
                <a:lnTo>
                  <a:pt x="243523" y="295044"/>
                </a:lnTo>
                <a:lnTo>
                  <a:pt x="274402" y="257714"/>
                </a:lnTo>
                <a:lnTo>
                  <a:pt x="298782" y="215389"/>
                </a:lnTo>
                <a:lnTo>
                  <a:pt x="314413" y="169074"/>
                </a:lnTo>
                <a:lnTo>
                  <a:pt x="321597" y="122242"/>
                </a:lnTo>
                <a:lnTo>
                  <a:pt x="322961" y="85191"/>
                </a:lnTo>
                <a:lnTo>
                  <a:pt x="321549" y="60830"/>
                </a:lnTo>
                <a:lnTo>
                  <a:pt x="320402" y="52063"/>
                </a:lnTo>
                <a:lnTo>
                  <a:pt x="283062" y="51701"/>
                </a:lnTo>
                <a:lnTo>
                  <a:pt x="232427" y="41426"/>
                </a:lnTo>
                <a:lnTo>
                  <a:pt x="180810" y="23454"/>
                </a:lnTo>
                <a:lnTo>
                  <a:pt x="140523" y="0"/>
                </a:lnTo>
                <a:lnTo>
                  <a:pt x="130025" y="48822"/>
                </a:lnTo>
                <a:lnTo>
                  <a:pt x="112779" y="95219"/>
                </a:lnTo>
                <a:lnTo>
                  <a:pt x="91110" y="139664"/>
                </a:lnTo>
                <a:lnTo>
                  <a:pt x="67346" y="182632"/>
                </a:lnTo>
                <a:lnTo>
                  <a:pt x="43811" y="224597"/>
                </a:lnTo>
                <a:lnTo>
                  <a:pt x="22833" y="266032"/>
                </a:lnTo>
                <a:lnTo>
                  <a:pt x="6737" y="307412"/>
                </a:lnTo>
                <a:lnTo>
                  <a:pt x="0" y="342104"/>
                </a:lnTo>
                <a:lnTo>
                  <a:pt x="25364" y="361082"/>
                </a:lnTo>
                <a:lnTo>
                  <a:pt x="59186" y="371938"/>
                </a:lnTo>
                <a:lnTo>
                  <a:pt x="97008" y="374103"/>
                </a:lnTo>
                <a:close/>
              </a:path>
            </a:pathLst>
          </a:custGeom>
          <a:solidFill>
            <a:srgbClr val="7B5C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3"/>
          <p:cNvSpPr/>
          <p:nvPr/>
        </p:nvSpPr>
        <p:spPr>
          <a:xfrm>
            <a:off x="16525216" y="7692838"/>
            <a:ext cx="433705" cy="280670"/>
          </a:xfrm>
          <a:custGeom>
            <a:rect b="b" l="l" r="r" t="t"/>
            <a:pathLst>
              <a:path extrusionOk="0" h="280670" w="433705">
                <a:moveTo>
                  <a:pt x="86692" y="280302"/>
                </a:moveTo>
                <a:lnTo>
                  <a:pt x="128519" y="278968"/>
                </a:lnTo>
                <a:lnTo>
                  <a:pt x="183539" y="268083"/>
                </a:lnTo>
                <a:lnTo>
                  <a:pt x="258481" y="245566"/>
                </a:lnTo>
                <a:lnTo>
                  <a:pt x="334871" y="208428"/>
                </a:lnTo>
                <a:lnTo>
                  <a:pt x="389641" y="164510"/>
                </a:lnTo>
                <a:lnTo>
                  <a:pt x="422623" y="127858"/>
                </a:lnTo>
                <a:lnTo>
                  <a:pt x="433654" y="112520"/>
                </a:lnTo>
                <a:lnTo>
                  <a:pt x="363977" y="74598"/>
                </a:lnTo>
                <a:lnTo>
                  <a:pt x="324632" y="41827"/>
                </a:lnTo>
                <a:lnTo>
                  <a:pt x="306673" y="16273"/>
                </a:lnTo>
                <a:lnTo>
                  <a:pt x="301152" y="0"/>
                </a:lnTo>
                <a:lnTo>
                  <a:pt x="265862" y="44587"/>
                </a:lnTo>
                <a:lnTo>
                  <a:pt x="220436" y="92869"/>
                </a:lnTo>
                <a:lnTo>
                  <a:pt x="176013" y="134245"/>
                </a:lnTo>
                <a:lnTo>
                  <a:pt x="143731" y="158116"/>
                </a:lnTo>
                <a:lnTo>
                  <a:pt x="93459" y="184211"/>
                </a:lnTo>
                <a:lnTo>
                  <a:pt x="54280" y="205436"/>
                </a:lnTo>
                <a:lnTo>
                  <a:pt x="9624" y="235838"/>
                </a:lnTo>
                <a:lnTo>
                  <a:pt x="0" y="248934"/>
                </a:lnTo>
                <a:lnTo>
                  <a:pt x="8622" y="255597"/>
                </a:lnTo>
                <a:lnTo>
                  <a:pt x="19851" y="262271"/>
                </a:lnTo>
                <a:lnTo>
                  <a:pt x="33987" y="268583"/>
                </a:lnTo>
                <a:lnTo>
                  <a:pt x="51332" y="274164"/>
                </a:lnTo>
                <a:lnTo>
                  <a:pt x="86692" y="280302"/>
                </a:lnTo>
                <a:close/>
              </a:path>
            </a:pathLst>
          </a:custGeom>
          <a:solidFill>
            <a:srgbClr val="7B5C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3"/>
          <p:cNvSpPr/>
          <p:nvPr/>
        </p:nvSpPr>
        <p:spPr>
          <a:xfrm>
            <a:off x="17021433" y="5591248"/>
            <a:ext cx="403225" cy="2317750"/>
          </a:xfrm>
          <a:custGeom>
            <a:rect b="b" l="l" r="r" t="t"/>
            <a:pathLst>
              <a:path extrusionOk="0" h="2317750" w="403225">
                <a:moveTo>
                  <a:pt x="403015" y="2317543"/>
                </a:moveTo>
                <a:lnTo>
                  <a:pt x="401726" y="2256485"/>
                </a:lnTo>
                <a:lnTo>
                  <a:pt x="397288" y="2081046"/>
                </a:lnTo>
                <a:lnTo>
                  <a:pt x="392015" y="1915828"/>
                </a:lnTo>
                <a:lnTo>
                  <a:pt x="385933" y="1759055"/>
                </a:lnTo>
                <a:lnTo>
                  <a:pt x="379066" y="1608950"/>
                </a:lnTo>
                <a:lnTo>
                  <a:pt x="371439" y="1463739"/>
                </a:lnTo>
                <a:lnTo>
                  <a:pt x="363076" y="1321646"/>
                </a:lnTo>
                <a:lnTo>
                  <a:pt x="350827" y="1133969"/>
                </a:lnTo>
                <a:lnTo>
                  <a:pt x="343585" y="1036257"/>
                </a:lnTo>
                <a:lnTo>
                  <a:pt x="335156" y="935764"/>
                </a:lnTo>
                <a:lnTo>
                  <a:pt x="325699" y="833332"/>
                </a:lnTo>
                <a:lnTo>
                  <a:pt x="315373" y="729808"/>
                </a:lnTo>
                <a:lnTo>
                  <a:pt x="304338" y="626036"/>
                </a:lnTo>
                <a:lnTo>
                  <a:pt x="292753" y="522861"/>
                </a:lnTo>
                <a:lnTo>
                  <a:pt x="274692" y="371064"/>
                </a:lnTo>
                <a:lnTo>
                  <a:pt x="256289" y="225361"/>
                </a:lnTo>
                <a:lnTo>
                  <a:pt x="211048" y="156314"/>
                </a:lnTo>
                <a:lnTo>
                  <a:pt x="168764" y="116099"/>
                </a:lnTo>
                <a:lnTo>
                  <a:pt x="121347" y="76819"/>
                </a:lnTo>
                <a:lnTo>
                  <a:pt x="74779" y="42022"/>
                </a:lnTo>
                <a:lnTo>
                  <a:pt x="35044" y="15255"/>
                </a:lnTo>
                <a:lnTo>
                  <a:pt x="0" y="0"/>
                </a:lnTo>
                <a:lnTo>
                  <a:pt x="26230" y="71406"/>
                </a:lnTo>
                <a:lnTo>
                  <a:pt x="47222" y="130748"/>
                </a:lnTo>
                <a:lnTo>
                  <a:pt x="69073" y="195506"/>
                </a:lnTo>
                <a:lnTo>
                  <a:pt x="88491" y="257924"/>
                </a:lnTo>
                <a:lnTo>
                  <a:pt x="102184" y="310245"/>
                </a:lnTo>
                <a:lnTo>
                  <a:pt x="115299" y="372376"/>
                </a:lnTo>
                <a:lnTo>
                  <a:pt x="127864" y="435619"/>
                </a:lnTo>
                <a:lnTo>
                  <a:pt x="139864" y="499419"/>
                </a:lnTo>
                <a:lnTo>
                  <a:pt x="151282" y="563221"/>
                </a:lnTo>
                <a:lnTo>
                  <a:pt x="162102" y="626470"/>
                </a:lnTo>
                <a:lnTo>
                  <a:pt x="172309" y="688608"/>
                </a:lnTo>
                <a:lnTo>
                  <a:pt x="181887" y="749081"/>
                </a:lnTo>
                <a:lnTo>
                  <a:pt x="190820" y="807332"/>
                </a:lnTo>
                <a:lnTo>
                  <a:pt x="206686" y="914949"/>
                </a:lnTo>
                <a:lnTo>
                  <a:pt x="229976" y="1079078"/>
                </a:lnTo>
                <a:lnTo>
                  <a:pt x="237146" y="1126699"/>
                </a:lnTo>
                <a:lnTo>
                  <a:pt x="242339" y="1170972"/>
                </a:lnTo>
                <a:lnTo>
                  <a:pt x="247256" y="1237431"/>
                </a:lnTo>
                <a:lnTo>
                  <a:pt x="249588" y="1277860"/>
                </a:lnTo>
                <a:lnTo>
                  <a:pt x="251825" y="1322491"/>
                </a:lnTo>
                <a:lnTo>
                  <a:pt x="255977" y="1422567"/>
                </a:lnTo>
                <a:lnTo>
                  <a:pt x="259641" y="1534072"/>
                </a:lnTo>
                <a:lnTo>
                  <a:pt x="262748" y="1653421"/>
                </a:lnTo>
                <a:lnTo>
                  <a:pt x="265227" y="1777028"/>
                </a:lnTo>
                <a:lnTo>
                  <a:pt x="267009" y="1901309"/>
                </a:lnTo>
                <a:lnTo>
                  <a:pt x="268022" y="2022677"/>
                </a:lnTo>
                <a:lnTo>
                  <a:pt x="268197" y="2137547"/>
                </a:lnTo>
                <a:lnTo>
                  <a:pt x="267465" y="2242333"/>
                </a:lnTo>
                <a:lnTo>
                  <a:pt x="271437" y="2255721"/>
                </a:lnTo>
                <a:lnTo>
                  <a:pt x="314306" y="2288998"/>
                </a:lnTo>
                <a:lnTo>
                  <a:pt x="355933" y="2307139"/>
                </a:lnTo>
                <a:lnTo>
                  <a:pt x="378973" y="2313301"/>
                </a:lnTo>
                <a:lnTo>
                  <a:pt x="403015" y="2317543"/>
                </a:lnTo>
                <a:close/>
              </a:path>
            </a:pathLst>
          </a:custGeom>
          <a:solidFill>
            <a:srgbClr val="BCBA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3"/>
          <p:cNvSpPr/>
          <p:nvPr/>
        </p:nvSpPr>
        <p:spPr>
          <a:xfrm>
            <a:off x="16656276" y="5504065"/>
            <a:ext cx="271145" cy="2251075"/>
          </a:xfrm>
          <a:custGeom>
            <a:rect b="b" l="l" r="r" t="t"/>
            <a:pathLst>
              <a:path extrusionOk="0" h="2251075" w="271144">
                <a:moveTo>
                  <a:pt x="268748" y="2250779"/>
                </a:moveTo>
                <a:lnTo>
                  <a:pt x="270088" y="2244622"/>
                </a:lnTo>
                <a:lnTo>
                  <a:pt x="270691" y="2225967"/>
                </a:lnTo>
                <a:lnTo>
                  <a:pt x="270624" y="2196121"/>
                </a:lnTo>
                <a:lnTo>
                  <a:pt x="269958" y="2156395"/>
                </a:lnTo>
                <a:lnTo>
                  <a:pt x="268760" y="2108097"/>
                </a:lnTo>
                <a:lnTo>
                  <a:pt x="265045" y="1991022"/>
                </a:lnTo>
                <a:lnTo>
                  <a:pt x="260032" y="1855368"/>
                </a:lnTo>
                <a:lnTo>
                  <a:pt x="251285" y="1639960"/>
                </a:lnTo>
                <a:lnTo>
                  <a:pt x="232203" y="1205952"/>
                </a:lnTo>
                <a:lnTo>
                  <a:pt x="220074" y="876920"/>
                </a:lnTo>
                <a:lnTo>
                  <a:pt x="214846" y="749543"/>
                </a:lnTo>
                <a:lnTo>
                  <a:pt x="208801" y="623340"/>
                </a:lnTo>
                <a:lnTo>
                  <a:pt x="205429" y="562559"/>
                </a:lnTo>
                <a:lnTo>
                  <a:pt x="201803" y="504328"/>
                </a:lnTo>
                <a:lnTo>
                  <a:pt x="197904" y="449397"/>
                </a:lnTo>
                <a:lnTo>
                  <a:pt x="193716" y="398519"/>
                </a:lnTo>
                <a:lnTo>
                  <a:pt x="189221" y="352447"/>
                </a:lnTo>
                <a:lnTo>
                  <a:pt x="184405" y="311930"/>
                </a:lnTo>
                <a:lnTo>
                  <a:pt x="173734" y="250576"/>
                </a:lnTo>
                <a:lnTo>
                  <a:pt x="137675" y="188837"/>
                </a:lnTo>
                <a:lnTo>
                  <a:pt x="44618" y="52543"/>
                </a:lnTo>
                <a:lnTo>
                  <a:pt x="21045" y="19540"/>
                </a:lnTo>
                <a:lnTo>
                  <a:pt x="5343" y="480"/>
                </a:lnTo>
                <a:lnTo>
                  <a:pt x="0" y="0"/>
                </a:lnTo>
                <a:lnTo>
                  <a:pt x="8417" y="124557"/>
                </a:lnTo>
                <a:lnTo>
                  <a:pt x="39996" y="495142"/>
                </a:lnTo>
                <a:lnTo>
                  <a:pt x="66953" y="737497"/>
                </a:lnTo>
                <a:lnTo>
                  <a:pt x="85642" y="895102"/>
                </a:lnTo>
                <a:lnTo>
                  <a:pt x="147046" y="1382529"/>
                </a:lnTo>
                <a:lnTo>
                  <a:pt x="154181" y="1448645"/>
                </a:lnTo>
                <a:lnTo>
                  <a:pt x="159895" y="1516420"/>
                </a:lnTo>
                <a:lnTo>
                  <a:pt x="164330" y="1584995"/>
                </a:lnTo>
                <a:lnTo>
                  <a:pt x="167629" y="1653510"/>
                </a:lnTo>
                <a:lnTo>
                  <a:pt x="169932" y="1721105"/>
                </a:lnTo>
                <a:lnTo>
                  <a:pt x="171383" y="1786922"/>
                </a:lnTo>
                <a:lnTo>
                  <a:pt x="172124" y="1850100"/>
                </a:lnTo>
                <a:lnTo>
                  <a:pt x="172295" y="1909780"/>
                </a:lnTo>
                <a:lnTo>
                  <a:pt x="172040" y="1965102"/>
                </a:lnTo>
                <a:lnTo>
                  <a:pt x="171501" y="2015208"/>
                </a:lnTo>
                <a:lnTo>
                  <a:pt x="169337" y="2146268"/>
                </a:lnTo>
                <a:lnTo>
                  <a:pt x="169505" y="2157395"/>
                </a:lnTo>
                <a:lnTo>
                  <a:pt x="183982" y="2196911"/>
                </a:lnTo>
                <a:lnTo>
                  <a:pt x="224046" y="2231696"/>
                </a:lnTo>
                <a:lnTo>
                  <a:pt x="256868" y="2246820"/>
                </a:lnTo>
                <a:lnTo>
                  <a:pt x="268748" y="2250779"/>
                </a:lnTo>
                <a:close/>
              </a:path>
            </a:pathLst>
          </a:custGeom>
          <a:solidFill>
            <a:srgbClr val="B0B0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42" name="Google Shape;342;p3"/>
          <p:cNvPicPr preferRelativeResize="0"/>
          <p:nvPr/>
        </p:nvPicPr>
        <p:blipFill rotWithShape="1">
          <a:blip r:embed="rId79">
            <a:alphaModFix/>
          </a:blip>
          <a:srcRect b="0" l="0" r="0" t="0"/>
          <a:stretch/>
        </p:blipFill>
        <p:spPr>
          <a:xfrm>
            <a:off x="14025418" y="6193244"/>
            <a:ext cx="160147" cy="168005"/>
          </a:xfrm>
          <a:prstGeom prst="rect">
            <a:avLst/>
          </a:prstGeom>
          <a:noFill/>
          <a:ln>
            <a:noFill/>
          </a:ln>
        </p:spPr>
      </p:pic>
      <p:pic>
        <p:nvPicPr>
          <p:cNvPr id="343" name="Google Shape;343;p3"/>
          <p:cNvPicPr preferRelativeResize="0"/>
          <p:nvPr/>
        </p:nvPicPr>
        <p:blipFill rotWithShape="1">
          <a:blip r:embed="rId80">
            <a:alphaModFix/>
          </a:blip>
          <a:srcRect b="0" l="0" r="0" t="0"/>
          <a:stretch/>
        </p:blipFill>
        <p:spPr>
          <a:xfrm>
            <a:off x="14923687" y="6899048"/>
            <a:ext cx="126032" cy="132244"/>
          </a:xfrm>
          <a:prstGeom prst="rect">
            <a:avLst/>
          </a:prstGeom>
          <a:noFill/>
          <a:ln>
            <a:noFill/>
          </a:ln>
        </p:spPr>
      </p:pic>
      <p:pic>
        <p:nvPicPr>
          <p:cNvPr id="344" name="Google Shape;344;p3"/>
          <p:cNvPicPr preferRelativeResize="0"/>
          <p:nvPr/>
        </p:nvPicPr>
        <p:blipFill rotWithShape="1">
          <a:blip r:embed="rId81">
            <a:alphaModFix/>
          </a:blip>
          <a:srcRect b="0" l="0" r="0" t="0"/>
          <a:stretch/>
        </p:blipFill>
        <p:spPr>
          <a:xfrm>
            <a:off x="14103486" y="6987087"/>
            <a:ext cx="126032" cy="132191"/>
          </a:xfrm>
          <a:prstGeom prst="rect">
            <a:avLst/>
          </a:prstGeom>
          <a:noFill/>
          <a:ln>
            <a:noFill/>
          </a:ln>
        </p:spPr>
      </p:pic>
      <p:pic>
        <p:nvPicPr>
          <p:cNvPr id="345" name="Google Shape;345;p3"/>
          <p:cNvPicPr preferRelativeResize="0"/>
          <p:nvPr/>
        </p:nvPicPr>
        <p:blipFill rotWithShape="1">
          <a:blip r:embed="rId82">
            <a:alphaModFix/>
          </a:blip>
          <a:srcRect b="0" l="0" r="0" t="0"/>
          <a:stretch/>
        </p:blipFill>
        <p:spPr>
          <a:xfrm>
            <a:off x="12511154" y="6919093"/>
            <a:ext cx="126032" cy="132191"/>
          </a:xfrm>
          <a:prstGeom prst="rect">
            <a:avLst/>
          </a:prstGeom>
          <a:noFill/>
          <a:ln>
            <a:noFill/>
          </a:ln>
        </p:spPr>
      </p:pic>
      <p:pic>
        <p:nvPicPr>
          <p:cNvPr id="346" name="Google Shape;346;p3"/>
          <p:cNvPicPr preferRelativeResize="0"/>
          <p:nvPr/>
        </p:nvPicPr>
        <p:blipFill rotWithShape="1">
          <a:blip r:embed="rId82">
            <a:alphaModFix/>
          </a:blip>
          <a:srcRect b="0" l="0" r="0" t="0"/>
          <a:stretch/>
        </p:blipFill>
        <p:spPr>
          <a:xfrm>
            <a:off x="13187303" y="5995198"/>
            <a:ext cx="126032" cy="132191"/>
          </a:xfrm>
          <a:prstGeom prst="rect">
            <a:avLst/>
          </a:prstGeom>
          <a:noFill/>
          <a:ln>
            <a:noFill/>
          </a:ln>
        </p:spPr>
      </p:pic>
      <p:pic>
        <p:nvPicPr>
          <p:cNvPr id="347" name="Google Shape;347;p3"/>
          <p:cNvPicPr preferRelativeResize="0"/>
          <p:nvPr/>
        </p:nvPicPr>
        <p:blipFill rotWithShape="1">
          <a:blip r:embed="rId83">
            <a:alphaModFix/>
          </a:blip>
          <a:srcRect b="0" l="0" r="0" t="0"/>
          <a:stretch/>
        </p:blipFill>
        <p:spPr>
          <a:xfrm>
            <a:off x="12055042" y="5343222"/>
            <a:ext cx="126032" cy="132244"/>
          </a:xfrm>
          <a:prstGeom prst="rect">
            <a:avLst/>
          </a:prstGeom>
          <a:noFill/>
          <a:ln>
            <a:noFill/>
          </a:ln>
        </p:spPr>
      </p:pic>
      <p:pic>
        <p:nvPicPr>
          <p:cNvPr id="348" name="Google Shape;348;p3"/>
          <p:cNvPicPr preferRelativeResize="0"/>
          <p:nvPr/>
        </p:nvPicPr>
        <p:blipFill rotWithShape="1">
          <a:blip r:embed="rId84">
            <a:alphaModFix/>
          </a:blip>
          <a:srcRect b="0" l="0" r="0" t="0"/>
          <a:stretch/>
        </p:blipFill>
        <p:spPr>
          <a:xfrm>
            <a:off x="12479179" y="6736281"/>
            <a:ext cx="78015" cy="81837"/>
          </a:xfrm>
          <a:prstGeom prst="rect">
            <a:avLst/>
          </a:prstGeom>
          <a:noFill/>
          <a:ln>
            <a:noFill/>
          </a:ln>
        </p:spPr>
      </p:pic>
      <p:pic>
        <p:nvPicPr>
          <p:cNvPr id="349" name="Google Shape;349;p3"/>
          <p:cNvPicPr preferRelativeResize="0"/>
          <p:nvPr/>
        </p:nvPicPr>
        <p:blipFill rotWithShape="1">
          <a:blip r:embed="rId85">
            <a:alphaModFix/>
          </a:blip>
          <a:srcRect b="0" l="0" r="0" t="0"/>
          <a:stretch/>
        </p:blipFill>
        <p:spPr>
          <a:xfrm>
            <a:off x="13999002" y="6622212"/>
            <a:ext cx="110525" cy="115887"/>
          </a:xfrm>
          <a:prstGeom prst="rect">
            <a:avLst/>
          </a:prstGeom>
          <a:noFill/>
          <a:ln>
            <a:noFill/>
          </a:ln>
        </p:spPr>
      </p:pic>
      <p:pic>
        <p:nvPicPr>
          <p:cNvPr id="350" name="Google Shape;350;p3"/>
          <p:cNvPicPr preferRelativeResize="0"/>
          <p:nvPr/>
        </p:nvPicPr>
        <p:blipFill rotWithShape="1">
          <a:blip r:embed="rId86">
            <a:alphaModFix/>
          </a:blip>
          <a:srcRect b="0" l="0" r="0" t="0"/>
          <a:stretch/>
        </p:blipFill>
        <p:spPr>
          <a:xfrm>
            <a:off x="11450919" y="4835304"/>
            <a:ext cx="126032" cy="132191"/>
          </a:xfrm>
          <a:prstGeom prst="rect">
            <a:avLst/>
          </a:prstGeom>
          <a:noFill/>
          <a:ln>
            <a:noFill/>
          </a:ln>
        </p:spPr>
      </p:pic>
      <p:sp>
        <p:nvSpPr>
          <p:cNvPr id="351" name="Google Shape;351;p3"/>
          <p:cNvSpPr txBox="1"/>
          <p:nvPr>
            <p:ph type="title"/>
          </p:nvPr>
        </p:nvSpPr>
        <p:spPr>
          <a:xfrm>
            <a:off x="1016595" y="1003364"/>
            <a:ext cx="4754245" cy="558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3500">
                <a:latin typeface="Trebuchet MS"/>
                <a:ea typeface="Trebuchet MS"/>
                <a:cs typeface="Trebuchet MS"/>
                <a:sym typeface="Trebuchet MS"/>
              </a:rPr>
              <a:t>Definisi Green Bisnis</a:t>
            </a:r>
            <a:endParaRPr sz="3500">
              <a:latin typeface="Trebuchet MS"/>
              <a:ea typeface="Trebuchet MS"/>
              <a:cs typeface="Trebuchet MS"/>
              <a:sym typeface="Trebuchet MS"/>
            </a:endParaRPr>
          </a:p>
        </p:txBody>
      </p:sp>
      <p:sp>
        <p:nvSpPr>
          <p:cNvPr id="352" name="Google Shape;352;p3"/>
          <p:cNvSpPr txBox="1"/>
          <p:nvPr/>
        </p:nvSpPr>
        <p:spPr>
          <a:xfrm>
            <a:off x="7722993" y="468879"/>
            <a:ext cx="6639559" cy="1619885"/>
          </a:xfrm>
          <a:prstGeom prst="rect">
            <a:avLst/>
          </a:prstGeom>
          <a:noFill/>
          <a:ln>
            <a:noFill/>
          </a:ln>
        </p:spPr>
        <p:txBody>
          <a:bodyPr anchorCtr="0" anchor="t" bIns="0" lIns="0" spcFirstLastPara="1" rIns="0" wrap="square" tIns="12050">
            <a:spAutoFit/>
          </a:bodyPr>
          <a:lstStyle/>
          <a:p>
            <a:pPr indent="0" lvl="0" marL="12700" marR="5080" rtl="0" algn="just">
              <a:lnSpc>
                <a:spcPct val="116199"/>
              </a:lnSpc>
              <a:spcBef>
                <a:spcPts val="0"/>
              </a:spcBef>
              <a:spcAft>
                <a:spcPts val="0"/>
              </a:spcAft>
              <a:buClr>
                <a:srgbClr val="000000"/>
              </a:buClr>
              <a:buSzPts val="1800"/>
              <a:buFont typeface="Arial"/>
              <a:buNone/>
            </a:pPr>
            <a:r>
              <a:rPr b="0" i="0" lang="en-US" sz="1800" u="none" cap="none" strike="noStrike">
                <a:solidFill>
                  <a:srgbClr val="000000"/>
                </a:solidFill>
                <a:latin typeface="Tahoma"/>
                <a:ea typeface="Tahoma"/>
                <a:cs typeface="Tahoma"/>
                <a:sym typeface="Tahoma"/>
              </a:rPr>
              <a:t>Green bisnis mengacu pada usaha yang bekerja untuk mengurangi  dan memusnahkan dampak negative terhadap lingkungan, ekonomi  atau masyarakat. Ini berarti usaha dapat masuk ke dalam lingkup  bisnis "hijau" dengan menyediakan produk atau layanan ramah  lingkungan atau melalui proses yang ramah lingkungan dan sosial.</a:t>
            </a:r>
            <a:endParaRPr b="0" i="0" sz="1800" u="none" cap="none" strike="noStrike">
              <a:solidFill>
                <a:srgbClr val="000000"/>
              </a:solidFill>
              <a:latin typeface="Tahoma"/>
              <a:ea typeface="Tahoma"/>
              <a:cs typeface="Tahoma"/>
              <a:sym typeface="Tahoma"/>
            </a:endParaRPr>
          </a:p>
        </p:txBody>
      </p:sp>
      <p:grpSp>
        <p:nvGrpSpPr>
          <p:cNvPr id="353" name="Google Shape;353;p3"/>
          <p:cNvGrpSpPr/>
          <p:nvPr/>
        </p:nvGrpSpPr>
        <p:grpSpPr>
          <a:xfrm>
            <a:off x="540062" y="2743924"/>
            <a:ext cx="404495" cy="404495"/>
            <a:chOff x="540062" y="2743924"/>
            <a:chExt cx="404495" cy="404495"/>
          </a:xfrm>
        </p:grpSpPr>
        <p:sp>
          <p:nvSpPr>
            <p:cNvPr id="354" name="Google Shape;354;p3"/>
            <p:cNvSpPr/>
            <p:nvPr/>
          </p:nvSpPr>
          <p:spPr>
            <a:xfrm>
              <a:off x="540062" y="2743924"/>
              <a:ext cx="404495" cy="404495"/>
            </a:xfrm>
            <a:custGeom>
              <a:rect b="b" l="l" r="r" t="t"/>
              <a:pathLst>
                <a:path extrusionOk="0" h="404494" w="404494">
                  <a:moveTo>
                    <a:pt x="404383" y="202191"/>
                  </a:moveTo>
                  <a:lnTo>
                    <a:pt x="404383" y="208813"/>
                  </a:lnTo>
                  <a:lnTo>
                    <a:pt x="404058" y="215419"/>
                  </a:lnTo>
                  <a:lnTo>
                    <a:pt x="403409" y="222009"/>
                  </a:lnTo>
                  <a:lnTo>
                    <a:pt x="402760" y="228599"/>
                  </a:lnTo>
                  <a:lnTo>
                    <a:pt x="401790" y="235142"/>
                  </a:lnTo>
                  <a:lnTo>
                    <a:pt x="400498" y="241637"/>
                  </a:lnTo>
                  <a:lnTo>
                    <a:pt x="399206" y="248131"/>
                  </a:lnTo>
                  <a:lnTo>
                    <a:pt x="388992" y="279566"/>
                  </a:lnTo>
                  <a:lnTo>
                    <a:pt x="386458" y="285684"/>
                  </a:lnTo>
                  <a:lnTo>
                    <a:pt x="370307" y="314523"/>
                  </a:lnTo>
                  <a:lnTo>
                    <a:pt x="366628" y="320029"/>
                  </a:lnTo>
                  <a:lnTo>
                    <a:pt x="345162" y="345162"/>
                  </a:lnTo>
                  <a:lnTo>
                    <a:pt x="340480" y="349845"/>
                  </a:lnTo>
                  <a:lnTo>
                    <a:pt x="335579" y="354286"/>
                  </a:lnTo>
                  <a:lnTo>
                    <a:pt x="330460" y="358487"/>
                  </a:lnTo>
                  <a:lnTo>
                    <a:pt x="325341" y="362688"/>
                  </a:lnTo>
                  <a:lnTo>
                    <a:pt x="320029" y="366628"/>
                  </a:lnTo>
                  <a:lnTo>
                    <a:pt x="314523" y="370307"/>
                  </a:lnTo>
                  <a:lnTo>
                    <a:pt x="309017" y="373986"/>
                  </a:lnTo>
                  <a:lnTo>
                    <a:pt x="279566" y="388992"/>
                  </a:lnTo>
                  <a:lnTo>
                    <a:pt x="273449" y="391526"/>
                  </a:lnTo>
                  <a:lnTo>
                    <a:pt x="241637" y="400498"/>
                  </a:lnTo>
                  <a:lnTo>
                    <a:pt x="235142" y="401790"/>
                  </a:lnTo>
                  <a:lnTo>
                    <a:pt x="228599" y="402760"/>
                  </a:lnTo>
                  <a:lnTo>
                    <a:pt x="222009" y="403409"/>
                  </a:lnTo>
                  <a:lnTo>
                    <a:pt x="215419" y="404058"/>
                  </a:lnTo>
                  <a:lnTo>
                    <a:pt x="208813" y="404383"/>
                  </a:lnTo>
                  <a:lnTo>
                    <a:pt x="202191" y="404383"/>
                  </a:lnTo>
                  <a:lnTo>
                    <a:pt x="195569" y="404383"/>
                  </a:lnTo>
                  <a:lnTo>
                    <a:pt x="162745" y="400498"/>
                  </a:lnTo>
                  <a:lnTo>
                    <a:pt x="156251" y="399206"/>
                  </a:lnTo>
                  <a:lnTo>
                    <a:pt x="149835" y="397599"/>
                  </a:lnTo>
                  <a:lnTo>
                    <a:pt x="143498" y="395676"/>
                  </a:lnTo>
                  <a:lnTo>
                    <a:pt x="137161" y="393754"/>
                  </a:lnTo>
                  <a:lnTo>
                    <a:pt x="106879" y="380508"/>
                  </a:lnTo>
                  <a:lnTo>
                    <a:pt x="101039" y="377387"/>
                  </a:lnTo>
                  <a:lnTo>
                    <a:pt x="95365" y="373986"/>
                  </a:lnTo>
                  <a:lnTo>
                    <a:pt x="89859" y="370307"/>
                  </a:lnTo>
                  <a:lnTo>
                    <a:pt x="84353" y="366628"/>
                  </a:lnTo>
                  <a:lnTo>
                    <a:pt x="79041" y="362688"/>
                  </a:lnTo>
                  <a:lnTo>
                    <a:pt x="73922" y="358487"/>
                  </a:lnTo>
                  <a:lnTo>
                    <a:pt x="68803" y="354286"/>
                  </a:lnTo>
                  <a:lnTo>
                    <a:pt x="45895" y="330460"/>
                  </a:lnTo>
                  <a:lnTo>
                    <a:pt x="41694" y="325341"/>
                  </a:lnTo>
                  <a:lnTo>
                    <a:pt x="37754" y="320029"/>
                  </a:lnTo>
                  <a:lnTo>
                    <a:pt x="34075" y="314523"/>
                  </a:lnTo>
                  <a:lnTo>
                    <a:pt x="30396" y="309017"/>
                  </a:lnTo>
                  <a:lnTo>
                    <a:pt x="15390" y="279566"/>
                  </a:lnTo>
                  <a:lnTo>
                    <a:pt x="12856" y="273449"/>
                  </a:lnTo>
                  <a:lnTo>
                    <a:pt x="3885" y="241637"/>
                  </a:lnTo>
                  <a:lnTo>
                    <a:pt x="2593" y="235142"/>
                  </a:lnTo>
                  <a:lnTo>
                    <a:pt x="1622" y="228599"/>
                  </a:lnTo>
                  <a:lnTo>
                    <a:pt x="973" y="222009"/>
                  </a:lnTo>
                  <a:lnTo>
                    <a:pt x="324" y="215419"/>
                  </a:lnTo>
                  <a:lnTo>
                    <a:pt x="0" y="208813"/>
                  </a:lnTo>
                  <a:lnTo>
                    <a:pt x="0" y="202191"/>
                  </a:lnTo>
                  <a:lnTo>
                    <a:pt x="0" y="195569"/>
                  </a:lnTo>
                  <a:lnTo>
                    <a:pt x="5176" y="156251"/>
                  </a:lnTo>
                  <a:lnTo>
                    <a:pt x="8706" y="143498"/>
                  </a:lnTo>
                  <a:lnTo>
                    <a:pt x="10628" y="137161"/>
                  </a:lnTo>
                  <a:lnTo>
                    <a:pt x="26996" y="101039"/>
                  </a:lnTo>
                  <a:lnTo>
                    <a:pt x="45895" y="73922"/>
                  </a:lnTo>
                  <a:lnTo>
                    <a:pt x="50096" y="68803"/>
                  </a:lnTo>
                  <a:lnTo>
                    <a:pt x="79041" y="41694"/>
                  </a:lnTo>
                  <a:lnTo>
                    <a:pt x="112719" y="20752"/>
                  </a:lnTo>
                  <a:lnTo>
                    <a:pt x="149835" y="6784"/>
                  </a:lnTo>
                  <a:lnTo>
                    <a:pt x="182373" y="973"/>
                  </a:lnTo>
                  <a:lnTo>
                    <a:pt x="188963" y="324"/>
                  </a:lnTo>
                  <a:lnTo>
                    <a:pt x="195569" y="0"/>
                  </a:lnTo>
                  <a:lnTo>
                    <a:pt x="202191" y="0"/>
                  </a:lnTo>
                  <a:lnTo>
                    <a:pt x="208813" y="0"/>
                  </a:lnTo>
                  <a:lnTo>
                    <a:pt x="215419" y="324"/>
                  </a:lnTo>
                  <a:lnTo>
                    <a:pt x="222009" y="973"/>
                  </a:lnTo>
                  <a:lnTo>
                    <a:pt x="228599" y="1622"/>
                  </a:lnTo>
                  <a:lnTo>
                    <a:pt x="235142" y="2593"/>
                  </a:lnTo>
                  <a:lnTo>
                    <a:pt x="241637" y="3885"/>
                  </a:lnTo>
                  <a:lnTo>
                    <a:pt x="248131" y="5176"/>
                  </a:lnTo>
                  <a:lnTo>
                    <a:pt x="279566" y="15390"/>
                  </a:lnTo>
                  <a:lnTo>
                    <a:pt x="285684" y="17925"/>
                  </a:lnTo>
                  <a:lnTo>
                    <a:pt x="314523" y="34075"/>
                  </a:lnTo>
                  <a:lnTo>
                    <a:pt x="320029" y="37754"/>
                  </a:lnTo>
                  <a:lnTo>
                    <a:pt x="349845" y="63903"/>
                  </a:lnTo>
                  <a:lnTo>
                    <a:pt x="370307" y="89859"/>
                  </a:lnTo>
                  <a:lnTo>
                    <a:pt x="373986" y="95365"/>
                  </a:lnTo>
                  <a:lnTo>
                    <a:pt x="377387" y="101039"/>
                  </a:lnTo>
                  <a:lnTo>
                    <a:pt x="380508" y="106879"/>
                  </a:lnTo>
                  <a:lnTo>
                    <a:pt x="383630" y="112719"/>
                  </a:lnTo>
                  <a:lnTo>
                    <a:pt x="397599" y="149835"/>
                  </a:lnTo>
                  <a:lnTo>
                    <a:pt x="403409" y="182373"/>
                  </a:lnTo>
                  <a:lnTo>
                    <a:pt x="404058" y="188963"/>
                  </a:lnTo>
                  <a:lnTo>
                    <a:pt x="404383" y="195569"/>
                  </a:lnTo>
                  <a:lnTo>
                    <a:pt x="404383" y="202191"/>
                  </a:lnTo>
                  <a:close/>
                </a:path>
              </a:pathLst>
            </a:custGeom>
            <a:noFill/>
            <a:ln cap="flat" cmpd="sng" w="14725">
              <a:solidFill>
                <a:srgbClr val="38B4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55" name="Google Shape;355;p3"/>
            <p:cNvPicPr preferRelativeResize="0"/>
            <p:nvPr/>
          </p:nvPicPr>
          <p:blipFill rotWithShape="1">
            <a:blip r:embed="rId87">
              <a:alphaModFix/>
            </a:blip>
            <a:srcRect b="0" l="0" r="0" t="0"/>
            <a:stretch/>
          </p:blipFill>
          <p:spPr>
            <a:xfrm>
              <a:off x="644222" y="2985805"/>
              <a:ext cx="219105" cy="130157"/>
            </a:xfrm>
            <a:prstGeom prst="rect">
              <a:avLst/>
            </a:prstGeom>
            <a:noFill/>
            <a:ln>
              <a:noFill/>
            </a:ln>
          </p:spPr>
        </p:pic>
      </p:grpSp>
      <p:sp>
        <p:nvSpPr>
          <p:cNvPr id="356" name="Google Shape;356;p3"/>
          <p:cNvSpPr txBox="1"/>
          <p:nvPr/>
        </p:nvSpPr>
        <p:spPr>
          <a:xfrm rot="-300000">
            <a:off x="631255" y="2778527"/>
            <a:ext cx="209600" cy="118745"/>
          </a:xfrm>
          <a:prstGeom prst="rect">
            <a:avLst/>
          </a:prstGeom>
          <a:noFill/>
          <a:ln>
            <a:noFill/>
          </a:ln>
        </p:spPr>
        <p:txBody>
          <a:bodyPr anchorCtr="0" anchor="t" bIns="0" lIns="0" spcFirstLastPara="1" rIns="0" wrap="square" tIns="0">
            <a:spAutoFit/>
          </a:bodyPr>
          <a:lstStyle/>
          <a:p>
            <a:pPr indent="0" lvl="0" marL="0" marR="0" rtl="0" algn="l">
              <a:lnSpc>
                <a:spcPct val="103888"/>
              </a:lnSpc>
              <a:spcBef>
                <a:spcPts val="0"/>
              </a:spcBef>
              <a:spcAft>
                <a:spcPts val="0"/>
              </a:spcAft>
              <a:buClr>
                <a:srgbClr val="000000"/>
              </a:buClr>
              <a:buSzPts val="900"/>
              <a:buFont typeface="Arial"/>
              <a:buNone/>
            </a:pPr>
            <a:r>
              <a:rPr b="0" i="0" lang="en-US" sz="900" u="none" cap="none" strike="noStrike">
                <a:solidFill>
                  <a:srgbClr val="38B44A"/>
                </a:solidFill>
                <a:latin typeface="Times New Roman"/>
                <a:ea typeface="Times New Roman"/>
                <a:cs typeface="Times New Roman"/>
                <a:sym typeface="Times New Roman"/>
              </a:rPr>
              <a:t>GO</a:t>
            </a:r>
            <a:endParaRPr b="0" i="0" sz="900" u="none" cap="none" strike="noStrike">
              <a:solidFill>
                <a:srgbClr val="000000"/>
              </a:solidFill>
              <a:latin typeface="Times New Roman"/>
              <a:ea typeface="Times New Roman"/>
              <a:cs typeface="Times New Roman"/>
              <a:sym typeface="Times New Roman"/>
            </a:endParaRPr>
          </a:p>
        </p:txBody>
      </p:sp>
      <p:sp>
        <p:nvSpPr>
          <p:cNvPr id="357" name="Google Shape;357;p3"/>
          <p:cNvSpPr txBox="1"/>
          <p:nvPr/>
        </p:nvSpPr>
        <p:spPr>
          <a:xfrm rot="-300000">
            <a:off x="548223" y="2878791"/>
            <a:ext cx="381293" cy="109220"/>
          </a:xfrm>
          <a:prstGeom prst="rect">
            <a:avLst/>
          </a:prstGeom>
          <a:noFill/>
          <a:ln>
            <a:noFill/>
          </a:ln>
        </p:spPr>
        <p:txBody>
          <a:bodyPr anchorCtr="0" anchor="t" bIns="0" lIns="0" spcFirstLastPara="1" rIns="0" wrap="square" tIns="0">
            <a:spAutoFit/>
          </a:bodyPr>
          <a:lstStyle/>
          <a:p>
            <a:pPr indent="0" lvl="0" marL="0" marR="0" rtl="0" algn="l">
              <a:lnSpc>
                <a:spcPct val="101176"/>
              </a:lnSpc>
              <a:spcBef>
                <a:spcPts val="0"/>
              </a:spcBef>
              <a:spcAft>
                <a:spcPts val="0"/>
              </a:spcAft>
              <a:buClr>
                <a:srgbClr val="000000"/>
              </a:buClr>
              <a:buSzPts val="850"/>
              <a:buFont typeface="Arial"/>
              <a:buNone/>
            </a:pPr>
            <a:r>
              <a:rPr b="0" i="0" lang="en-US" sz="850" u="none" cap="none" strike="noStrike">
                <a:solidFill>
                  <a:srgbClr val="38B44A"/>
                </a:solidFill>
                <a:latin typeface="Times New Roman"/>
                <a:ea typeface="Times New Roman"/>
                <a:cs typeface="Times New Roman"/>
                <a:sym typeface="Times New Roman"/>
              </a:rPr>
              <a:t>GREEN</a:t>
            </a:r>
            <a:endParaRPr b="0" i="0" sz="850" u="none" cap="none" strike="noStrike">
              <a:solidFill>
                <a:srgbClr val="000000"/>
              </a:solidFill>
              <a:latin typeface="Times New Roman"/>
              <a:ea typeface="Times New Roman"/>
              <a:cs typeface="Times New Roman"/>
              <a:sym typeface="Times New Roman"/>
            </a:endParaRPr>
          </a:p>
        </p:txBody>
      </p:sp>
      <p:sp>
        <p:nvSpPr>
          <p:cNvPr id="358" name="Google Shape;358;p3"/>
          <p:cNvSpPr txBox="1"/>
          <p:nvPr/>
        </p:nvSpPr>
        <p:spPr>
          <a:xfrm>
            <a:off x="1029018" y="2664607"/>
            <a:ext cx="9196705" cy="5335270"/>
          </a:xfrm>
          <a:prstGeom prst="rect">
            <a:avLst/>
          </a:prstGeom>
          <a:noFill/>
          <a:ln>
            <a:noFill/>
          </a:ln>
        </p:spPr>
        <p:txBody>
          <a:bodyPr anchorCtr="0" anchor="t" bIns="0" lIns="0" spcFirstLastPara="1" rIns="0" wrap="square" tIns="12700">
            <a:spAutoFit/>
          </a:bodyPr>
          <a:lstStyle/>
          <a:p>
            <a:pPr indent="0" lvl="0" marL="12700" marR="8255" rtl="0" algn="just">
              <a:lnSpc>
                <a:spcPct val="115100"/>
              </a:lnSpc>
              <a:spcBef>
                <a:spcPts val="0"/>
              </a:spcBef>
              <a:spcAft>
                <a:spcPts val="0"/>
              </a:spcAft>
              <a:buClr>
                <a:srgbClr val="000000"/>
              </a:buClr>
              <a:buSzPts val="1900"/>
              <a:buFont typeface="Arial"/>
              <a:buNone/>
            </a:pPr>
            <a:r>
              <a:rPr b="0" i="0" lang="en-US" sz="1900" u="none" cap="none" strike="noStrike">
                <a:solidFill>
                  <a:srgbClr val="000000"/>
                </a:solidFill>
                <a:latin typeface="Tahoma"/>
                <a:ea typeface="Tahoma"/>
                <a:cs typeface="Tahoma"/>
                <a:sym typeface="Tahoma"/>
              </a:rPr>
              <a:t>Green bisnis menawarkan produk atau layanan yang secara eksplisit mendukung Gerakan  pelestarian lingkungan. Sebagai contoh usaha daur ulang sampah, inovasi produk dari  barang sisa bahan baku (contoh nasi menjadi pupuk cair, kulit melinjo menjadi  kerupuk/olahan makanan) dan pertanian organik.</a:t>
            </a:r>
            <a:endParaRPr b="0" i="0" sz="1900" u="none" cap="none" strike="noStrike">
              <a:solidFill>
                <a:srgbClr val="000000"/>
              </a:solidFill>
              <a:latin typeface="Tahoma"/>
              <a:ea typeface="Tahoma"/>
              <a:cs typeface="Tahoma"/>
              <a:sym typeface="Tahoma"/>
            </a:endParaRPr>
          </a:p>
          <a:p>
            <a:pPr indent="0" lvl="0" marL="0" marR="0" rtl="0" algn="l">
              <a:lnSpc>
                <a:spcPct val="100000"/>
              </a:lnSpc>
              <a:spcBef>
                <a:spcPts val="25"/>
              </a:spcBef>
              <a:spcAft>
                <a:spcPts val="0"/>
              </a:spcAft>
              <a:buClr>
                <a:srgbClr val="000000"/>
              </a:buClr>
              <a:buSzPts val="3050"/>
              <a:buFont typeface="Arial"/>
              <a:buNone/>
            </a:pPr>
            <a:r>
              <a:t/>
            </a:r>
            <a:endParaRPr b="0" i="0" sz="3050" u="none" cap="none" strike="noStrike">
              <a:solidFill>
                <a:srgbClr val="000000"/>
              </a:solidFill>
              <a:latin typeface="Tahoma"/>
              <a:ea typeface="Tahoma"/>
              <a:cs typeface="Tahoma"/>
              <a:sym typeface="Tahoma"/>
            </a:endParaRPr>
          </a:p>
          <a:p>
            <a:pPr indent="0" lvl="0" marL="12700" marR="9525" rtl="0" algn="just">
              <a:lnSpc>
                <a:spcPct val="115100"/>
              </a:lnSpc>
              <a:spcBef>
                <a:spcPts val="5"/>
              </a:spcBef>
              <a:spcAft>
                <a:spcPts val="0"/>
              </a:spcAft>
              <a:buClr>
                <a:srgbClr val="000000"/>
              </a:buClr>
              <a:buSzPts val="1900"/>
              <a:buFont typeface="Arial"/>
              <a:buNone/>
            </a:pPr>
            <a:r>
              <a:rPr b="0" i="0" lang="en-US" sz="1900" u="none" cap="none" strike="noStrike">
                <a:solidFill>
                  <a:srgbClr val="000000"/>
                </a:solidFill>
                <a:latin typeface="Tahoma"/>
                <a:ea typeface="Tahoma"/>
                <a:cs typeface="Tahoma"/>
                <a:sym typeface="Tahoma"/>
              </a:rPr>
              <a:t>Green bisnis dapat beroperasi dengan operasional yang ramah lingkungan dari setiap  tahapan produksi. Contoh : Mengganti kemasan menjadi kemasan yang ramah lingkungan,  membawa wadah tersendiri Ketika membeli barang/makanan, memperhatikan  pembuangan sampah sisa produksi untuk mencegah pencemaran lingkungan dan  penggunaan bahan baku yang ramah lingkungan.</a:t>
            </a:r>
            <a:endParaRPr b="0" i="0" sz="19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000000"/>
              </a:solidFill>
              <a:latin typeface="Tahoma"/>
              <a:ea typeface="Tahoma"/>
              <a:cs typeface="Tahoma"/>
              <a:sym typeface="Tahoma"/>
            </a:endParaRPr>
          </a:p>
          <a:p>
            <a:pPr indent="0" lvl="0" marL="12700" marR="5080" rtl="0" algn="just">
              <a:lnSpc>
                <a:spcPct val="115100"/>
              </a:lnSpc>
              <a:spcBef>
                <a:spcPts val="0"/>
              </a:spcBef>
              <a:spcAft>
                <a:spcPts val="0"/>
              </a:spcAft>
              <a:buClr>
                <a:srgbClr val="000000"/>
              </a:buClr>
              <a:buSzPts val="1900"/>
              <a:buFont typeface="Arial"/>
              <a:buNone/>
            </a:pPr>
            <a:r>
              <a:rPr b="0" i="0" lang="en-US" sz="1900" u="none" cap="none" strike="noStrike">
                <a:solidFill>
                  <a:srgbClr val="000000"/>
                </a:solidFill>
                <a:latin typeface="Tahoma"/>
                <a:ea typeface="Tahoma"/>
                <a:cs typeface="Tahoma"/>
                <a:sym typeface="Tahoma"/>
              </a:rPr>
              <a:t>Usaha green bisnis umumnya melibatkan dan Kerjasama dengan kelompok marjinal. Hal  ini juga dianggap sebagai ciri – ciri usaha green bisnis. Contoh bekerjasama dalam  produksi/menejemen dengan kelompok disabilitas/kelompok akar rumput/kelompok  adat.</a:t>
            </a:r>
            <a:endParaRPr b="0" i="0" sz="1900" u="none" cap="none" strike="noStrike">
              <a:solidFill>
                <a:srgbClr val="000000"/>
              </a:solidFill>
              <a:latin typeface="Tahoma"/>
              <a:ea typeface="Tahoma"/>
              <a:cs typeface="Tahoma"/>
              <a:sym typeface="Tahoma"/>
            </a:endParaRPr>
          </a:p>
        </p:txBody>
      </p:sp>
      <p:grpSp>
        <p:nvGrpSpPr>
          <p:cNvPr id="359" name="Google Shape;359;p3"/>
          <p:cNvGrpSpPr/>
          <p:nvPr/>
        </p:nvGrpSpPr>
        <p:grpSpPr>
          <a:xfrm>
            <a:off x="540062" y="4528266"/>
            <a:ext cx="404495" cy="404495"/>
            <a:chOff x="540062" y="4528266"/>
            <a:chExt cx="404495" cy="404495"/>
          </a:xfrm>
        </p:grpSpPr>
        <p:sp>
          <p:nvSpPr>
            <p:cNvPr id="360" name="Google Shape;360;p3"/>
            <p:cNvSpPr/>
            <p:nvPr/>
          </p:nvSpPr>
          <p:spPr>
            <a:xfrm>
              <a:off x="540062" y="4528266"/>
              <a:ext cx="404495" cy="404495"/>
            </a:xfrm>
            <a:custGeom>
              <a:rect b="b" l="l" r="r" t="t"/>
              <a:pathLst>
                <a:path extrusionOk="0" h="404495" w="404494">
                  <a:moveTo>
                    <a:pt x="404383" y="202191"/>
                  </a:moveTo>
                  <a:lnTo>
                    <a:pt x="404383" y="208813"/>
                  </a:lnTo>
                  <a:lnTo>
                    <a:pt x="404058" y="215419"/>
                  </a:lnTo>
                  <a:lnTo>
                    <a:pt x="403409" y="222009"/>
                  </a:lnTo>
                  <a:lnTo>
                    <a:pt x="402760" y="228599"/>
                  </a:lnTo>
                  <a:lnTo>
                    <a:pt x="401790" y="235142"/>
                  </a:lnTo>
                  <a:lnTo>
                    <a:pt x="400498" y="241637"/>
                  </a:lnTo>
                  <a:lnTo>
                    <a:pt x="399206" y="248131"/>
                  </a:lnTo>
                  <a:lnTo>
                    <a:pt x="388992" y="279566"/>
                  </a:lnTo>
                  <a:lnTo>
                    <a:pt x="386458" y="285684"/>
                  </a:lnTo>
                  <a:lnTo>
                    <a:pt x="370307" y="314523"/>
                  </a:lnTo>
                  <a:lnTo>
                    <a:pt x="366628" y="320029"/>
                  </a:lnTo>
                  <a:lnTo>
                    <a:pt x="345162" y="345162"/>
                  </a:lnTo>
                  <a:lnTo>
                    <a:pt x="340480" y="349845"/>
                  </a:lnTo>
                  <a:lnTo>
                    <a:pt x="335579" y="354286"/>
                  </a:lnTo>
                  <a:lnTo>
                    <a:pt x="330460" y="358487"/>
                  </a:lnTo>
                  <a:lnTo>
                    <a:pt x="325341" y="362688"/>
                  </a:lnTo>
                  <a:lnTo>
                    <a:pt x="320029" y="366628"/>
                  </a:lnTo>
                  <a:lnTo>
                    <a:pt x="314523" y="370307"/>
                  </a:lnTo>
                  <a:lnTo>
                    <a:pt x="309017" y="373986"/>
                  </a:lnTo>
                  <a:lnTo>
                    <a:pt x="279566" y="388992"/>
                  </a:lnTo>
                  <a:lnTo>
                    <a:pt x="273449" y="391526"/>
                  </a:lnTo>
                  <a:lnTo>
                    <a:pt x="241637" y="400498"/>
                  </a:lnTo>
                  <a:lnTo>
                    <a:pt x="235142" y="401790"/>
                  </a:lnTo>
                  <a:lnTo>
                    <a:pt x="228599" y="402760"/>
                  </a:lnTo>
                  <a:lnTo>
                    <a:pt x="222009" y="403409"/>
                  </a:lnTo>
                  <a:lnTo>
                    <a:pt x="215419" y="404058"/>
                  </a:lnTo>
                  <a:lnTo>
                    <a:pt x="208813" y="404383"/>
                  </a:lnTo>
                  <a:lnTo>
                    <a:pt x="202191" y="404383"/>
                  </a:lnTo>
                  <a:lnTo>
                    <a:pt x="195569" y="404383"/>
                  </a:lnTo>
                  <a:lnTo>
                    <a:pt x="162745" y="400498"/>
                  </a:lnTo>
                  <a:lnTo>
                    <a:pt x="156251" y="399206"/>
                  </a:lnTo>
                  <a:lnTo>
                    <a:pt x="149835" y="397599"/>
                  </a:lnTo>
                  <a:lnTo>
                    <a:pt x="143498" y="395676"/>
                  </a:lnTo>
                  <a:lnTo>
                    <a:pt x="137161" y="393754"/>
                  </a:lnTo>
                  <a:lnTo>
                    <a:pt x="106879" y="380508"/>
                  </a:lnTo>
                  <a:lnTo>
                    <a:pt x="101039" y="377387"/>
                  </a:lnTo>
                  <a:lnTo>
                    <a:pt x="95365" y="373986"/>
                  </a:lnTo>
                  <a:lnTo>
                    <a:pt x="89859" y="370307"/>
                  </a:lnTo>
                  <a:lnTo>
                    <a:pt x="84353" y="366628"/>
                  </a:lnTo>
                  <a:lnTo>
                    <a:pt x="79041" y="362688"/>
                  </a:lnTo>
                  <a:lnTo>
                    <a:pt x="73922" y="358487"/>
                  </a:lnTo>
                  <a:lnTo>
                    <a:pt x="68803" y="354286"/>
                  </a:lnTo>
                  <a:lnTo>
                    <a:pt x="45895" y="330460"/>
                  </a:lnTo>
                  <a:lnTo>
                    <a:pt x="41694" y="325341"/>
                  </a:lnTo>
                  <a:lnTo>
                    <a:pt x="37754" y="320029"/>
                  </a:lnTo>
                  <a:lnTo>
                    <a:pt x="34075" y="314523"/>
                  </a:lnTo>
                  <a:lnTo>
                    <a:pt x="30396" y="309017"/>
                  </a:lnTo>
                  <a:lnTo>
                    <a:pt x="15390" y="279566"/>
                  </a:lnTo>
                  <a:lnTo>
                    <a:pt x="12856" y="273449"/>
                  </a:lnTo>
                  <a:lnTo>
                    <a:pt x="3885" y="241637"/>
                  </a:lnTo>
                  <a:lnTo>
                    <a:pt x="2593" y="235142"/>
                  </a:lnTo>
                  <a:lnTo>
                    <a:pt x="1622" y="228599"/>
                  </a:lnTo>
                  <a:lnTo>
                    <a:pt x="973" y="222009"/>
                  </a:lnTo>
                  <a:lnTo>
                    <a:pt x="324" y="215419"/>
                  </a:lnTo>
                  <a:lnTo>
                    <a:pt x="0" y="208813"/>
                  </a:lnTo>
                  <a:lnTo>
                    <a:pt x="0" y="202191"/>
                  </a:lnTo>
                  <a:lnTo>
                    <a:pt x="0" y="195569"/>
                  </a:lnTo>
                  <a:lnTo>
                    <a:pt x="5176" y="156251"/>
                  </a:lnTo>
                  <a:lnTo>
                    <a:pt x="8706" y="143498"/>
                  </a:lnTo>
                  <a:lnTo>
                    <a:pt x="10628" y="137161"/>
                  </a:lnTo>
                  <a:lnTo>
                    <a:pt x="26996" y="101039"/>
                  </a:lnTo>
                  <a:lnTo>
                    <a:pt x="45895" y="73922"/>
                  </a:lnTo>
                  <a:lnTo>
                    <a:pt x="50096" y="68803"/>
                  </a:lnTo>
                  <a:lnTo>
                    <a:pt x="79041" y="41694"/>
                  </a:lnTo>
                  <a:lnTo>
                    <a:pt x="112719" y="20752"/>
                  </a:lnTo>
                  <a:lnTo>
                    <a:pt x="149835" y="6784"/>
                  </a:lnTo>
                  <a:lnTo>
                    <a:pt x="182373" y="973"/>
                  </a:lnTo>
                  <a:lnTo>
                    <a:pt x="188963" y="324"/>
                  </a:lnTo>
                  <a:lnTo>
                    <a:pt x="195569" y="0"/>
                  </a:lnTo>
                  <a:lnTo>
                    <a:pt x="202191" y="0"/>
                  </a:lnTo>
                  <a:lnTo>
                    <a:pt x="208813" y="0"/>
                  </a:lnTo>
                  <a:lnTo>
                    <a:pt x="215419" y="324"/>
                  </a:lnTo>
                  <a:lnTo>
                    <a:pt x="222009" y="973"/>
                  </a:lnTo>
                  <a:lnTo>
                    <a:pt x="228599" y="1622"/>
                  </a:lnTo>
                  <a:lnTo>
                    <a:pt x="235142" y="2593"/>
                  </a:lnTo>
                  <a:lnTo>
                    <a:pt x="241637" y="3885"/>
                  </a:lnTo>
                  <a:lnTo>
                    <a:pt x="248131" y="5176"/>
                  </a:lnTo>
                  <a:lnTo>
                    <a:pt x="279566" y="15390"/>
                  </a:lnTo>
                  <a:lnTo>
                    <a:pt x="285684" y="17925"/>
                  </a:lnTo>
                  <a:lnTo>
                    <a:pt x="314523" y="34075"/>
                  </a:lnTo>
                  <a:lnTo>
                    <a:pt x="320029" y="37754"/>
                  </a:lnTo>
                  <a:lnTo>
                    <a:pt x="349845" y="63903"/>
                  </a:lnTo>
                  <a:lnTo>
                    <a:pt x="370307" y="89859"/>
                  </a:lnTo>
                  <a:lnTo>
                    <a:pt x="373986" y="95365"/>
                  </a:lnTo>
                  <a:lnTo>
                    <a:pt x="377387" y="101039"/>
                  </a:lnTo>
                  <a:lnTo>
                    <a:pt x="380508" y="106879"/>
                  </a:lnTo>
                  <a:lnTo>
                    <a:pt x="383630" y="112719"/>
                  </a:lnTo>
                  <a:lnTo>
                    <a:pt x="397599" y="149835"/>
                  </a:lnTo>
                  <a:lnTo>
                    <a:pt x="403409" y="182373"/>
                  </a:lnTo>
                  <a:lnTo>
                    <a:pt x="404058" y="188963"/>
                  </a:lnTo>
                  <a:lnTo>
                    <a:pt x="404383" y="195569"/>
                  </a:lnTo>
                  <a:lnTo>
                    <a:pt x="404383" y="202191"/>
                  </a:lnTo>
                  <a:close/>
                </a:path>
              </a:pathLst>
            </a:custGeom>
            <a:noFill/>
            <a:ln cap="flat" cmpd="sng" w="14725">
              <a:solidFill>
                <a:srgbClr val="38B4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61" name="Google Shape;361;p3"/>
            <p:cNvPicPr preferRelativeResize="0"/>
            <p:nvPr/>
          </p:nvPicPr>
          <p:blipFill rotWithShape="1">
            <a:blip r:embed="rId88">
              <a:alphaModFix/>
            </a:blip>
            <a:srcRect b="0" l="0" r="0" t="0"/>
            <a:stretch/>
          </p:blipFill>
          <p:spPr>
            <a:xfrm>
              <a:off x="644222" y="4770147"/>
              <a:ext cx="219105" cy="130157"/>
            </a:xfrm>
            <a:prstGeom prst="rect">
              <a:avLst/>
            </a:prstGeom>
            <a:noFill/>
            <a:ln>
              <a:noFill/>
            </a:ln>
          </p:spPr>
        </p:pic>
      </p:grpSp>
      <p:sp>
        <p:nvSpPr>
          <p:cNvPr id="362" name="Google Shape;362;p3"/>
          <p:cNvSpPr txBox="1"/>
          <p:nvPr/>
        </p:nvSpPr>
        <p:spPr>
          <a:xfrm rot="-300000">
            <a:off x="631255" y="4562869"/>
            <a:ext cx="209600" cy="118745"/>
          </a:xfrm>
          <a:prstGeom prst="rect">
            <a:avLst/>
          </a:prstGeom>
          <a:noFill/>
          <a:ln>
            <a:noFill/>
          </a:ln>
        </p:spPr>
        <p:txBody>
          <a:bodyPr anchorCtr="0" anchor="t" bIns="0" lIns="0" spcFirstLastPara="1" rIns="0" wrap="square" tIns="0">
            <a:spAutoFit/>
          </a:bodyPr>
          <a:lstStyle/>
          <a:p>
            <a:pPr indent="0" lvl="0" marL="0" marR="0" rtl="0" algn="l">
              <a:lnSpc>
                <a:spcPct val="103888"/>
              </a:lnSpc>
              <a:spcBef>
                <a:spcPts val="0"/>
              </a:spcBef>
              <a:spcAft>
                <a:spcPts val="0"/>
              </a:spcAft>
              <a:buClr>
                <a:srgbClr val="000000"/>
              </a:buClr>
              <a:buSzPts val="900"/>
              <a:buFont typeface="Arial"/>
              <a:buNone/>
            </a:pPr>
            <a:r>
              <a:rPr b="0" i="0" lang="en-US" sz="900" u="none" cap="none" strike="noStrike">
                <a:solidFill>
                  <a:srgbClr val="38B44A"/>
                </a:solidFill>
                <a:latin typeface="Times New Roman"/>
                <a:ea typeface="Times New Roman"/>
                <a:cs typeface="Times New Roman"/>
                <a:sym typeface="Times New Roman"/>
              </a:rPr>
              <a:t>GO</a:t>
            </a:r>
            <a:endParaRPr b="0" i="0" sz="900" u="none" cap="none" strike="noStrike">
              <a:solidFill>
                <a:srgbClr val="000000"/>
              </a:solidFill>
              <a:latin typeface="Times New Roman"/>
              <a:ea typeface="Times New Roman"/>
              <a:cs typeface="Times New Roman"/>
              <a:sym typeface="Times New Roman"/>
            </a:endParaRPr>
          </a:p>
        </p:txBody>
      </p:sp>
      <p:sp>
        <p:nvSpPr>
          <p:cNvPr id="363" name="Google Shape;363;p3"/>
          <p:cNvSpPr txBox="1"/>
          <p:nvPr/>
        </p:nvSpPr>
        <p:spPr>
          <a:xfrm rot="-300000">
            <a:off x="548223" y="4663134"/>
            <a:ext cx="381293" cy="109220"/>
          </a:xfrm>
          <a:prstGeom prst="rect">
            <a:avLst/>
          </a:prstGeom>
          <a:noFill/>
          <a:ln>
            <a:noFill/>
          </a:ln>
        </p:spPr>
        <p:txBody>
          <a:bodyPr anchorCtr="0" anchor="t" bIns="0" lIns="0" spcFirstLastPara="1" rIns="0" wrap="square" tIns="0">
            <a:spAutoFit/>
          </a:bodyPr>
          <a:lstStyle/>
          <a:p>
            <a:pPr indent="0" lvl="0" marL="0" marR="0" rtl="0" algn="l">
              <a:lnSpc>
                <a:spcPct val="101176"/>
              </a:lnSpc>
              <a:spcBef>
                <a:spcPts val="0"/>
              </a:spcBef>
              <a:spcAft>
                <a:spcPts val="0"/>
              </a:spcAft>
              <a:buClr>
                <a:srgbClr val="000000"/>
              </a:buClr>
              <a:buSzPts val="850"/>
              <a:buFont typeface="Arial"/>
              <a:buNone/>
            </a:pPr>
            <a:r>
              <a:rPr b="0" i="0" lang="en-US" sz="850" u="none" cap="none" strike="noStrike">
                <a:solidFill>
                  <a:srgbClr val="38B44A"/>
                </a:solidFill>
                <a:latin typeface="Times New Roman"/>
                <a:ea typeface="Times New Roman"/>
                <a:cs typeface="Times New Roman"/>
                <a:sym typeface="Times New Roman"/>
              </a:rPr>
              <a:t>GREEN</a:t>
            </a:r>
            <a:endParaRPr b="0" i="0" sz="850" u="none" cap="none" strike="noStrike">
              <a:solidFill>
                <a:srgbClr val="000000"/>
              </a:solidFill>
              <a:latin typeface="Times New Roman"/>
              <a:ea typeface="Times New Roman"/>
              <a:cs typeface="Times New Roman"/>
              <a:sym typeface="Times New Roman"/>
            </a:endParaRPr>
          </a:p>
        </p:txBody>
      </p:sp>
      <p:grpSp>
        <p:nvGrpSpPr>
          <p:cNvPr id="364" name="Google Shape;364;p3"/>
          <p:cNvGrpSpPr/>
          <p:nvPr/>
        </p:nvGrpSpPr>
        <p:grpSpPr>
          <a:xfrm>
            <a:off x="480341" y="6736048"/>
            <a:ext cx="404495" cy="404495"/>
            <a:chOff x="480341" y="6736048"/>
            <a:chExt cx="404495" cy="404495"/>
          </a:xfrm>
        </p:grpSpPr>
        <p:sp>
          <p:nvSpPr>
            <p:cNvPr id="365" name="Google Shape;365;p3"/>
            <p:cNvSpPr/>
            <p:nvPr/>
          </p:nvSpPr>
          <p:spPr>
            <a:xfrm>
              <a:off x="480341" y="6736048"/>
              <a:ext cx="404495" cy="404495"/>
            </a:xfrm>
            <a:custGeom>
              <a:rect b="b" l="l" r="r" t="t"/>
              <a:pathLst>
                <a:path extrusionOk="0" h="404495" w="404494">
                  <a:moveTo>
                    <a:pt x="404383" y="202191"/>
                  </a:moveTo>
                  <a:lnTo>
                    <a:pt x="404383" y="208813"/>
                  </a:lnTo>
                  <a:lnTo>
                    <a:pt x="404058" y="215419"/>
                  </a:lnTo>
                  <a:lnTo>
                    <a:pt x="403409" y="222009"/>
                  </a:lnTo>
                  <a:lnTo>
                    <a:pt x="402760" y="228599"/>
                  </a:lnTo>
                  <a:lnTo>
                    <a:pt x="401790" y="235142"/>
                  </a:lnTo>
                  <a:lnTo>
                    <a:pt x="400498" y="241637"/>
                  </a:lnTo>
                  <a:lnTo>
                    <a:pt x="399206" y="248131"/>
                  </a:lnTo>
                  <a:lnTo>
                    <a:pt x="388992" y="279566"/>
                  </a:lnTo>
                  <a:lnTo>
                    <a:pt x="386458" y="285684"/>
                  </a:lnTo>
                  <a:lnTo>
                    <a:pt x="370307" y="314523"/>
                  </a:lnTo>
                  <a:lnTo>
                    <a:pt x="366628" y="320029"/>
                  </a:lnTo>
                  <a:lnTo>
                    <a:pt x="345162" y="345162"/>
                  </a:lnTo>
                  <a:lnTo>
                    <a:pt x="340480" y="349845"/>
                  </a:lnTo>
                  <a:lnTo>
                    <a:pt x="335579" y="354286"/>
                  </a:lnTo>
                  <a:lnTo>
                    <a:pt x="330460" y="358487"/>
                  </a:lnTo>
                  <a:lnTo>
                    <a:pt x="325341" y="362688"/>
                  </a:lnTo>
                  <a:lnTo>
                    <a:pt x="320029" y="366628"/>
                  </a:lnTo>
                  <a:lnTo>
                    <a:pt x="314523" y="370307"/>
                  </a:lnTo>
                  <a:lnTo>
                    <a:pt x="309017" y="373986"/>
                  </a:lnTo>
                  <a:lnTo>
                    <a:pt x="279566" y="388992"/>
                  </a:lnTo>
                  <a:lnTo>
                    <a:pt x="273449" y="391526"/>
                  </a:lnTo>
                  <a:lnTo>
                    <a:pt x="241637" y="400498"/>
                  </a:lnTo>
                  <a:lnTo>
                    <a:pt x="235142" y="401790"/>
                  </a:lnTo>
                  <a:lnTo>
                    <a:pt x="228599" y="402760"/>
                  </a:lnTo>
                  <a:lnTo>
                    <a:pt x="222009" y="403409"/>
                  </a:lnTo>
                  <a:lnTo>
                    <a:pt x="215419" y="404058"/>
                  </a:lnTo>
                  <a:lnTo>
                    <a:pt x="208813" y="404383"/>
                  </a:lnTo>
                  <a:lnTo>
                    <a:pt x="202191" y="404383"/>
                  </a:lnTo>
                  <a:lnTo>
                    <a:pt x="195569" y="404383"/>
                  </a:lnTo>
                  <a:lnTo>
                    <a:pt x="162745" y="400498"/>
                  </a:lnTo>
                  <a:lnTo>
                    <a:pt x="156251" y="399206"/>
                  </a:lnTo>
                  <a:lnTo>
                    <a:pt x="149835" y="397599"/>
                  </a:lnTo>
                  <a:lnTo>
                    <a:pt x="143498" y="395676"/>
                  </a:lnTo>
                  <a:lnTo>
                    <a:pt x="137161" y="393754"/>
                  </a:lnTo>
                  <a:lnTo>
                    <a:pt x="106879" y="380508"/>
                  </a:lnTo>
                  <a:lnTo>
                    <a:pt x="101039" y="377387"/>
                  </a:lnTo>
                  <a:lnTo>
                    <a:pt x="95365" y="373986"/>
                  </a:lnTo>
                  <a:lnTo>
                    <a:pt x="89859" y="370307"/>
                  </a:lnTo>
                  <a:lnTo>
                    <a:pt x="84353" y="366628"/>
                  </a:lnTo>
                  <a:lnTo>
                    <a:pt x="79041" y="362688"/>
                  </a:lnTo>
                  <a:lnTo>
                    <a:pt x="73922" y="358487"/>
                  </a:lnTo>
                  <a:lnTo>
                    <a:pt x="68803" y="354286"/>
                  </a:lnTo>
                  <a:lnTo>
                    <a:pt x="45895" y="330460"/>
                  </a:lnTo>
                  <a:lnTo>
                    <a:pt x="41694" y="325341"/>
                  </a:lnTo>
                  <a:lnTo>
                    <a:pt x="37754" y="320029"/>
                  </a:lnTo>
                  <a:lnTo>
                    <a:pt x="34075" y="314523"/>
                  </a:lnTo>
                  <a:lnTo>
                    <a:pt x="30396" y="309017"/>
                  </a:lnTo>
                  <a:lnTo>
                    <a:pt x="15390" y="279566"/>
                  </a:lnTo>
                  <a:lnTo>
                    <a:pt x="12856" y="273449"/>
                  </a:lnTo>
                  <a:lnTo>
                    <a:pt x="3885" y="241637"/>
                  </a:lnTo>
                  <a:lnTo>
                    <a:pt x="2593" y="235142"/>
                  </a:lnTo>
                  <a:lnTo>
                    <a:pt x="1622" y="228599"/>
                  </a:lnTo>
                  <a:lnTo>
                    <a:pt x="973" y="222009"/>
                  </a:lnTo>
                  <a:lnTo>
                    <a:pt x="324" y="215419"/>
                  </a:lnTo>
                  <a:lnTo>
                    <a:pt x="0" y="208813"/>
                  </a:lnTo>
                  <a:lnTo>
                    <a:pt x="0" y="202191"/>
                  </a:lnTo>
                  <a:lnTo>
                    <a:pt x="0" y="195569"/>
                  </a:lnTo>
                  <a:lnTo>
                    <a:pt x="5176" y="156251"/>
                  </a:lnTo>
                  <a:lnTo>
                    <a:pt x="8706" y="143498"/>
                  </a:lnTo>
                  <a:lnTo>
                    <a:pt x="10628" y="137161"/>
                  </a:lnTo>
                  <a:lnTo>
                    <a:pt x="26996" y="101039"/>
                  </a:lnTo>
                  <a:lnTo>
                    <a:pt x="45895" y="73922"/>
                  </a:lnTo>
                  <a:lnTo>
                    <a:pt x="50096" y="68803"/>
                  </a:lnTo>
                  <a:lnTo>
                    <a:pt x="79041" y="41694"/>
                  </a:lnTo>
                  <a:lnTo>
                    <a:pt x="112719" y="20752"/>
                  </a:lnTo>
                  <a:lnTo>
                    <a:pt x="149835" y="6784"/>
                  </a:lnTo>
                  <a:lnTo>
                    <a:pt x="182373" y="973"/>
                  </a:lnTo>
                  <a:lnTo>
                    <a:pt x="188963" y="324"/>
                  </a:lnTo>
                  <a:lnTo>
                    <a:pt x="195569" y="0"/>
                  </a:lnTo>
                  <a:lnTo>
                    <a:pt x="202191" y="0"/>
                  </a:lnTo>
                  <a:lnTo>
                    <a:pt x="208813" y="0"/>
                  </a:lnTo>
                  <a:lnTo>
                    <a:pt x="215419" y="324"/>
                  </a:lnTo>
                  <a:lnTo>
                    <a:pt x="222009" y="973"/>
                  </a:lnTo>
                  <a:lnTo>
                    <a:pt x="228599" y="1622"/>
                  </a:lnTo>
                  <a:lnTo>
                    <a:pt x="235142" y="2593"/>
                  </a:lnTo>
                  <a:lnTo>
                    <a:pt x="241637" y="3885"/>
                  </a:lnTo>
                  <a:lnTo>
                    <a:pt x="248131" y="5176"/>
                  </a:lnTo>
                  <a:lnTo>
                    <a:pt x="279566" y="15390"/>
                  </a:lnTo>
                  <a:lnTo>
                    <a:pt x="285684" y="17925"/>
                  </a:lnTo>
                  <a:lnTo>
                    <a:pt x="314523" y="34075"/>
                  </a:lnTo>
                  <a:lnTo>
                    <a:pt x="320029" y="37754"/>
                  </a:lnTo>
                  <a:lnTo>
                    <a:pt x="349845" y="63903"/>
                  </a:lnTo>
                  <a:lnTo>
                    <a:pt x="370307" y="89859"/>
                  </a:lnTo>
                  <a:lnTo>
                    <a:pt x="373986" y="95365"/>
                  </a:lnTo>
                  <a:lnTo>
                    <a:pt x="377387" y="101039"/>
                  </a:lnTo>
                  <a:lnTo>
                    <a:pt x="380508" y="106879"/>
                  </a:lnTo>
                  <a:lnTo>
                    <a:pt x="383630" y="112719"/>
                  </a:lnTo>
                  <a:lnTo>
                    <a:pt x="397599" y="149835"/>
                  </a:lnTo>
                  <a:lnTo>
                    <a:pt x="403409" y="182373"/>
                  </a:lnTo>
                  <a:lnTo>
                    <a:pt x="404058" y="188963"/>
                  </a:lnTo>
                  <a:lnTo>
                    <a:pt x="404383" y="195569"/>
                  </a:lnTo>
                  <a:lnTo>
                    <a:pt x="404383" y="202191"/>
                  </a:lnTo>
                  <a:close/>
                </a:path>
              </a:pathLst>
            </a:custGeom>
            <a:noFill/>
            <a:ln cap="flat" cmpd="sng" w="14725">
              <a:solidFill>
                <a:srgbClr val="38B4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66" name="Google Shape;366;p3"/>
            <p:cNvPicPr preferRelativeResize="0"/>
            <p:nvPr/>
          </p:nvPicPr>
          <p:blipFill rotWithShape="1">
            <a:blip r:embed="rId89">
              <a:alphaModFix/>
            </a:blip>
            <a:srcRect b="0" l="0" r="0" t="0"/>
            <a:stretch/>
          </p:blipFill>
          <p:spPr>
            <a:xfrm>
              <a:off x="584500" y="6977929"/>
              <a:ext cx="219105" cy="130157"/>
            </a:xfrm>
            <a:prstGeom prst="rect">
              <a:avLst/>
            </a:prstGeom>
            <a:noFill/>
            <a:ln>
              <a:noFill/>
            </a:ln>
          </p:spPr>
        </p:pic>
      </p:grpSp>
      <p:sp>
        <p:nvSpPr>
          <p:cNvPr id="367" name="Google Shape;367;p3"/>
          <p:cNvSpPr txBox="1"/>
          <p:nvPr/>
        </p:nvSpPr>
        <p:spPr>
          <a:xfrm rot="-300000">
            <a:off x="571533" y="6770651"/>
            <a:ext cx="209600" cy="118745"/>
          </a:xfrm>
          <a:prstGeom prst="rect">
            <a:avLst/>
          </a:prstGeom>
          <a:noFill/>
          <a:ln>
            <a:noFill/>
          </a:ln>
        </p:spPr>
        <p:txBody>
          <a:bodyPr anchorCtr="0" anchor="t" bIns="0" lIns="0" spcFirstLastPara="1" rIns="0" wrap="square" tIns="0">
            <a:spAutoFit/>
          </a:bodyPr>
          <a:lstStyle/>
          <a:p>
            <a:pPr indent="0" lvl="0" marL="0" marR="0" rtl="0" algn="l">
              <a:lnSpc>
                <a:spcPct val="103888"/>
              </a:lnSpc>
              <a:spcBef>
                <a:spcPts val="0"/>
              </a:spcBef>
              <a:spcAft>
                <a:spcPts val="0"/>
              </a:spcAft>
              <a:buClr>
                <a:srgbClr val="000000"/>
              </a:buClr>
              <a:buSzPts val="900"/>
              <a:buFont typeface="Arial"/>
              <a:buNone/>
            </a:pPr>
            <a:r>
              <a:rPr b="0" i="0" lang="en-US" sz="900" u="none" cap="none" strike="noStrike">
                <a:solidFill>
                  <a:srgbClr val="38B44A"/>
                </a:solidFill>
                <a:latin typeface="Times New Roman"/>
                <a:ea typeface="Times New Roman"/>
                <a:cs typeface="Times New Roman"/>
                <a:sym typeface="Times New Roman"/>
              </a:rPr>
              <a:t>GO</a:t>
            </a:r>
            <a:endParaRPr b="0" i="0" sz="900" u="none" cap="none" strike="noStrike">
              <a:solidFill>
                <a:srgbClr val="000000"/>
              </a:solidFill>
              <a:latin typeface="Times New Roman"/>
              <a:ea typeface="Times New Roman"/>
              <a:cs typeface="Times New Roman"/>
              <a:sym typeface="Times New Roman"/>
            </a:endParaRPr>
          </a:p>
        </p:txBody>
      </p:sp>
      <p:sp>
        <p:nvSpPr>
          <p:cNvPr id="368" name="Google Shape;368;p3"/>
          <p:cNvSpPr txBox="1"/>
          <p:nvPr/>
        </p:nvSpPr>
        <p:spPr>
          <a:xfrm rot="-300000">
            <a:off x="488501" y="6870915"/>
            <a:ext cx="381293" cy="109220"/>
          </a:xfrm>
          <a:prstGeom prst="rect">
            <a:avLst/>
          </a:prstGeom>
          <a:noFill/>
          <a:ln>
            <a:noFill/>
          </a:ln>
        </p:spPr>
        <p:txBody>
          <a:bodyPr anchorCtr="0" anchor="t" bIns="0" lIns="0" spcFirstLastPara="1" rIns="0" wrap="square" tIns="0">
            <a:spAutoFit/>
          </a:bodyPr>
          <a:lstStyle/>
          <a:p>
            <a:pPr indent="0" lvl="0" marL="0" marR="0" rtl="0" algn="l">
              <a:lnSpc>
                <a:spcPct val="101176"/>
              </a:lnSpc>
              <a:spcBef>
                <a:spcPts val="0"/>
              </a:spcBef>
              <a:spcAft>
                <a:spcPts val="0"/>
              </a:spcAft>
              <a:buClr>
                <a:srgbClr val="000000"/>
              </a:buClr>
              <a:buSzPts val="850"/>
              <a:buFont typeface="Arial"/>
              <a:buNone/>
            </a:pPr>
            <a:r>
              <a:rPr b="0" i="0" lang="en-US" sz="850" u="none" cap="none" strike="noStrike">
                <a:solidFill>
                  <a:srgbClr val="38B44A"/>
                </a:solidFill>
                <a:latin typeface="Times New Roman"/>
                <a:ea typeface="Times New Roman"/>
                <a:cs typeface="Times New Roman"/>
                <a:sym typeface="Times New Roman"/>
              </a:rPr>
              <a:t>GREEN</a:t>
            </a:r>
            <a:endParaRPr b="0" i="0" sz="850" u="none" cap="none" strike="noStrike">
              <a:solidFill>
                <a:srgbClr val="000000"/>
              </a:solidFill>
              <a:latin typeface="Times New Roman"/>
              <a:ea typeface="Times New Roman"/>
              <a:cs typeface="Times New Roman"/>
              <a:sym typeface="Times New Roman"/>
            </a:endParaRPr>
          </a:p>
        </p:txBody>
      </p:sp>
      <p:grpSp>
        <p:nvGrpSpPr>
          <p:cNvPr id="369" name="Google Shape;369;p3"/>
          <p:cNvGrpSpPr/>
          <p:nvPr/>
        </p:nvGrpSpPr>
        <p:grpSpPr>
          <a:xfrm>
            <a:off x="5710420" y="598398"/>
            <a:ext cx="1541968" cy="502920"/>
            <a:chOff x="5710420" y="598398"/>
            <a:chExt cx="1541968" cy="502920"/>
          </a:xfrm>
        </p:grpSpPr>
        <p:sp>
          <p:nvSpPr>
            <p:cNvPr id="370" name="Google Shape;370;p3"/>
            <p:cNvSpPr/>
            <p:nvPr/>
          </p:nvSpPr>
          <p:spPr>
            <a:xfrm>
              <a:off x="5710420" y="598398"/>
              <a:ext cx="1511300" cy="502920"/>
            </a:xfrm>
            <a:custGeom>
              <a:rect b="b" l="l" r="r" t="t"/>
              <a:pathLst>
                <a:path extrusionOk="0" h="502919" w="1511300">
                  <a:moveTo>
                    <a:pt x="653124" y="52069"/>
                  </a:moveTo>
                  <a:lnTo>
                    <a:pt x="617354" y="52069"/>
                  </a:lnTo>
                  <a:lnTo>
                    <a:pt x="619277" y="50799"/>
                  </a:lnTo>
                  <a:lnTo>
                    <a:pt x="625116" y="49529"/>
                  </a:lnTo>
                  <a:lnTo>
                    <a:pt x="634871" y="46989"/>
                  </a:lnTo>
                  <a:lnTo>
                    <a:pt x="641037" y="44449"/>
                  </a:lnTo>
                  <a:lnTo>
                    <a:pt x="646378" y="43179"/>
                  </a:lnTo>
                  <a:lnTo>
                    <a:pt x="649361" y="41909"/>
                  </a:lnTo>
                  <a:lnTo>
                    <a:pt x="637056" y="41909"/>
                  </a:lnTo>
                  <a:lnTo>
                    <a:pt x="655307" y="35559"/>
                  </a:lnTo>
                  <a:lnTo>
                    <a:pt x="716127" y="21589"/>
                  </a:lnTo>
                  <a:lnTo>
                    <a:pt x="756947" y="13065"/>
                  </a:lnTo>
                  <a:lnTo>
                    <a:pt x="793770" y="8889"/>
                  </a:lnTo>
                  <a:lnTo>
                    <a:pt x="809911" y="6349"/>
                  </a:lnTo>
                  <a:lnTo>
                    <a:pt x="826331" y="1269"/>
                  </a:lnTo>
                  <a:lnTo>
                    <a:pt x="836987" y="0"/>
                  </a:lnTo>
                  <a:lnTo>
                    <a:pt x="899824" y="0"/>
                  </a:lnTo>
                  <a:lnTo>
                    <a:pt x="945780" y="2539"/>
                  </a:lnTo>
                  <a:lnTo>
                    <a:pt x="991357" y="7619"/>
                  </a:lnTo>
                  <a:lnTo>
                    <a:pt x="1036557" y="15239"/>
                  </a:lnTo>
                  <a:lnTo>
                    <a:pt x="1042159" y="16509"/>
                  </a:lnTo>
                  <a:lnTo>
                    <a:pt x="806217" y="16509"/>
                  </a:lnTo>
                  <a:lnTo>
                    <a:pt x="801996" y="17779"/>
                  </a:lnTo>
                  <a:lnTo>
                    <a:pt x="758558" y="25399"/>
                  </a:lnTo>
                  <a:lnTo>
                    <a:pt x="719619" y="33019"/>
                  </a:lnTo>
                  <a:lnTo>
                    <a:pt x="685177" y="40639"/>
                  </a:lnTo>
                  <a:lnTo>
                    <a:pt x="655234" y="48259"/>
                  </a:lnTo>
                  <a:lnTo>
                    <a:pt x="667356" y="48259"/>
                  </a:lnTo>
                  <a:lnTo>
                    <a:pt x="653124" y="52069"/>
                  </a:lnTo>
                  <a:close/>
                </a:path>
                <a:path extrusionOk="0" h="502919" w="1511300">
                  <a:moveTo>
                    <a:pt x="755508" y="13269"/>
                  </a:moveTo>
                  <a:lnTo>
                    <a:pt x="758697" y="12699"/>
                  </a:lnTo>
                  <a:lnTo>
                    <a:pt x="756947" y="13065"/>
                  </a:lnTo>
                  <a:lnTo>
                    <a:pt x="755508" y="13269"/>
                  </a:lnTo>
                  <a:close/>
                </a:path>
                <a:path extrusionOk="0" h="502919" w="1511300">
                  <a:moveTo>
                    <a:pt x="723126" y="19049"/>
                  </a:moveTo>
                  <a:lnTo>
                    <a:pt x="741596" y="15239"/>
                  </a:lnTo>
                  <a:lnTo>
                    <a:pt x="755508" y="13269"/>
                  </a:lnTo>
                  <a:lnTo>
                    <a:pt x="723126" y="19049"/>
                  </a:lnTo>
                  <a:close/>
                </a:path>
                <a:path extrusionOk="0" h="502919" w="1511300">
                  <a:moveTo>
                    <a:pt x="1297565" y="123189"/>
                  </a:moveTo>
                  <a:lnTo>
                    <a:pt x="1264308" y="123189"/>
                  </a:lnTo>
                  <a:lnTo>
                    <a:pt x="1224625" y="103957"/>
                  </a:lnTo>
                  <a:lnTo>
                    <a:pt x="1194276" y="88899"/>
                  </a:lnTo>
                  <a:lnTo>
                    <a:pt x="1156797" y="73659"/>
                  </a:lnTo>
                  <a:lnTo>
                    <a:pt x="1117677" y="59689"/>
                  </a:lnTo>
                  <a:lnTo>
                    <a:pt x="1129787" y="59689"/>
                  </a:lnTo>
                  <a:lnTo>
                    <a:pt x="1086415" y="44449"/>
                  </a:lnTo>
                  <a:lnTo>
                    <a:pt x="1036732" y="35559"/>
                  </a:lnTo>
                  <a:lnTo>
                    <a:pt x="934601" y="24129"/>
                  </a:lnTo>
                  <a:lnTo>
                    <a:pt x="916684" y="22859"/>
                  </a:lnTo>
                  <a:lnTo>
                    <a:pt x="898804" y="22859"/>
                  </a:lnTo>
                  <a:lnTo>
                    <a:pt x="880962" y="21589"/>
                  </a:lnTo>
                  <a:lnTo>
                    <a:pt x="863158" y="21589"/>
                  </a:lnTo>
                  <a:lnTo>
                    <a:pt x="836798" y="19049"/>
                  </a:lnTo>
                  <a:lnTo>
                    <a:pt x="817818" y="16509"/>
                  </a:lnTo>
                  <a:lnTo>
                    <a:pt x="1042159" y="16509"/>
                  </a:lnTo>
                  <a:lnTo>
                    <a:pt x="1081378" y="25399"/>
                  </a:lnTo>
                  <a:lnTo>
                    <a:pt x="1115916" y="35559"/>
                  </a:lnTo>
                  <a:lnTo>
                    <a:pt x="1147695" y="46989"/>
                  </a:lnTo>
                  <a:lnTo>
                    <a:pt x="1128429" y="46989"/>
                  </a:lnTo>
                  <a:lnTo>
                    <a:pt x="1131454" y="48259"/>
                  </a:lnTo>
                  <a:lnTo>
                    <a:pt x="1171346" y="63499"/>
                  </a:lnTo>
                  <a:lnTo>
                    <a:pt x="1210426" y="81279"/>
                  </a:lnTo>
                  <a:lnTo>
                    <a:pt x="1215615" y="81279"/>
                  </a:lnTo>
                  <a:lnTo>
                    <a:pt x="1218187" y="82549"/>
                  </a:lnTo>
                  <a:lnTo>
                    <a:pt x="1222640" y="83819"/>
                  </a:lnTo>
                  <a:lnTo>
                    <a:pt x="1230634" y="83819"/>
                  </a:lnTo>
                  <a:lnTo>
                    <a:pt x="1297565" y="123189"/>
                  </a:lnTo>
                  <a:close/>
                </a:path>
                <a:path extrusionOk="0" h="502919" w="1511300">
                  <a:moveTo>
                    <a:pt x="1277331" y="143509"/>
                  </a:moveTo>
                  <a:lnTo>
                    <a:pt x="1262537" y="137159"/>
                  </a:lnTo>
                  <a:lnTo>
                    <a:pt x="1200411" y="107949"/>
                  </a:lnTo>
                  <a:lnTo>
                    <a:pt x="1109812" y="74929"/>
                  </a:lnTo>
                  <a:lnTo>
                    <a:pt x="1093120" y="68579"/>
                  </a:lnTo>
                  <a:lnTo>
                    <a:pt x="1076302" y="64769"/>
                  </a:lnTo>
                  <a:lnTo>
                    <a:pt x="1059358" y="59689"/>
                  </a:lnTo>
                  <a:lnTo>
                    <a:pt x="1042289" y="55879"/>
                  </a:lnTo>
                  <a:lnTo>
                    <a:pt x="1022167" y="50799"/>
                  </a:lnTo>
                  <a:lnTo>
                    <a:pt x="1002099" y="48259"/>
                  </a:lnTo>
                  <a:lnTo>
                    <a:pt x="982084" y="44449"/>
                  </a:lnTo>
                  <a:lnTo>
                    <a:pt x="962122" y="41909"/>
                  </a:lnTo>
                  <a:lnTo>
                    <a:pt x="956870" y="40639"/>
                  </a:lnTo>
                  <a:lnTo>
                    <a:pt x="952087" y="39369"/>
                  </a:lnTo>
                  <a:lnTo>
                    <a:pt x="947772" y="36829"/>
                  </a:lnTo>
                  <a:lnTo>
                    <a:pt x="930843" y="34289"/>
                  </a:lnTo>
                  <a:lnTo>
                    <a:pt x="912440" y="34289"/>
                  </a:lnTo>
                  <a:lnTo>
                    <a:pt x="892563" y="33019"/>
                  </a:lnTo>
                  <a:lnTo>
                    <a:pt x="871212" y="33019"/>
                  </a:lnTo>
                  <a:lnTo>
                    <a:pt x="890537" y="30479"/>
                  </a:lnTo>
                  <a:lnTo>
                    <a:pt x="907285" y="27939"/>
                  </a:lnTo>
                  <a:lnTo>
                    <a:pt x="921456" y="26669"/>
                  </a:lnTo>
                  <a:lnTo>
                    <a:pt x="933050" y="26669"/>
                  </a:lnTo>
                  <a:lnTo>
                    <a:pt x="968561" y="30479"/>
                  </a:lnTo>
                  <a:lnTo>
                    <a:pt x="1055755" y="41909"/>
                  </a:lnTo>
                  <a:lnTo>
                    <a:pt x="1102383" y="54609"/>
                  </a:lnTo>
                  <a:lnTo>
                    <a:pt x="1134720" y="66039"/>
                  </a:lnTo>
                  <a:lnTo>
                    <a:pt x="1105754" y="66039"/>
                  </a:lnTo>
                  <a:lnTo>
                    <a:pt x="1108361" y="66630"/>
                  </a:lnTo>
                  <a:lnTo>
                    <a:pt x="1111940" y="68579"/>
                  </a:lnTo>
                  <a:lnTo>
                    <a:pt x="1114673" y="69849"/>
                  </a:lnTo>
                  <a:lnTo>
                    <a:pt x="1117990" y="71119"/>
                  </a:lnTo>
                  <a:lnTo>
                    <a:pt x="1121297" y="71119"/>
                  </a:lnTo>
                  <a:lnTo>
                    <a:pt x="1124607" y="72389"/>
                  </a:lnTo>
                  <a:lnTo>
                    <a:pt x="1125469" y="72690"/>
                  </a:lnTo>
                  <a:lnTo>
                    <a:pt x="1127679" y="73659"/>
                  </a:lnTo>
                  <a:lnTo>
                    <a:pt x="1135330" y="76199"/>
                  </a:lnTo>
                  <a:lnTo>
                    <a:pt x="1144344" y="80009"/>
                  </a:lnTo>
                  <a:lnTo>
                    <a:pt x="1154719" y="83819"/>
                  </a:lnTo>
                  <a:lnTo>
                    <a:pt x="1166458" y="88899"/>
                  </a:lnTo>
                  <a:lnTo>
                    <a:pt x="1179503" y="93979"/>
                  </a:lnTo>
                  <a:lnTo>
                    <a:pt x="1193693" y="100329"/>
                  </a:lnTo>
                  <a:lnTo>
                    <a:pt x="1209030" y="107949"/>
                  </a:lnTo>
                  <a:lnTo>
                    <a:pt x="1225513" y="115569"/>
                  </a:lnTo>
                  <a:lnTo>
                    <a:pt x="1248526" y="115569"/>
                  </a:lnTo>
                  <a:lnTo>
                    <a:pt x="1264308" y="123189"/>
                  </a:lnTo>
                  <a:lnTo>
                    <a:pt x="1297565" y="123189"/>
                  </a:lnTo>
                  <a:lnTo>
                    <a:pt x="1327792" y="140969"/>
                  </a:lnTo>
                  <a:lnTo>
                    <a:pt x="1274431" y="140969"/>
                  </a:lnTo>
                  <a:lnTo>
                    <a:pt x="1277331" y="143509"/>
                  </a:lnTo>
                  <a:close/>
                </a:path>
                <a:path extrusionOk="0" h="502919" w="1511300">
                  <a:moveTo>
                    <a:pt x="518254" y="95249"/>
                  </a:moveTo>
                  <a:lnTo>
                    <a:pt x="472463" y="95249"/>
                  </a:lnTo>
                  <a:lnTo>
                    <a:pt x="576033" y="54609"/>
                  </a:lnTo>
                  <a:lnTo>
                    <a:pt x="596905" y="48259"/>
                  </a:lnTo>
                  <a:lnTo>
                    <a:pt x="619020" y="41909"/>
                  </a:lnTo>
                  <a:lnTo>
                    <a:pt x="642379" y="36829"/>
                  </a:lnTo>
                  <a:lnTo>
                    <a:pt x="637056" y="41909"/>
                  </a:lnTo>
                  <a:lnTo>
                    <a:pt x="642688" y="41909"/>
                  </a:lnTo>
                  <a:lnTo>
                    <a:pt x="629069" y="44449"/>
                  </a:lnTo>
                  <a:lnTo>
                    <a:pt x="623369" y="45719"/>
                  </a:lnTo>
                  <a:lnTo>
                    <a:pt x="619332" y="46989"/>
                  </a:lnTo>
                  <a:lnTo>
                    <a:pt x="615576" y="48259"/>
                  </a:lnTo>
                  <a:lnTo>
                    <a:pt x="612102" y="48259"/>
                  </a:lnTo>
                  <a:lnTo>
                    <a:pt x="613039" y="49529"/>
                  </a:lnTo>
                  <a:lnTo>
                    <a:pt x="613410" y="50799"/>
                  </a:lnTo>
                  <a:lnTo>
                    <a:pt x="613173" y="52069"/>
                  </a:lnTo>
                  <a:lnTo>
                    <a:pt x="653124" y="52069"/>
                  </a:lnTo>
                  <a:lnTo>
                    <a:pt x="638892" y="55879"/>
                  </a:lnTo>
                  <a:lnTo>
                    <a:pt x="557225" y="81279"/>
                  </a:lnTo>
                  <a:lnTo>
                    <a:pt x="518254" y="95249"/>
                  </a:lnTo>
                  <a:close/>
                </a:path>
                <a:path extrusionOk="0" h="502919" w="1511300">
                  <a:moveTo>
                    <a:pt x="667356" y="48259"/>
                  </a:moveTo>
                  <a:lnTo>
                    <a:pt x="655234" y="48259"/>
                  </a:lnTo>
                  <a:lnTo>
                    <a:pt x="681588" y="44449"/>
                  </a:lnTo>
                  <a:lnTo>
                    <a:pt x="667356" y="48259"/>
                  </a:lnTo>
                  <a:close/>
                </a:path>
                <a:path extrusionOk="0" h="502919" w="1511300">
                  <a:moveTo>
                    <a:pt x="1230634" y="83819"/>
                  </a:moveTo>
                  <a:lnTo>
                    <a:pt x="1222640" y="83819"/>
                  </a:lnTo>
                  <a:lnTo>
                    <a:pt x="1207849" y="76199"/>
                  </a:lnTo>
                  <a:lnTo>
                    <a:pt x="1200370" y="73659"/>
                  </a:lnTo>
                  <a:lnTo>
                    <a:pt x="1166684" y="58419"/>
                  </a:lnTo>
                  <a:lnTo>
                    <a:pt x="1155296" y="54609"/>
                  </a:lnTo>
                  <a:lnTo>
                    <a:pt x="1145757" y="50799"/>
                  </a:lnTo>
                  <a:lnTo>
                    <a:pt x="1140022" y="48259"/>
                  </a:lnTo>
                  <a:lnTo>
                    <a:pt x="1137092" y="48259"/>
                  </a:lnTo>
                  <a:lnTo>
                    <a:pt x="1131720" y="46989"/>
                  </a:lnTo>
                  <a:lnTo>
                    <a:pt x="1147695" y="46989"/>
                  </a:lnTo>
                  <a:lnTo>
                    <a:pt x="1151226" y="48259"/>
                  </a:lnTo>
                  <a:lnTo>
                    <a:pt x="1187306" y="63499"/>
                  </a:lnTo>
                  <a:lnTo>
                    <a:pt x="1224156" y="80009"/>
                  </a:lnTo>
                  <a:lnTo>
                    <a:pt x="1230634" y="83819"/>
                  </a:lnTo>
                  <a:close/>
                </a:path>
                <a:path extrusionOk="0" h="502919" w="1511300">
                  <a:moveTo>
                    <a:pt x="1108361" y="66630"/>
                  </a:moveTo>
                  <a:lnTo>
                    <a:pt x="1105754" y="66039"/>
                  </a:lnTo>
                  <a:lnTo>
                    <a:pt x="1107278" y="66039"/>
                  </a:lnTo>
                  <a:lnTo>
                    <a:pt x="1108361" y="66630"/>
                  </a:lnTo>
                  <a:close/>
                </a:path>
                <a:path extrusionOk="0" h="502919" w="1511300">
                  <a:moveTo>
                    <a:pt x="1125469" y="72690"/>
                  </a:moveTo>
                  <a:lnTo>
                    <a:pt x="1124607" y="72389"/>
                  </a:lnTo>
                  <a:lnTo>
                    <a:pt x="1111365" y="67309"/>
                  </a:lnTo>
                  <a:lnTo>
                    <a:pt x="1108361" y="66630"/>
                  </a:lnTo>
                  <a:lnTo>
                    <a:pt x="1107278" y="66039"/>
                  </a:lnTo>
                  <a:lnTo>
                    <a:pt x="1134720" y="66039"/>
                  </a:lnTo>
                  <a:lnTo>
                    <a:pt x="1149091" y="71119"/>
                  </a:lnTo>
                  <a:lnTo>
                    <a:pt x="1121892" y="71119"/>
                  </a:lnTo>
                  <a:lnTo>
                    <a:pt x="1125469" y="72690"/>
                  </a:lnTo>
                  <a:close/>
                </a:path>
                <a:path extrusionOk="0" h="502919" w="1511300">
                  <a:moveTo>
                    <a:pt x="1248526" y="115569"/>
                  </a:moveTo>
                  <a:lnTo>
                    <a:pt x="1225513" y="115569"/>
                  </a:lnTo>
                  <a:lnTo>
                    <a:pt x="1221096" y="113029"/>
                  </a:lnTo>
                  <a:lnTo>
                    <a:pt x="1172371" y="90169"/>
                  </a:lnTo>
                  <a:lnTo>
                    <a:pt x="1155110" y="83819"/>
                  </a:lnTo>
                  <a:lnTo>
                    <a:pt x="1139189" y="77469"/>
                  </a:lnTo>
                  <a:lnTo>
                    <a:pt x="1125469" y="72690"/>
                  </a:lnTo>
                  <a:lnTo>
                    <a:pt x="1121892" y="71119"/>
                  </a:lnTo>
                  <a:lnTo>
                    <a:pt x="1149091" y="71119"/>
                  </a:lnTo>
                  <a:lnTo>
                    <a:pt x="1152684" y="72389"/>
                  </a:lnTo>
                  <a:lnTo>
                    <a:pt x="1206659" y="95249"/>
                  </a:lnTo>
                  <a:lnTo>
                    <a:pt x="1224625" y="103957"/>
                  </a:lnTo>
                  <a:lnTo>
                    <a:pt x="1230113" y="106679"/>
                  </a:lnTo>
                  <a:lnTo>
                    <a:pt x="1248526" y="115569"/>
                  </a:lnTo>
                  <a:close/>
                </a:path>
                <a:path extrusionOk="0" h="502919" w="1511300">
                  <a:moveTo>
                    <a:pt x="446464" y="126999"/>
                  </a:moveTo>
                  <a:lnTo>
                    <a:pt x="399217" y="126999"/>
                  </a:lnTo>
                  <a:lnTo>
                    <a:pt x="402230" y="125729"/>
                  </a:lnTo>
                  <a:lnTo>
                    <a:pt x="409241" y="123189"/>
                  </a:lnTo>
                  <a:lnTo>
                    <a:pt x="412826" y="119379"/>
                  </a:lnTo>
                  <a:lnTo>
                    <a:pt x="427908" y="111759"/>
                  </a:lnTo>
                  <a:lnTo>
                    <a:pt x="454486" y="99059"/>
                  </a:lnTo>
                  <a:lnTo>
                    <a:pt x="492561" y="82549"/>
                  </a:lnTo>
                  <a:lnTo>
                    <a:pt x="472463" y="95249"/>
                  </a:lnTo>
                  <a:lnTo>
                    <a:pt x="518254" y="95249"/>
                  </a:lnTo>
                  <a:lnTo>
                    <a:pt x="487040" y="107949"/>
                  </a:lnTo>
                  <a:lnTo>
                    <a:pt x="463133" y="119279"/>
                  </a:lnTo>
                  <a:lnTo>
                    <a:pt x="459480" y="120649"/>
                  </a:lnTo>
                  <a:lnTo>
                    <a:pt x="456876" y="122233"/>
                  </a:lnTo>
                  <a:lnTo>
                    <a:pt x="446464" y="126999"/>
                  </a:lnTo>
                  <a:close/>
                </a:path>
                <a:path extrusionOk="0" h="502919" w="1511300">
                  <a:moveTo>
                    <a:pt x="419984" y="146049"/>
                  </a:moveTo>
                  <a:lnTo>
                    <a:pt x="431380" y="138429"/>
                  </a:lnTo>
                  <a:lnTo>
                    <a:pt x="441761" y="132079"/>
                  </a:lnTo>
                  <a:lnTo>
                    <a:pt x="451128" y="125729"/>
                  </a:lnTo>
                  <a:lnTo>
                    <a:pt x="456876" y="122233"/>
                  </a:lnTo>
                  <a:lnTo>
                    <a:pt x="463133" y="119279"/>
                  </a:lnTo>
                  <a:lnTo>
                    <a:pt x="469637" y="116839"/>
                  </a:lnTo>
                  <a:lnTo>
                    <a:pt x="481252" y="111759"/>
                  </a:lnTo>
                  <a:lnTo>
                    <a:pt x="494324" y="105409"/>
                  </a:lnTo>
                  <a:lnTo>
                    <a:pt x="508853" y="100329"/>
                  </a:lnTo>
                  <a:lnTo>
                    <a:pt x="519291" y="95249"/>
                  </a:lnTo>
                  <a:lnTo>
                    <a:pt x="521972" y="95249"/>
                  </a:lnTo>
                  <a:lnTo>
                    <a:pt x="524613" y="93979"/>
                  </a:lnTo>
                  <a:lnTo>
                    <a:pt x="539975" y="93979"/>
                  </a:lnTo>
                  <a:lnTo>
                    <a:pt x="534554" y="96519"/>
                  </a:lnTo>
                  <a:lnTo>
                    <a:pt x="534143" y="96519"/>
                  </a:lnTo>
                  <a:lnTo>
                    <a:pt x="519228" y="101599"/>
                  </a:lnTo>
                  <a:lnTo>
                    <a:pt x="511836" y="105409"/>
                  </a:lnTo>
                  <a:lnTo>
                    <a:pt x="503547" y="107949"/>
                  </a:lnTo>
                  <a:lnTo>
                    <a:pt x="487083" y="115569"/>
                  </a:lnTo>
                  <a:lnTo>
                    <a:pt x="478908" y="118109"/>
                  </a:lnTo>
                  <a:lnTo>
                    <a:pt x="465873" y="124459"/>
                  </a:lnTo>
                  <a:lnTo>
                    <a:pt x="451708" y="130809"/>
                  </a:lnTo>
                  <a:lnTo>
                    <a:pt x="436411" y="138429"/>
                  </a:lnTo>
                  <a:lnTo>
                    <a:pt x="419984" y="146049"/>
                  </a:lnTo>
                  <a:close/>
                </a:path>
                <a:path extrusionOk="0" h="502919" w="1511300">
                  <a:moveTo>
                    <a:pt x="1264308" y="123189"/>
                  </a:moveTo>
                  <a:lnTo>
                    <a:pt x="1230113" y="106679"/>
                  </a:lnTo>
                  <a:lnTo>
                    <a:pt x="1224625" y="103957"/>
                  </a:lnTo>
                  <a:lnTo>
                    <a:pt x="1264308" y="123189"/>
                  </a:lnTo>
                  <a:close/>
                </a:path>
                <a:path extrusionOk="0" h="502919" w="1511300">
                  <a:moveTo>
                    <a:pt x="456876" y="122233"/>
                  </a:moveTo>
                  <a:lnTo>
                    <a:pt x="459480" y="120649"/>
                  </a:lnTo>
                  <a:lnTo>
                    <a:pt x="463133" y="119279"/>
                  </a:lnTo>
                  <a:lnTo>
                    <a:pt x="456876" y="122233"/>
                  </a:lnTo>
                  <a:close/>
                </a:path>
                <a:path extrusionOk="0" h="502919" w="1511300">
                  <a:moveTo>
                    <a:pt x="432592" y="133349"/>
                  </a:moveTo>
                  <a:lnTo>
                    <a:pt x="375850" y="133349"/>
                  </a:lnTo>
                  <a:lnTo>
                    <a:pt x="390549" y="125729"/>
                  </a:lnTo>
                  <a:lnTo>
                    <a:pt x="405184" y="120649"/>
                  </a:lnTo>
                  <a:lnTo>
                    <a:pt x="400202" y="124459"/>
                  </a:lnTo>
                  <a:lnTo>
                    <a:pt x="399217" y="126999"/>
                  </a:lnTo>
                  <a:lnTo>
                    <a:pt x="446464" y="126999"/>
                  </a:lnTo>
                  <a:lnTo>
                    <a:pt x="432592" y="133349"/>
                  </a:lnTo>
                  <a:close/>
                </a:path>
                <a:path extrusionOk="0" h="502919" w="1511300">
                  <a:moveTo>
                    <a:pt x="283419" y="187959"/>
                  </a:moveTo>
                  <a:lnTo>
                    <a:pt x="312161" y="167639"/>
                  </a:lnTo>
                  <a:lnTo>
                    <a:pt x="334740" y="151129"/>
                  </a:lnTo>
                  <a:lnTo>
                    <a:pt x="351154" y="140969"/>
                  </a:lnTo>
                  <a:lnTo>
                    <a:pt x="361405" y="135889"/>
                  </a:lnTo>
                  <a:lnTo>
                    <a:pt x="391360" y="121919"/>
                  </a:lnTo>
                  <a:lnTo>
                    <a:pt x="394322" y="121919"/>
                  </a:lnTo>
                  <a:lnTo>
                    <a:pt x="375850" y="133349"/>
                  </a:lnTo>
                  <a:lnTo>
                    <a:pt x="432592" y="133349"/>
                  </a:lnTo>
                  <a:lnTo>
                    <a:pt x="429817" y="134619"/>
                  </a:lnTo>
                  <a:lnTo>
                    <a:pt x="403808" y="147319"/>
                  </a:lnTo>
                  <a:lnTo>
                    <a:pt x="370859" y="166369"/>
                  </a:lnTo>
                  <a:lnTo>
                    <a:pt x="324881" y="166369"/>
                  </a:lnTo>
                  <a:lnTo>
                    <a:pt x="300431" y="181609"/>
                  </a:lnTo>
                  <a:lnTo>
                    <a:pt x="294938" y="185419"/>
                  </a:lnTo>
                  <a:lnTo>
                    <a:pt x="288796" y="185419"/>
                  </a:lnTo>
                  <a:lnTo>
                    <a:pt x="283419" y="187959"/>
                  </a:lnTo>
                  <a:close/>
                </a:path>
                <a:path extrusionOk="0" h="502919" w="1511300">
                  <a:moveTo>
                    <a:pt x="1307613" y="160019"/>
                  </a:moveTo>
                  <a:lnTo>
                    <a:pt x="1277934" y="143509"/>
                  </a:lnTo>
                  <a:lnTo>
                    <a:pt x="1274632" y="140969"/>
                  </a:lnTo>
                  <a:lnTo>
                    <a:pt x="1327792" y="140969"/>
                  </a:lnTo>
                  <a:lnTo>
                    <a:pt x="1347299" y="152399"/>
                  </a:lnTo>
                  <a:lnTo>
                    <a:pt x="1356445" y="158749"/>
                  </a:lnTo>
                  <a:lnTo>
                    <a:pt x="1306088" y="158749"/>
                  </a:lnTo>
                  <a:lnTo>
                    <a:pt x="1307613" y="160019"/>
                  </a:lnTo>
                  <a:close/>
                </a:path>
                <a:path extrusionOk="0" h="502919" w="1511300">
                  <a:moveTo>
                    <a:pt x="1382091" y="204469"/>
                  </a:moveTo>
                  <a:lnTo>
                    <a:pt x="1377607" y="204469"/>
                  </a:lnTo>
                  <a:lnTo>
                    <a:pt x="1372950" y="203199"/>
                  </a:lnTo>
                  <a:lnTo>
                    <a:pt x="1368118" y="200659"/>
                  </a:lnTo>
                  <a:lnTo>
                    <a:pt x="1316161" y="165099"/>
                  </a:lnTo>
                  <a:lnTo>
                    <a:pt x="1306088" y="158749"/>
                  </a:lnTo>
                  <a:lnTo>
                    <a:pt x="1356445" y="158749"/>
                  </a:lnTo>
                  <a:lnTo>
                    <a:pt x="1365591" y="165099"/>
                  </a:lnTo>
                  <a:lnTo>
                    <a:pt x="1384829" y="179069"/>
                  </a:lnTo>
                  <a:lnTo>
                    <a:pt x="1386511" y="180339"/>
                  </a:lnTo>
                  <a:lnTo>
                    <a:pt x="1356550" y="180339"/>
                  </a:lnTo>
                  <a:lnTo>
                    <a:pt x="1382091" y="204469"/>
                  </a:lnTo>
                  <a:close/>
                </a:path>
                <a:path extrusionOk="0" h="502919" w="1511300">
                  <a:moveTo>
                    <a:pt x="291623" y="187718"/>
                  </a:moveTo>
                  <a:lnTo>
                    <a:pt x="300431" y="181609"/>
                  </a:lnTo>
                  <a:lnTo>
                    <a:pt x="324881" y="166369"/>
                  </a:lnTo>
                  <a:lnTo>
                    <a:pt x="291623" y="187718"/>
                  </a:lnTo>
                  <a:close/>
                </a:path>
                <a:path extrusionOk="0" h="502919" w="1511300">
                  <a:moveTo>
                    <a:pt x="168536" y="292099"/>
                  </a:moveTo>
                  <a:lnTo>
                    <a:pt x="199556" y="266699"/>
                  </a:lnTo>
                  <a:lnTo>
                    <a:pt x="223961" y="245109"/>
                  </a:lnTo>
                  <a:lnTo>
                    <a:pt x="241749" y="228599"/>
                  </a:lnTo>
                  <a:lnTo>
                    <a:pt x="252921" y="215899"/>
                  </a:lnTo>
                  <a:lnTo>
                    <a:pt x="264451" y="207009"/>
                  </a:lnTo>
                  <a:lnTo>
                    <a:pt x="280288" y="195579"/>
                  </a:lnTo>
                  <a:lnTo>
                    <a:pt x="291623" y="187718"/>
                  </a:lnTo>
                  <a:lnTo>
                    <a:pt x="324881" y="166369"/>
                  </a:lnTo>
                  <a:lnTo>
                    <a:pt x="370859" y="166369"/>
                  </a:lnTo>
                  <a:lnTo>
                    <a:pt x="331200" y="189229"/>
                  </a:lnTo>
                  <a:lnTo>
                    <a:pt x="298009" y="210819"/>
                  </a:lnTo>
                  <a:lnTo>
                    <a:pt x="284181" y="220979"/>
                  </a:lnTo>
                  <a:lnTo>
                    <a:pt x="277935" y="220979"/>
                  </a:lnTo>
                  <a:lnTo>
                    <a:pt x="242448" y="247649"/>
                  </a:lnTo>
                  <a:lnTo>
                    <a:pt x="207173" y="275589"/>
                  </a:lnTo>
                  <a:lnTo>
                    <a:pt x="193268" y="275589"/>
                  </a:lnTo>
                  <a:lnTo>
                    <a:pt x="181828" y="283209"/>
                  </a:lnTo>
                  <a:lnTo>
                    <a:pt x="168536" y="292099"/>
                  </a:lnTo>
                  <a:close/>
                </a:path>
                <a:path extrusionOk="0" h="502919" w="1511300">
                  <a:moveTo>
                    <a:pt x="1485312" y="288289"/>
                  </a:moveTo>
                  <a:lnTo>
                    <a:pt x="1454880" y="259079"/>
                  </a:lnTo>
                  <a:lnTo>
                    <a:pt x="1423276" y="231139"/>
                  </a:lnTo>
                  <a:lnTo>
                    <a:pt x="1390500" y="205739"/>
                  </a:lnTo>
                  <a:lnTo>
                    <a:pt x="1356550" y="180339"/>
                  </a:lnTo>
                  <a:lnTo>
                    <a:pt x="1386511" y="180339"/>
                  </a:lnTo>
                  <a:lnTo>
                    <a:pt x="1428379" y="212089"/>
                  </a:lnTo>
                  <a:lnTo>
                    <a:pt x="1452176" y="232409"/>
                  </a:lnTo>
                  <a:lnTo>
                    <a:pt x="1476401" y="255269"/>
                  </a:lnTo>
                  <a:lnTo>
                    <a:pt x="1480293" y="259079"/>
                  </a:lnTo>
                  <a:lnTo>
                    <a:pt x="1461109" y="259079"/>
                  </a:lnTo>
                  <a:lnTo>
                    <a:pt x="1469898" y="266710"/>
                  </a:lnTo>
                  <a:lnTo>
                    <a:pt x="1476849" y="274319"/>
                  </a:lnTo>
                  <a:lnTo>
                    <a:pt x="1481990" y="280669"/>
                  </a:lnTo>
                  <a:lnTo>
                    <a:pt x="1485312" y="288289"/>
                  </a:lnTo>
                  <a:close/>
                </a:path>
                <a:path extrusionOk="0" h="502919" w="1511300">
                  <a:moveTo>
                    <a:pt x="268169" y="203199"/>
                  </a:moveTo>
                  <a:lnTo>
                    <a:pt x="267608" y="201929"/>
                  </a:lnTo>
                  <a:lnTo>
                    <a:pt x="271757" y="199389"/>
                  </a:lnTo>
                  <a:lnTo>
                    <a:pt x="288796" y="185419"/>
                  </a:lnTo>
                  <a:lnTo>
                    <a:pt x="294938" y="185419"/>
                  </a:lnTo>
                  <a:lnTo>
                    <a:pt x="291623" y="187718"/>
                  </a:lnTo>
                  <a:lnTo>
                    <a:pt x="273441" y="199389"/>
                  </a:lnTo>
                  <a:lnTo>
                    <a:pt x="268169" y="203199"/>
                  </a:lnTo>
                  <a:close/>
                </a:path>
                <a:path extrusionOk="0" h="502919" w="1511300">
                  <a:moveTo>
                    <a:pt x="264984" y="234949"/>
                  </a:moveTo>
                  <a:lnTo>
                    <a:pt x="279574" y="220979"/>
                  </a:lnTo>
                  <a:lnTo>
                    <a:pt x="284181" y="220979"/>
                  </a:lnTo>
                  <a:lnTo>
                    <a:pt x="266895" y="233679"/>
                  </a:lnTo>
                  <a:lnTo>
                    <a:pt x="264984" y="234949"/>
                  </a:lnTo>
                  <a:close/>
                </a:path>
                <a:path extrusionOk="0" h="502919" w="1511300">
                  <a:moveTo>
                    <a:pt x="215683" y="276859"/>
                  </a:moveTo>
                  <a:lnTo>
                    <a:pt x="216112" y="275589"/>
                  </a:lnTo>
                  <a:lnTo>
                    <a:pt x="220705" y="271779"/>
                  </a:lnTo>
                  <a:lnTo>
                    <a:pt x="234319" y="260349"/>
                  </a:lnTo>
                  <a:lnTo>
                    <a:pt x="238237" y="257809"/>
                  </a:lnTo>
                  <a:lnTo>
                    <a:pt x="234104" y="261619"/>
                  </a:lnTo>
                  <a:lnTo>
                    <a:pt x="215683" y="276859"/>
                  </a:lnTo>
                  <a:close/>
                </a:path>
                <a:path extrusionOk="0" h="502919" w="1511300">
                  <a:moveTo>
                    <a:pt x="1507920" y="299719"/>
                  </a:moveTo>
                  <a:lnTo>
                    <a:pt x="1461109" y="259079"/>
                  </a:lnTo>
                  <a:lnTo>
                    <a:pt x="1480293" y="259079"/>
                  </a:lnTo>
                  <a:lnTo>
                    <a:pt x="1495864" y="274319"/>
                  </a:lnTo>
                  <a:lnTo>
                    <a:pt x="1483178" y="274319"/>
                  </a:lnTo>
                  <a:lnTo>
                    <a:pt x="1507920" y="299719"/>
                  </a:lnTo>
                  <a:close/>
                </a:path>
                <a:path extrusionOk="0" h="502919" w="1511300">
                  <a:moveTo>
                    <a:pt x="1510173" y="297179"/>
                  </a:moveTo>
                  <a:lnTo>
                    <a:pt x="1483178" y="274319"/>
                  </a:lnTo>
                  <a:lnTo>
                    <a:pt x="1495864" y="274319"/>
                  </a:lnTo>
                  <a:lnTo>
                    <a:pt x="1501054" y="279399"/>
                  </a:lnTo>
                  <a:lnTo>
                    <a:pt x="1507652" y="285749"/>
                  </a:lnTo>
                  <a:lnTo>
                    <a:pt x="1510691" y="292099"/>
                  </a:lnTo>
                  <a:lnTo>
                    <a:pt x="1510173" y="297179"/>
                  </a:lnTo>
                  <a:close/>
                </a:path>
                <a:path extrusionOk="0" h="502919" w="1511300">
                  <a:moveTo>
                    <a:pt x="181741" y="283285"/>
                  </a:moveTo>
                  <a:lnTo>
                    <a:pt x="193268" y="275589"/>
                  </a:lnTo>
                  <a:lnTo>
                    <a:pt x="181741" y="283285"/>
                  </a:lnTo>
                  <a:close/>
                </a:path>
                <a:path extrusionOk="0" h="502919" w="1511300">
                  <a:moveTo>
                    <a:pt x="0" y="502919"/>
                  </a:moveTo>
                  <a:lnTo>
                    <a:pt x="90664" y="373379"/>
                  </a:lnTo>
                  <a:lnTo>
                    <a:pt x="98102" y="365759"/>
                  </a:lnTo>
                  <a:lnTo>
                    <a:pt x="106773" y="355599"/>
                  </a:lnTo>
                  <a:lnTo>
                    <a:pt x="149099" y="312419"/>
                  </a:lnTo>
                  <a:lnTo>
                    <a:pt x="181741" y="283285"/>
                  </a:lnTo>
                  <a:lnTo>
                    <a:pt x="193268" y="275589"/>
                  </a:lnTo>
                  <a:lnTo>
                    <a:pt x="207173" y="275589"/>
                  </a:lnTo>
                  <a:lnTo>
                    <a:pt x="186136" y="294639"/>
                  </a:lnTo>
                  <a:lnTo>
                    <a:pt x="181469" y="294639"/>
                  </a:lnTo>
                  <a:lnTo>
                    <a:pt x="178660" y="295909"/>
                  </a:lnTo>
                  <a:lnTo>
                    <a:pt x="173060" y="299719"/>
                  </a:lnTo>
                  <a:lnTo>
                    <a:pt x="170937" y="302259"/>
                  </a:lnTo>
                  <a:lnTo>
                    <a:pt x="168390" y="304799"/>
                  </a:lnTo>
                  <a:lnTo>
                    <a:pt x="165419" y="307339"/>
                  </a:lnTo>
                  <a:lnTo>
                    <a:pt x="159543" y="313689"/>
                  </a:lnTo>
                  <a:lnTo>
                    <a:pt x="147946" y="323849"/>
                  </a:lnTo>
                  <a:lnTo>
                    <a:pt x="143949" y="327659"/>
                  </a:lnTo>
                  <a:lnTo>
                    <a:pt x="139881" y="330199"/>
                  </a:lnTo>
                  <a:lnTo>
                    <a:pt x="138591" y="331469"/>
                  </a:lnTo>
                  <a:lnTo>
                    <a:pt x="135464" y="336549"/>
                  </a:lnTo>
                  <a:lnTo>
                    <a:pt x="130498" y="342899"/>
                  </a:lnTo>
                  <a:lnTo>
                    <a:pt x="136069" y="342899"/>
                  </a:lnTo>
                  <a:lnTo>
                    <a:pt x="102628" y="378459"/>
                  </a:lnTo>
                  <a:lnTo>
                    <a:pt x="68205" y="416559"/>
                  </a:lnTo>
                  <a:lnTo>
                    <a:pt x="33996" y="458469"/>
                  </a:lnTo>
                  <a:lnTo>
                    <a:pt x="0" y="502919"/>
                  </a:lnTo>
                  <a:close/>
                </a:path>
                <a:path extrusionOk="0" h="502919" w="1511300">
                  <a:moveTo>
                    <a:pt x="136069" y="342899"/>
                  </a:moveTo>
                  <a:lnTo>
                    <a:pt x="130498" y="342899"/>
                  </a:lnTo>
                  <a:lnTo>
                    <a:pt x="145416" y="327659"/>
                  </a:lnTo>
                  <a:lnTo>
                    <a:pt x="158787" y="314959"/>
                  </a:lnTo>
                  <a:lnTo>
                    <a:pt x="170611" y="303529"/>
                  </a:lnTo>
                  <a:lnTo>
                    <a:pt x="181469" y="294639"/>
                  </a:lnTo>
                  <a:lnTo>
                    <a:pt x="186136" y="294639"/>
                  </a:lnTo>
                  <a:lnTo>
                    <a:pt x="172112" y="307339"/>
                  </a:lnTo>
                  <a:lnTo>
                    <a:pt x="137263" y="341629"/>
                  </a:lnTo>
                  <a:lnTo>
                    <a:pt x="136069" y="34289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71" name="Google Shape;371;p3"/>
            <p:cNvPicPr preferRelativeResize="0"/>
            <p:nvPr/>
          </p:nvPicPr>
          <p:blipFill rotWithShape="1">
            <a:blip r:embed="rId90">
              <a:alphaModFix/>
            </a:blip>
            <a:srcRect b="0" l="0" r="0" t="0"/>
            <a:stretch/>
          </p:blipFill>
          <p:spPr>
            <a:xfrm>
              <a:off x="7136343" y="819837"/>
              <a:ext cx="116045" cy="11746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grpSp>
        <p:nvGrpSpPr>
          <p:cNvPr id="376" name="Google Shape;376;p4"/>
          <p:cNvGrpSpPr/>
          <p:nvPr/>
        </p:nvGrpSpPr>
        <p:grpSpPr>
          <a:xfrm>
            <a:off x="0" y="1028700"/>
            <a:ext cx="8912284" cy="9253986"/>
            <a:chOff x="0" y="1028700"/>
            <a:chExt cx="8912284" cy="9253986"/>
          </a:xfrm>
        </p:grpSpPr>
        <p:pic>
          <p:nvPicPr>
            <p:cNvPr id="377" name="Google Shape;377;p4"/>
            <p:cNvPicPr preferRelativeResize="0"/>
            <p:nvPr/>
          </p:nvPicPr>
          <p:blipFill rotWithShape="1">
            <a:blip r:embed="rId3">
              <a:alphaModFix/>
            </a:blip>
            <a:srcRect b="0" l="0" r="0" t="0"/>
            <a:stretch/>
          </p:blipFill>
          <p:spPr>
            <a:xfrm>
              <a:off x="396935" y="1028700"/>
              <a:ext cx="8515349" cy="8696324"/>
            </a:xfrm>
            <a:prstGeom prst="rect">
              <a:avLst/>
            </a:prstGeom>
            <a:noFill/>
            <a:ln>
              <a:noFill/>
            </a:ln>
          </p:spPr>
        </p:pic>
        <p:pic>
          <p:nvPicPr>
            <p:cNvPr id="378" name="Google Shape;378;p4"/>
            <p:cNvPicPr preferRelativeResize="0"/>
            <p:nvPr/>
          </p:nvPicPr>
          <p:blipFill rotWithShape="1">
            <a:blip r:embed="rId4">
              <a:alphaModFix/>
            </a:blip>
            <a:srcRect b="0" l="0" r="0" t="0"/>
            <a:stretch/>
          </p:blipFill>
          <p:spPr>
            <a:xfrm>
              <a:off x="0" y="5463037"/>
              <a:ext cx="2847974" cy="4819649"/>
            </a:xfrm>
            <a:prstGeom prst="rect">
              <a:avLst/>
            </a:prstGeom>
            <a:noFill/>
            <a:ln>
              <a:noFill/>
            </a:ln>
          </p:spPr>
        </p:pic>
      </p:grpSp>
      <p:pic>
        <p:nvPicPr>
          <p:cNvPr id="379" name="Google Shape;379;p4"/>
          <p:cNvPicPr preferRelativeResize="0"/>
          <p:nvPr/>
        </p:nvPicPr>
        <p:blipFill rotWithShape="1">
          <a:blip r:embed="rId5">
            <a:alphaModFix/>
          </a:blip>
          <a:srcRect b="0" l="0" r="0" t="0"/>
          <a:stretch/>
        </p:blipFill>
        <p:spPr>
          <a:xfrm>
            <a:off x="9117486" y="2028825"/>
            <a:ext cx="104775" cy="104774"/>
          </a:xfrm>
          <a:prstGeom prst="rect">
            <a:avLst/>
          </a:prstGeom>
          <a:noFill/>
          <a:ln>
            <a:noFill/>
          </a:ln>
        </p:spPr>
      </p:pic>
      <p:sp>
        <p:nvSpPr>
          <p:cNvPr id="380" name="Google Shape;380;p4"/>
          <p:cNvSpPr txBox="1"/>
          <p:nvPr/>
        </p:nvSpPr>
        <p:spPr>
          <a:xfrm>
            <a:off x="9368211" y="1793868"/>
            <a:ext cx="8371840" cy="6597650"/>
          </a:xfrm>
          <a:prstGeom prst="rect">
            <a:avLst/>
          </a:prstGeom>
          <a:noFill/>
          <a:ln>
            <a:noFill/>
          </a:ln>
        </p:spPr>
        <p:txBody>
          <a:bodyPr anchorCtr="0" anchor="t" bIns="0" lIns="0" spcFirstLastPara="1" rIns="0" wrap="square" tIns="12700">
            <a:spAutoFit/>
          </a:bodyPr>
          <a:lstStyle/>
          <a:p>
            <a:pPr indent="0" lvl="0" marL="12700" marR="7620" rtl="0" algn="just">
              <a:lnSpc>
                <a:spcPct val="114999"/>
              </a:lnSpc>
              <a:spcBef>
                <a:spcPts val="0"/>
              </a:spcBef>
              <a:spcAft>
                <a:spcPts val="0"/>
              </a:spcAft>
              <a:buClr>
                <a:srgbClr val="000000"/>
              </a:buClr>
              <a:buSzPts val="2500"/>
              <a:buFont typeface="Arial"/>
              <a:buNone/>
            </a:pPr>
            <a:r>
              <a:rPr b="0" i="0" lang="en-US" sz="2500" u="none" cap="none" strike="noStrike">
                <a:solidFill>
                  <a:srgbClr val="000000"/>
                </a:solidFill>
                <a:latin typeface="Tahoma"/>
                <a:ea typeface="Tahoma"/>
                <a:cs typeface="Tahoma"/>
                <a:sym typeface="Tahoma"/>
              </a:rPr>
              <a:t>Pilar lingkungan terdiri dari pelestarian keanekaragaman  hayati tanpa mengesampingkan kemajuan ekonomi dan  sosial. Dalam ringkasan ini berarti melihat inputan (zat  ekstraksi) dan output (zat pemancar) dari sebuah usaha  terhadap lingkungan.</a:t>
            </a:r>
            <a:endParaRPr b="0" i="0" sz="2500" u="none" cap="none" strike="noStrike">
              <a:solidFill>
                <a:srgbClr val="000000"/>
              </a:solidFill>
              <a:latin typeface="Tahoma"/>
              <a:ea typeface="Tahoma"/>
              <a:cs typeface="Tahoma"/>
              <a:sym typeface="Tahoma"/>
            </a:endParaRPr>
          </a:p>
          <a:p>
            <a:pPr indent="0" lvl="0" marL="12700" marR="8890" rtl="0" algn="just">
              <a:lnSpc>
                <a:spcPct val="114999"/>
              </a:lnSpc>
              <a:spcBef>
                <a:spcPts val="0"/>
              </a:spcBef>
              <a:spcAft>
                <a:spcPts val="0"/>
              </a:spcAft>
              <a:buClr>
                <a:srgbClr val="000000"/>
              </a:buClr>
              <a:buSzPts val="2500"/>
              <a:buFont typeface="Arial"/>
              <a:buNone/>
            </a:pPr>
            <a:r>
              <a:rPr b="0" i="0" lang="en-US" sz="2500" u="none" cap="none" strike="noStrike">
                <a:solidFill>
                  <a:srgbClr val="000000"/>
                </a:solidFill>
                <a:latin typeface="Tahoma"/>
                <a:ea typeface="Tahoma"/>
                <a:cs typeface="Tahoma"/>
                <a:sym typeface="Tahoma"/>
              </a:rPr>
              <a:t>Pilar Sosial berusaha untuk mempromosikan pemeliharaan  dan penciptaan lapangan kerja, melindungi Kesehatan dan  keselamatan masyarakat. Memastikan berkurangnya  kemiskinan dan mencegah situasi seperti pengucilan sosial  (dikucilkan).</a:t>
            </a:r>
            <a:endParaRPr b="0" i="0" sz="2500" u="none" cap="none" strike="noStrike">
              <a:solidFill>
                <a:srgbClr val="000000"/>
              </a:solidFill>
              <a:latin typeface="Tahoma"/>
              <a:ea typeface="Tahoma"/>
              <a:cs typeface="Tahoma"/>
              <a:sym typeface="Tahoma"/>
            </a:endParaRPr>
          </a:p>
          <a:p>
            <a:pPr indent="0" lvl="0" marL="12700" marR="5080" rtl="0" algn="just">
              <a:lnSpc>
                <a:spcPct val="114999"/>
              </a:lnSpc>
              <a:spcBef>
                <a:spcPts val="0"/>
              </a:spcBef>
              <a:spcAft>
                <a:spcPts val="0"/>
              </a:spcAft>
              <a:buClr>
                <a:srgbClr val="000000"/>
              </a:buClr>
              <a:buSzPts val="2500"/>
              <a:buFont typeface="Arial"/>
              <a:buNone/>
            </a:pPr>
            <a:r>
              <a:rPr b="0" i="0" lang="en-US" sz="2500" u="none" cap="none" strike="noStrike">
                <a:solidFill>
                  <a:srgbClr val="000000"/>
                </a:solidFill>
                <a:latin typeface="Tahoma"/>
                <a:ea typeface="Tahoma"/>
                <a:cs typeface="Tahoma"/>
                <a:sym typeface="Tahoma"/>
              </a:rPr>
              <a:t>Keberlanjutan ekonomi memastikan bahwa kegiatan yang  mengejar tujuan lingkungan dan sosial menguntungkan. Ini  mengacu pada kapasitas untuk menghasilkan kekayaan dalam  jumlah yang sesuai dan adil di berbagai bidang sosial dan  mencegah masalah ekonomi.</a:t>
            </a:r>
            <a:endParaRPr b="0" i="0" sz="2500" u="none" cap="none" strike="noStrike">
              <a:solidFill>
                <a:srgbClr val="000000"/>
              </a:solidFill>
              <a:latin typeface="Tahoma"/>
              <a:ea typeface="Tahoma"/>
              <a:cs typeface="Tahoma"/>
              <a:sym typeface="Tahoma"/>
            </a:endParaRPr>
          </a:p>
        </p:txBody>
      </p:sp>
      <p:pic>
        <p:nvPicPr>
          <p:cNvPr id="381" name="Google Shape;381;p4"/>
          <p:cNvPicPr preferRelativeResize="0"/>
          <p:nvPr/>
        </p:nvPicPr>
        <p:blipFill rotWithShape="1">
          <a:blip r:embed="rId5">
            <a:alphaModFix/>
          </a:blip>
          <a:srcRect b="0" l="0" r="0" t="0"/>
          <a:stretch/>
        </p:blipFill>
        <p:spPr>
          <a:xfrm>
            <a:off x="9117486" y="4219574"/>
            <a:ext cx="104775" cy="104774"/>
          </a:xfrm>
          <a:prstGeom prst="rect">
            <a:avLst/>
          </a:prstGeom>
          <a:noFill/>
          <a:ln>
            <a:noFill/>
          </a:ln>
        </p:spPr>
      </p:pic>
      <p:pic>
        <p:nvPicPr>
          <p:cNvPr id="382" name="Google Shape;382;p4"/>
          <p:cNvPicPr preferRelativeResize="0"/>
          <p:nvPr/>
        </p:nvPicPr>
        <p:blipFill rotWithShape="1">
          <a:blip r:embed="rId5">
            <a:alphaModFix/>
          </a:blip>
          <a:srcRect b="0" l="0" r="0" t="0"/>
          <a:stretch/>
        </p:blipFill>
        <p:spPr>
          <a:xfrm>
            <a:off x="9117486" y="6410324"/>
            <a:ext cx="104775" cy="104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6" name="Shape 386"/>
        <p:cNvGrpSpPr/>
        <p:nvPr/>
      </p:nvGrpSpPr>
      <p:grpSpPr>
        <a:xfrm>
          <a:off x="0" y="0"/>
          <a:ext cx="0" cy="0"/>
          <a:chOff x="0" y="0"/>
          <a:chExt cx="0" cy="0"/>
        </a:xfrm>
      </p:grpSpPr>
      <p:grpSp>
        <p:nvGrpSpPr>
          <p:cNvPr id="387" name="Google Shape;387;p5"/>
          <p:cNvGrpSpPr/>
          <p:nvPr/>
        </p:nvGrpSpPr>
        <p:grpSpPr>
          <a:xfrm>
            <a:off x="6357409" y="1030921"/>
            <a:ext cx="5579706" cy="6358521"/>
            <a:chOff x="6357409" y="1030921"/>
            <a:chExt cx="5579706" cy="6358521"/>
          </a:xfrm>
        </p:grpSpPr>
        <p:pic>
          <p:nvPicPr>
            <p:cNvPr id="388" name="Google Shape;388;p5"/>
            <p:cNvPicPr preferRelativeResize="0"/>
            <p:nvPr/>
          </p:nvPicPr>
          <p:blipFill rotWithShape="1">
            <a:blip r:embed="rId3">
              <a:alphaModFix/>
            </a:blip>
            <a:srcRect b="0" l="0" r="0" t="0"/>
            <a:stretch/>
          </p:blipFill>
          <p:spPr>
            <a:xfrm>
              <a:off x="6357409" y="1030921"/>
              <a:ext cx="5579706" cy="5948671"/>
            </a:xfrm>
            <a:prstGeom prst="rect">
              <a:avLst/>
            </a:prstGeom>
            <a:noFill/>
            <a:ln>
              <a:noFill/>
            </a:ln>
          </p:spPr>
        </p:pic>
        <p:sp>
          <p:nvSpPr>
            <p:cNvPr id="389" name="Google Shape;389;p5"/>
            <p:cNvSpPr/>
            <p:nvPr/>
          </p:nvSpPr>
          <p:spPr>
            <a:xfrm>
              <a:off x="10243810" y="3693925"/>
              <a:ext cx="297815" cy="2416810"/>
            </a:xfrm>
            <a:custGeom>
              <a:rect b="b" l="l" r="r" t="t"/>
              <a:pathLst>
                <a:path extrusionOk="0" h="2416810" w="297815">
                  <a:moveTo>
                    <a:pt x="297511" y="2416526"/>
                  </a:moveTo>
                  <a:lnTo>
                    <a:pt x="0" y="2416526"/>
                  </a:lnTo>
                  <a:lnTo>
                    <a:pt x="0" y="0"/>
                  </a:lnTo>
                  <a:lnTo>
                    <a:pt x="297511" y="0"/>
                  </a:lnTo>
                  <a:lnTo>
                    <a:pt x="297511" y="2416526"/>
                  </a:lnTo>
                  <a:close/>
                </a:path>
              </a:pathLst>
            </a:custGeom>
            <a:solidFill>
              <a:srgbClr val="D3D1D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5"/>
            <p:cNvSpPr/>
            <p:nvPr/>
          </p:nvSpPr>
          <p:spPr>
            <a:xfrm>
              <a:off x="10233530" y="3683628"/>
              <a:ext cx="318135" cy="2437130"/>
            </a:xfrm>
            <a:custGeom>
              <a:rect b="b" l="l" r="r" t="t"/>
              <a:pathLst>
                <a:path extrusionOk="0" h="2437129" w="318134">
                  <a:moveTo>
                    <a:pt x="310567" y="2437120"/>
                  </a:moveTo>
                  <a:lnTo>
                    <a:pt x="7545" y="2437120"/>
                  </a:lnTo>
                  <a:lnTo>
                    <a:pt x="4930" y="2436034"/>
                  </a:lnTo>
                  <a:lnTo>
                    <a:pt x="1069" y="2432173"/>
                  </a:lnTo>
                  <a:lnTo>
                    <a:pt x="0" y="2429558"/>
                  </a:lnTo>
                  <a:lnTo>
                    <a:pt x="0" y="7521"/>
                  </a:lnTo>
                  <a:lnTo>
                    <a:pt x="1069" y="4907"/>
                  </a:lnTo>
                  <a:lnTo>
                    <a:pt x="3000" y="3016"/>
                  </a:lnTo>
                  <a:lnTo>
                    <a:pt x="4930" y="1086"/>
                  </a:lnTo>
                  <a:lnTo>
                    <a:pt x="7545" y="0"/>
                  </a:lnTo>
                  <a:lnTo>
                    <a:pt x="307791" y="0"/>
                  </a:lnTo>
                  <a:lnTo>
                    <a:pt x="307791" y="10297"/>
                  </a:lnTo>
                  <a:lnTo>
                    <a:pt x="297495" y="10297"/>
                  </a:lnTo>
                  <a:lnTo>
                    <a:pt x="297495" y="20594"/>
                  </a:lnTo>
                  <a:lnTo>
                    <a:pt x="20576" y="20594"/>
                  </a:lnTo>
                  <a:lnTo>
                    <a:pt x="20576" y="2416526"/>
                  </a:lnTo>
                  <a:lnTo>
                    <a:pt x="318088" y="2416526"/>
                  </a:lnTo>
                  <a:lnTo>
                    <a:pt x="318088" y="2429558"/>
                  </a:lnTo>
                  <a:lnTo>
                    <a:pt x="317042" y="2432173"/>
                  </a:lnTo>
                  <a:lnTo>
                    <a:pt x="315071" y="2434103"/>
                  </a:lnTo>
                  <a:lnTo>
                    <a:pt x="313141" y="2436034"/>
                  </a:lnTo>
                  <a:lnTo>
                    <a:pt x="310567" y="2437120"/>
                  </a:lnTo>
                  <a:close/>
                </a:path>
                <a:path extrusionOk="0" h="2437129" w="318134">
                  <a:moveTo>
                    <a:pt x="318088" y="20594"/>
                  </a:moveTo>
                  <a:lnTo>
                    <a:pt x="307791" y="20594"/>
                  </a:lnTo>
                  <a:lnTo>
                    <a:pt x="307791" y="0"/>
                  </a:lnTo>
                  <a:lnTo>
                    <a:pt x="310567" y="0"/>
                  </a:lnTo>
                  <a:lnTo>
                    <a:pt x="313141" y="1045"/>
                  </a:lnTo>
                  <a:lnTo>
                    <a:pt x="315071" y="3016"/>
                  </a:lnTo>
                  <a:lnTo>
                    <a:pt x="317042" y="4947"/>
                  </a:lnTo>
                  <a:lnTo>
                    <a:pt x="318088" y="7521"/>
                  </a:lnTo>
                  <a:lnTo>
                    <a:pt x="318088" y="20594"/>
                  </a:lnTo>
                  <a:close/>
                </a:path>
                <a:path extrusionOk="0" h="2437129" w="318134">
                  <a:moveTo>
                    <a:pt x="318088" y="2416526"/>
                  </a:moveTo>
                  <a:lnTo>
                    <a:pt x="297495" y="2416526"/>
                  </a:lnTo>
                  <a:lnTo>
                    <a:pt x="297495" y="10297"/>
                  </a:lnTo>
                  <a:lnTo>
                    <a:pt x="307791" y="10297"/>
                  </a:lnTo>
                  <a:lnTo>
                    <a:pt x="307791" y="20594"/>
                  </a:lnTo>
                  <a:lnTo>
                    <a:pt x="318088" y="20594"/>
                  </a:lnTo>
                  <a:lnTo>
                    <a:pt x="318088" y="2416526"/>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5"/>
            <p:cNvSpPr/>
            <p:nvPr/>
          </p:nvSpPr>
          <p:spPr>
            <a:xfrm>
              <a:off x="10281376" y="3639784"/>
              <a:ext cx="222885" cy="54610"/>
            </a:xfrm>
            <a:custGeom>
              <a:rect b="b" l="l" r="r" t="t"/>
              <a:pathLst>
                <a:path extrusionOk="0" h="54610" w="222884">
                  <a:moveTo>
                    <a:pt x="222419" y="54141"/>
                  </a:moveTo>
                  <a:lnTo>
                    <a:pt x="0" y="54141"/>
                  </a:lnTo>
                  <a:lnTo>
                    <a:pt x="0" y="0"/>
                  </a:lnTo>
                  <a:lnTo>
                    <a:pt x="222419" y="0"/>
                  </a:lnTo>
                  <a:lnTo>
                    <a:pt x="222419" y="54141"/>
                  </a:lnTo>
                  <a:close/>
                </a:path>
              </a:pathLst>
            </a:custGeom>
            <a:solidFill>
              <a:srgbClr val="908F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5"/>
            <p:cNvSpPr/>
            <p:nvPr/>
          </p:nvSpPr>
          <p:spPr>
            <a:xfrm>
              <a:off x="10147884" y="3431234"/>
              <a:ext cx="366395" cy="2139315"/>
            </a:xfrm>
            <a:custGeom>
              <a:rect b="b" l="l" r="r" t="t"/>
              <a:pathLst>
                <a:path extrusionOk="0" h="2139315" w="366395">
                  <a:moveTo>
                    <a:pt x="30124" y="1261287"/>
                  </a:moveTo>
                  <a:lnTo>
                    <a:pt x="0" y="1261287"/>
                  </a:lnTo>
                  <a:lnTo>
                    <a:pt x="0" y="1327226"/>
                  </a:lnTo>
                  <a:lnTo>
                    <a:pt x="30124" y="1327226"/>
                  </a:lnTo>
                  <a:lnTo>
                    <a:pt x="30124" y="1261287"/>
                  </a:lnTo>
                  <a:close/>
                </a:path>
                <a:path extrusionOk="0" h="2139315" w="366395">
                  <a:moveTo>
                    <a:pt x="30124" y="1128915"/>
                  </a:moveTo>
                  <a:lnTo>
                    <a:pt x="0" y="1128915"/>
                  </a:lnTo>
                  <a:lnTo>
                    <a:pt x="0" y="1194879"/>
                  </a:lnTo>
                  <a:lnTo>
                    <a:pt x="30124" y="1194879"/>
                  </a:lnTo>
                  <a:lnTo>
                    <a:pt x="30124" y="1128915"/>
                  </a:lnTo>
                  <a:close/>
                </a:path>
                <a:path extrusionOk="0" h="2139315" w="366395">
                  <a:moveTo>
                    <a:pt x="30124" y="1009053"/>
                  </a:moveTo>
                  <a:lnTo>
                    <a:pt x="0" y="1009053"/>
                  </a:lnTo>
                  <a:lnTo>
                    <a:pt x="0" y="1074978"/>
                  </a:lnTo>
                  <a:lnTo>
                    <a:pt x="30124" y="1074978"/>
                  </a:lnTo>
                  <a:lnTo>
                    <a:pt x="30124" y="1009053"/>
                  </a:lnTo>
                  <a:close/>
                </a:path>
                <a:path extrusionOk="0" h="2139315" w="366395">
                  <a:moveTo>
                    <a:pt x="30124" y="876668"/>
                  </a:moveTo>
                  <a:lnTo>
                    <a:pt x="0" y="876668"/>
                  </a:lnTo>
                  <a:lnTo>
                    <a:pt x="0" y="942594"/>
                  </a:lnTo>
                  <a:lnTo>
                    <a:pt x="30124" y="942594"/>
                  </a:lnTo>
                  <a:lnTo>
                    <a:pt x="30124" y="876668"/>
                  </a:lnTo>
                  <a:close/>
                </a:path>
                <a:path extrusionOk="0" h="2139315" w="366395">
                  <a:moveTo>
                    <a:pt x="30124" y="756767"/>
                  </a:moveTo>
                  <a:lnTo>
                    <a:pt x="0" y="756767"/>
                  </a:lnTo>
                  <a:lnTo>
                    <a:pt x="0" y="822693"/>
                  </a:lnTo>
                  <a:lnTo>
                    <a:pt x="30124" y="822693"/>
                  </a:lnTo>
                  <a:lnTo>
                    <a:pt x="30124" y="756767"/>
                  </a:lnTo>
                  <a:close/>
                </a:path>
                <a:path extrusionOk="0" h="2139315" w="366395">
                  <a:moveTo>
                    <a:pt x="30124" y="624433"/>
                  </a:moveTo>
                  <a:lnTo>
                    <a:pt x="0" y="624433"/>
                  </a:lnTo>
                  <a:lnTo>
                    <a:pt x="0" y="690359"/>
                  </a:lnTo>
                  <a:lnTo>
                    <a:pt x="30124" y="690359"/>
                  </a:lnTo>
                  <a:lnTo>
                    <a:pt x="30124" y="624433"/>
                  </a:lnTo>
                  <a:close/>
                </a:path>
                <a:path extrusionOk="0" h="2139315" w="366395">
                  <a:moveTo>
                    <a:pt x="30124" y="504520"/>
                  </a:moveTo>
                  <a:lnTo>
                    <a:pt x="0" y="504520"/>
                  </a:lnTo>
                  <a:lnTo>
                    <a:pt x="0" y="570445"/>
                  </a:lnTo>
                  <a:lnTo>
                    <a:pt x="30124" y="570445"/>
                  </a:lnTo>
                  <a:lnTo>
                    <a:pt x="30124" y="504520"/>
                  </a:lnTo>
                  <a:close/>
                </a:path>
                <a:path extrusionOk="0" h="2139315" w="366395">
                  <a:moveTo>
                    <a:pt x="30124" y="372186"/>
                  </a:moveTo>
                  <a:lnTo>
                    <a:pt x="0" y="372186"/>
                  </a:lnTo>
                  <a:lnTo>
                    <a:pt x="0" y="438111"/>
                  </a:lnTo>
                  <a:lnTo>
                    <a:pt x="30124" y="438111"/>
                  </a:lnTo>
                  <a:lnTo>
                    <a:pt x="30124" y="372186"/>
                  </a:lnTo>
                  <a:close/>
                </a:path>
                <a:path extrusionOk="0" h="2139315" w="366395">
                  <a:moveTo>
                    <a:pt x="30124" y="252272"/>
                  </a:moveTo>
                  <a:lnTo>
                    <a:pt x="0" y="252272"/>
                  </a:lnTo>
                  <a:lnTo>
                    <a:pt x="0" y="318211"/>
                  </a:lnTo>
                  <a:lnTo>
                    <a:pt x="30124" y="318211"/>
                  </a:lnTo>
                  <a:lnTo>
                    <a:pt x="30124" y="252272"/>
                  </a:lnTo>
                  <a:close/>
                </a:path>
                <a:path extrusionOk="0" h="2139315" w="366395">
                  <a:moveTo>
                    <a:pt x="30124" y="119938"/>
                  </a:moveTo>
                  <a:lnTo>
                    <a:pt x="0" y="119938"/>
                  </a:lnTo>
                  <a:lnTo>
                    <a:pt x="0" y="185864"/>
                  </a:lnTo>
                  <a:lnTo>
                    <a:pt x="30124" y="185864"/>
                  </a:lnTo>
                  <a:lnTo>
                    <a:pt x="30124" y="119938"/>
                  </a:lnTo>
                  <a:close/>
                </a:path>
                <a:path extrusionOk="0" h="2139315" w="366395">
                  <a:moveTo>
                    <a:pt x="30124" y="0"/>
                  </a:moveTo>
                  <a:lnTo>
                    <a:pt x="0" y="0"/>
                  </a:lnTo>
                  <a:lnTo>
                    <a:pt x="0" y="65925"/>
                  </a:lnTo>
                  <a:lnTo>
                    <a:pt x="30124" y="65925"/>
                  </a:lnTo>
                  <a:lnTo>
                    <a:pt x="30124" y="0"/>
                  </a:lnTo>
                  <a:close/>
                </a:path>
                <a:path extrusionOk="0" h="2139315" w="366395">
                  <a:moveTo>
                    <a:pt x="92748" y="1381201"/>
                  </a:moveTo>
                  <a:lnTo>
                    <a:pt x="65430" y="1381201"/>
                  </a:lnTo>
                  <a:lnTo>
                    <a:pt x="65430" y="1447126"/>
                  </a:lnTo>
                  <a:lnTo>
                    <a:pt x="92748" y="1447126"/>
                  </a:lnTo>
                  <a:lnTo>
                    <a:pt x="92748" y="1381201"/>
                  </a:lnTo>
                  <a:close/>
                </a:path>
                <a:path extrusionOk="0" h="2139315" w="366395">
                  <a:moveTo>
                    <a:pt x="92748" y="1261287"/>
                  </a:moveTo>
                  <a:lnTo>
                    <a:pt x="62623" y="1261287"/>
                  </a:lnTo>
                  <a:lnTo>
                    <a:pt x="62623" y="1327226"/>
                  </a:lnTo>
                  <a:lnTo>
                    <a:pt x="92748" y="1327226"/>
                  </a:lnTo>
                  <a:lnTo>
                    <a:pt x="92748" y="1261287"/>
                  </a:lnTo>
                  <a:close/>
                </a:path>
                <a:path extrusionOk="0" h="2139315" w="366395">
                  <a:moveTo>
                    <a:pt x="92748" y="1128915"/>
                  </a:moveTo>
                  <a:lnTo>
                    <a:pt x="62623" y="1128915"/>
                  </a:lnTo>
                  <a:lnTo>
                    <a:pt x="62623" y="1194879"/>
                  </a:lnTo>
                  <a:lnTo>
                    <a:pt x="92748" y="1194879"/>
                  </a:lnTo>
                  <a:lnTo>
                    <a:pt x="92748" y="1128915"/>
                  </a:lnTo>
                  <a:close/>
                </a:path>
                <a:path extrusionOk="0" h="2139315" w="366395">
                  <a:moveTo>
                    <a:pt x="92748" y="1009053"/>
                  </a:moveTo>
                  <a:lnTo>
                    <a:pt x="62623" y="1009053"/>
                  </a:lnTo>
                  <a:lnTo>
                    <a:pt x="62623" y="1074978"/>
                  </a:lnTo>
                  <a:lnTo>
                    <a:pt x="92748" y="1074978"/>
                  </a:lnTo>
                  <a:lnTo>
                    <a:pt x="92748" y="1009053"/>
                  </a:lnTo>
                  <a:close/>
                </a:path>
                <a:path extrusionOk="0" h="2139315" w="366395">
                  <a:moveTo>
                    <a:pt x="92748" y="876668"/>
                  </a:moveTo>
                  <a:lnTo>
                    <a:pt x="62623" y="876668"/>
                  </a:lnTo>
                  <a:lnTo>
                    <a:pt x="62623" y="942594"/>
                  </a:lnTo>
                  <a:lnTo>
                    <a:pt x="92748" y="942594"/>
                  </a:lnTo>
                  <a:lnTo>
                    <a:pt x="92748" y="876668"/>
                  </a:lnTo>
                  <a:close/>
                </a:path>
                <a:path extrusionOk="0" h="2139315" w="366395">
                  <a:moveTo>
                    <a:pt x="92748" y="756767"/>
                  </a:moveTo>
                  <a:lnTo>
                    <a:pt x="62623" y="756767"/>
                  </a:lnTo>
                  <a:lnTo>
                    <a:pt x="62623" y="822693"/>
                  </a:lnTo>
                  <a:lnTo>
                    <a:pt x="92748" y="822693"/>
                  </a:lnTo>
                  <a:lnTo>
                    <a:pt x="92748" y="756767"/>
                  </a:lnTo>
                  <a:close/>
                </a:path>
                <a:path extrusionOk="0" h="2139315" w="366395">
                  <a:moveTo>
                    <a:pt x="92748" y="624433"/>
                  </a:moveTo>
                  <a:lnTo>
                    <a:pt x="62623" y="624433"/>
                  </a:lnTo>
                  <a:lnTo>
                    <a:pt x="62623" y="690359"/>
                  </a:lnTo>
                  <a:lnTo>
                    <a:pt x="92748" y="690359"/>
                  </a:lnTo>
                  <a:lnTo>
                    <a:pt x="92748" y="624433"/>
                  </a:lnTo>
                  <a:close/>
                </a:path>
                <a:path extrusionOk="0" h="2139315" w="366395">
                  <a:moveTo>
                    <a:pt x="92748" y="504520"/>
                  </a:moveTo>
                  <a:lnTo>
                    <a:pt x="62623" y="504520"/>
                  </a:lnTo>
                  <a:lnTo>
                    <a:pt x="62623" y="570445"/>
                  </a:lnTo>
                  <a:lnTo>
                    <a:pt x="92748" y="570445"/>
                  </a:lnTo>
                  <a:lnTo>
                    <a:pt x="92748" y="504520"/>
                  </a:lnTo>
                  <a:close/>
                </a:path>
                <a:path extrusionOk="0" h="2139315" w="366395">
                  <a:moveTo>
                    <a:pt x="92748" y="372186"/>
                  </a:moveTo>
                  <a:lnTo>
                    <a:pt x="62623" y="372186"/>
                  </a:lnTo>
                  <a:lnTo>
                    <a:pt x="62623" y="438111"/>
                  </a:lnTo>
                  <a:lnTo>
                    <a:pt x="92748" y="438111"/>
                  </a:lnTo>
                  <a:lnTo>
                    <a:pt x="92748" y="372186"/>
                  </a:lnTo>
                  <a:close/>
                </a:path>
                <a:path extrusionOk="0" h="2139315" w="366395">
                  <a:moveTo>
                    <a:pt x="92748" y="252272"/>
                  </a:moveTo>
                  <a:lnTo>
                    <a:pt x="62623" y="252272"/>
                  </a:lnTo>
                  <a:lnTo>
                    <a:pt x="62623" y="318211"/>
                  </a:lnTo>
                  <a:lnTo>
                    <a:pt x="92748" y="318211"/>
                  </a:lnTo>
                  <a:lnTo>
                    <a:pt x="92748" y="252272"/>
                  </a:lnTo>
                  <a:close/>
                </a:path>
                <a:path extrusionOk="0" h="2139315" w="366395">
                  <a:moveTo>
                    <a:pt x="92748" y="119938"/>
                  </a:moveTo>
                  <a:lnTo>
                    <a:pt x="62623" y="119938"/>
                  </a:lnTo>
                  <a:lnTo>
                    <a:pt x="62623" y="185864"/>
                  </a:lnTo>
                  <a:lnTo>
                    <a:pt x="92748" y="185864"/>
                  </a:lnTo>
                  <a:lnTo>
                    <a:pt x="92748" y="119938"/>
                  </a:lnTo>
                  <a:close/>
                </a:path>
                <a:path extrusionOk="0" h="2139315" w="366395">
                  <a:moveTo>
                    <a:pt x="92748" y="0"/>
                  </a:moveTo>
                  <a:lnTo>
                    <a:pt x="62623" y="0"/>
                  </a:lnTo>
                  <a:lnTo>
                    <a:pt x="62623" y="65925"/>
                  </a:lnTo>
                  <a:lnTo>
                    <a:pt x="92748" y="65925"/>
                  </a:lnTo>
                  <a:lnTo>
                    <a:pt x="92748" y="0"/>
                  </a:lnTo>
                  <a:close/>
                </a:path>
                <a:path extrusionOk="0" h="2139315" w="366395">
                  <a:moveTo>
                    <a:pt x="162166" y="119938"/>
                  </a:moveTo>
                  <a:lnTo>
                    <a:pt x="132080" y="119938"/>
                  </a:lnTo>
                  <a:lnTo>
                    <a:pt x="132080" y="185864"/>
                  </a:lnTo>
                  <a:lnTo>
                    <a:pt x="162166" y="185864"/>
                  </a:lnTo>
                  <a:lnTo>
                    <a:pt x="162166" y="119938"/>
                  </a:lnTo>
                  <a:close/>
                </a:path>
                <a:path extrusionOk="0" h="2139315" w="366395">
                  <a:moveTo>
                    <a:pt x="162166" y="0"/>
                  </a:moveTo>
                  <a:lnTo>
                    <a:pt x="132080" y="0"/>
                  </a:lnTo>
                  <a:lnTo>
                    <a:pt x="132080" y="65925"/>
                  </a:lnTo>
                  <a:lnTo>
                    <a:pt x="162166" y="65925"/>
                  </a:lnTo>
                  <a:lnTo>
                    <a:pt x="162166" y="0"/>
                  </a:lnTo>
                  <a:close/>
                </a:path>
                <a:path extrusionOk="0" h="2139315" w="366395">
                  <a:moveTo>
                    <a:pt x="187223" y="2073008"/>
                  </a:moveTo>
                  <a:lnTo>
                    <a:pt x="157060" y="2073008"/>
                  </a:lnTo>
                  <a:lnTo>
                    <a:pt x="157060" y="2138934"/>
                  </a:lnTo>
                  <a:lnTo>
                    <a:pt x="187223" y="2138934"/>
                  </a:lnTo>
                  <a:lnTo>
                    <a:pt x="187223" y="2073008"/>
                  </a:lnTo>
                  <a:close/>
                </a:path>
                <a:path extrusionOk="0" h="2139315" w="366395">
                  <a:moveTo>
                    <a:pt x="187223" y="1953056"/>
                  </a:moveTo>
                  <a:lnTo>
                    <a:pt x="157060" y="1953056"/>
                  </a:lnTo>
                  <a:lnTo>
                    <a:pt x="157060" y="2018995"/>
                  </a:lnTo>
                  <a:lnTo>
                    <a:pt x="187223" y="2018995"/>
                  </a:lnTo>
                  <a:lnTo>
                    <a:pt x="187223" y="1953056"/>
                  </a:lnTo>
                  <a:close/>
                </a:path>
                <a:path extrusionOk="0" h="2139315" w="366395">
                  <a:moveTo>
                    <a:pt x="187223" y="1785454"/>
                  </a:moveTo>
                  <a:lnTo>
                    <a:pt x="157060" y="1785454"/>
                  </a:lnTo>
                  <a:lnTo>
                    <a:pt x="157060" y="1851342"/>
                  </a:lnTo>
                  <a:lnTo>
                    <a:pt x="187223" y="1851342"/>
                  </a:lnTo>
                  <a:lnTo>
                    <a:pt x="187223" y="1785454"/>
                  </a:lnTo>
                  <a:close/>
                </a:path>
                <a:path extrusionOk="0" h="2139315" w="366395">
                  <a:moveTo>
                    <a:pt x="187223" y="1665503"/>
                  </a:moveTo>
                  <a:lnTo>
                    <a:pt x="157060" y="1665503"/>
                  </a:lnTo>
                  <a:lnTo>
                    <a:pt x="157060" y="1731467"/>
                  </a:lnTo>
                  <a:lnTo>
                    <a:pt x="187223" y="1731467"/>
                  </a:lnTo>
                  <a:lnTo>
                    <a:pt x="187223" y="1665503"/>
                  </a:lnTo>
                  <a:close/>
                </a:path>
                <a:path extrusionOk="0" h="2139315" w="366395">
                  <a:moveTo>
                    <a:pt x="187223" y="1519008"/>
                  </a:moveTo>
                  <a:lnTo>
                    <a:pt x="157060" y="1519008"/>
                  </a:lnTo>
                  <a:lnTo>
                    <a:pt x="157060" y="1584934"/>
                  </a:lnTo>
                  <a:lnTo>
                    <a:pt x="187223" y="1584934"/>
                  </a:lnTo>
                  <a:lnTo>
                    <a:pt x="187223" y="1519008"/>
                  </a:lnTo>
                  <a:close/>
                </a:path>
                <a:path extrusionOk="0" h="2139315" w="366395">
                  <a:moveTo>
                    <a:pt x="187223" y="1399057"/>
                  </a:moveTo>
                  <a:lnTo>
                    <a:pt x="157060" y="1399057"/>
                  </a:lnTo>
                  <a:lnTo>
                    <a:pt x="157060" y="1465021"/>
                  </a:lnTo>
                  <a:lnTo>
                    <a:pt x="187223" y="1465021"/>
                  </a:lnTo>
                  <a:lnTo>
                    <a:pt x="187223" y="1399057"/>
                  </a:lnTo>
                  <a:close/>
                </a:path>
                <a:path extrusionOk="0" h="2139315" w="366395">
                  <a:moveTo>
                    <a:pt x="187223" y="1252562"/>
                  </a:moveTo>
                  <a:lnTo>
                    <a:pt x="157060" y="1252562"/>
                  </a:lnTo>
                  <a:lnTo>
                    <a:pt x="157060" y="1318488"/>
                  </a:lnTo>
                  <a:lnTo>
                    <a:pt x="187223" y="1318488"/>
                  </a:lnTo>
                  <a:lnTo>
                    <a:pt x="187223" y="1252562"/>
                  </a:lnTo>
                  <a:close/>
                </a:path>
                <a:path extrusionOk="0" h="2139315" w="366395">
                  <a:moveTo>
                    <a:pt x="187223" y="1132662"/>
                  </a:moveTo>
                  <a:lnTo>
                    <a:pt x="157060" y="1132662"/>
                  </a:lnTo>
                  <a:lnTo>
                    <a:pt x="157060" y="1198549"/>
                  </a:lnTo>
                  <a:lnTo>
                    <a:pt x="187223" y="1198549"/>
                  </a:lnTo>
                  <a:lnTo>
                    <a:pt x="187223" y="1132662"/>
                  </a:lnTo>
                  <a:close/>
                </a:path>
                <a:path extrusionOk="0" h="2139315" w="366395">
                  <a:moveTo>
                    <a:pt x="187223" y="965009"/>
                  </a:moveTo>
                  <a:lnTo>
                    <a:pt x="157060" y="965009"/>
                  </a:lnTo>
                  <a:lnTo>
                    <a:pt x="157060" y="1030935"/>
                  </a:lnTo>
                  <a:lnTo>
                    <a:pt x="187223" y="1030935"/>
                  </a:lnTo>
                  <a:lnTo>
                    <a:pt x="187223" y="965009"/>
                  </a:lnTo>
                  <a:close/>
                </a:path>
                <a:path extrusionOk="0" h="2139315" w="366395">
                  <a:moveTo>
                    <a:pt x="187223" y="845096"/>
                  </a:moveTo>
                  <a:lnTo>
                    <a:pt x="157060" y="845096"/>
                  </a:lnTo>
                  <a:lnTo>
                    <a:pt x="157060" y="911021"/>
                  </a:lnTo>
                  <a:lnTo>
                    <a:pt x="187223" y="911021"/>
                  </a:lnTo>
                  <a:lnTo>
                    <a:pt x="187223" y="845096"/>
                  </a:lnTo>
                  <a:close/>
                </a:path>
                <a:path extrusionOk="0" h="2139315" w="366395">
                  <a:moveTo>
                    <a:pt x="187223" y="698563"/>
                  </a:moveTo>
                  <a:lnTo>
                    <a:pt x="157060" y="698563"/>
                  </a:lnTo>
                  <a:lnTo>
                    <a:pt x="157060" y="764489"/>
                  </a:lnTo>
                  <a:lnTo>
                    <a:pt x="187223" y="764489"/>
                  </a:lnTo>
                  <a:lnTo>
                    <a:pt x="187223" y="698563"/>
                  </a:lnTo>
                  <a:close/>
                </a:path>
                <a:path extrusionOk="0" h="2139315" w="366395">
                  <a:moveTo>
                    <a:pt x="187223" y="578650"/>
                  </a:moveTo>
                  <a:lnTo>
                    <a:pt x="157060" y="578650"/>
                  </a:lnTo>
                  <a:lnTo>
                    <a:pt x="157060" y="644575"/>
                  </a:lnTo>
                  <a:lnTo>
                    <a:pt x="187223" y="644575"/>
                  </a:lnTo>
                  <a:lnTo>
                    <a:pt x="187223" y="578650"/>
                  </a:lnTo>
                  <a:close/>
                </a:path>
                <a:path extrusionOk="0" h="2139315" w="366395">
                  <a:moveTo>
                    <a:pt x="187223" y="432155"/>
                  </a:moveTo>
                  <a:lnTo>
                    <a:pt x="157060" y="432155"/>
                  </a:lnTo>
                  <a:lnTo>
                    <a:pt x="157060" y="498081"/>
                  </a:lnTo>
                  <a:lnTo>
                    <a:pt x="187223" y="498081"/>
                  </a:lnTo>
                  <a:lnTo>
                    <a:pt x="187223" y="432155"/>
                  </a:lnTo>
                  <a:close/>
                </a:path>
                <a:path extrusionOk="0" h="2139315" w="366395">
                  <a:moveTo>
                    <a:pt x="187223" y="312216"/>
                  </a:moveTo>
                  <a:lnTo>
                    <a:pt x="157060" y="312216"/>
                  </a:lnTo>
                  <a:lnTo>
                    <a:pt x="157060" y="378142"/>
                  </a:lnTo>
                  <a:lnTo>
                    <a:pt x="187223" y="378142"/>
                  </a:lnTo>
                  <a:lnTo>
                    <a:pt x="187223" y="312216"/>
                  </a:lnTo>
                  <a:close/>
                </a:path>
                <a:path extrusionOk="0" h="2139315" w="366395">
                  <a:moveTo>
                    <a:pt x="224828" y="119938"/>
                  </a:moveTo>
                  <a:lnTo>
                    <a:pt x="194665" y="119938"/>
                  </a:lnTo>
                  <a:lnTo>
                    <a:pt x="194665" y="185864"/>
                  </a:lnTo>
                  <a:lnTo>
                    <a:pt x="224828" y="185864"/>
                  </a:lnTo>
                  <a:lnTo>
                    <a:pt x="224828" y="119938"/>
                  </a:lnTo>
                  <a:close/>
                </a:path>
                <a:path extrusionOk="0" h="2139315" w="366395">
                  <a:moveTo>
                    <a:pt x="224828" y="0"/>
                  </a:moveTo>
                  <a:lnTo>
                    <a:pt x="194665" y="0"/>
                  </a:lnTo>
                  <a:lnTo>
                    <a:pt x="194665" y="65925"/>
                  </a:lnTo>
                  <a:lnTo>
                    <a:pt x="224828" y="65925"/>
                  </a:lnTo>
                  <a:lnTo>
                    <a:pt x="224828" y="0"/>
                  </a:lnTo>
                  <a:close/>
                </a:path>
                <a:path extrusionOk="0" h="2139315" w="366395">
                  <a:moveTo>
                    <a:pt x="267817" y="2073008"/>
                  </a:moveTo>
                  <a:lnTo>
                    <a:pt x="237693" y="2073008"/>
                  </a:lnTo>
                  <a:lnTo>
                    <a:pt x="237693" y="2138934"/>
                  </a:lnTo>
                  <a:lnTo>
                    <a:pt x="267817" y="2138934"/>
                  </a:lnTo>
                  <a:lnTo>
                    <a:pt x="267817" y="2073008"/>
                  </a:lnTo>
                  <a:close/>
                </a:path>
                <a:path extrusionOk="0" h="2139315" w="366395">
                  <a:moveTo>
                    <a:pt x="267817" y="1953056"/>
                  </a:moveTo>
                  <a:lnTo>
                    <a:pt x="237693" y="1953056"/>
                  </a:lnTo>
                  <a:lnTo>
                    <a:pt x="237693" y="2018995"/>
                  </a:lnTo>
                  <a:lnTo>
                    <a:pt x="267817" y="2018995"/>
                  </a:lnTo>
                  <a:lnTo>
                    <a:pt x="267817" y="1953056"/>
                  </a:lnTo>
                  <a:close/>
                </a:path>
                <a:path extrusionOk="0" h="2139315" w="366395">
                  <a:moveTo>
                    <a:pt x="267817" y="1785454"/>
                  </a:moveTo>
                  <a:lnTo>
                    <a:pt x="237693" y="1785454"/>
                  </a:lnTo>
                  <a:lnTo>
                    <a:pt x="237693" y="1851342"/>
                  </a:lnTo>
                  <a:lnTo>
                    <a:pt x="267817" y="1851342"/>
                  </a:lnTo>
                  <a:lnTo>
                    <a:pt x="267817" y="1785454"/>
                  </a:lnTo>
                  <a:close/>
                </a:path>
                <a:path extrusionOk="0" h="2139315" w="366395">
                  <a:moveTo>
                    <a:pt x="267817" y="1665503"/>
                  </a:moveTo>
                  <a:lnTo>
                    <a:pt x="237693" y="1665503"/>
                  </a:lnTo>
                  <a:lnTo>
                    <a:pt x="237693" y="1731467"/>
                  </a:lnTo>
                  <a:lnTo>
                    <a:pt x="267817" y="1731467"/>
                  </a:lnTo>
                  <a:lnTo>
                    <a:pt x="267817" y="1665503"/>
                  </a:lnTo>
                  <a:close/>
                </a:path>
                <a:path extrusionOk="0" h="2139315" w="366395">
                  <a:moveTo>
                    <a:pt x="267817" y="1519008"/>
                  </a:moveTo>
                  <a:lnTo>
                    <a:pt x="237693" y="1519008"/>
                  </a:lnTo>
                  <a:lnTo>
                    <a:pt x="237693" y="1584934"/>
                  </a:lnTo>
                  <a:lnTo>
                    <a:pt x="267817" y="1584934"/>
                  </a:lnTo>
                  <a:lnTo>
                    <a:pt x="267817" y="1519008"/>
                  </a:lnTo>
                  <a:close/>
                </a:path>
                <a:path extrusionOk="0" h="2139315" w="366395">
                  <a:moveTo>
                    <a:pt x="267817" y="1399057"/>
                  </a:moveTo>
                  <a:lnTo>
                    <a:pt x="237693" y="1399057"/>
                  </a:lnTo>
                  <a:lnTo>
                    <a:pt x="237693" y="1465021"/>
                  </a:lnTo>
                  <a:lnTo>
                    <a:pt x="267817" y="1465021"/>
                  </a:lnTo>
                  <a:lnTo>
                    <a:pt x="267817" y="1399057"/>
                  </a:lnTo>
                  <a:close/>
                </a:path>
                <a:path extrusionOk="0" h="2139315" w="366395">
                  <a:moveTo>
                    <a:pt x="267817" y="1252562"/>
                  </a:moveTo>
                  <a:lnTo>
                    <a:pt x="237693" y="1252562"/>
                  </a:lnTo>
                  <a:lnTo>
                    <a:pt x="237693" y="1318488"/>
                  </a:lnTo>
                  <a:lnTo>
                    <a:pt x="267817" y="1318488"/>
                  </a:lnTo>
                  <a:lnTo>
                    <a:pt x="267817" y="1252562"/>
                  </a:lnTo>
                  <a:close/>
                </a:path>
                <a:path extrusionOk="0" h="2139315" w="366395">
                  <a:moveTo>
                    <a:pt x="267817" y="1132662"/>
                  </a:moveTo>
                  <a:lnTo>
                    <a:pt x="237693" y="1132662"/>
                  </a:lnTo>
                  <a:lnTo>
                    <a:pt x="237693" y="1198549"/>
                  </a:lnTo>
                  <a:lnTo>
                    <a:pt x="267817" y="1198549"/>
                  </a:lnTo>
                  <a:lnTo>
                    <a:pt x="267817" y="1132662"/>
                  </a:lnTo>
                  <a:close/>
                </a:path>
                <a:path extrusionOk="0" h="2139315" w="366395">
                  <a:moveTo>
                    <a:pt x="267817" y="965009"/>
                  </a:moveTo>
                  <a:lnTo>
                    <a:pt x="237693" y="965009"/>
                  </a:lnTo>
                  <a:lnTo>
                    <a:pt x="237693" y="1030935"/>
                  </a:lnTo>
                  <a:lnTo>
                    <a:pt x="267817" y="1030935"/>
                  </a:lnTo>
                  <a:lnTo>
                    <a:pt x="267817" y="965009"/>
                  </a:lnTo>
                  <a:close/>
                </a:path>
                <a:path extrusionOk="0" h="2139315" w="366395">
                  <a:moveTo>
                    <a:pt x="267817" y="845096"/>
                  </a:moveTo>
                  <a:lnTo>
                    <a:pt x="237693" y="845096"/>
                  </a:lnTo>
                  <a:lnTo>
                    <a:pt x="237693" y="911021"/>
                  </a:lnTo>
                  <a:lnTo>
                    <a:pt x="267817" y="911021"/>
                  </a:lnTo>
                  <a:lnTo>
                    <a:pt x="267817" y="845096"/>
                  </a:lnTo>
                  <a:close/>
                </a:path>
                <a:path extrusionOk="0" h="2139315" w="366395">
                  <a:moveTo>
                    <a:pt x="267817" y="698563"/>
                  </a:moveTo>
                  <a:lnTo>
                    <a:pt x="237693" y="698563"/>
                  </a:lnTo>
                  <a:lnTo>
                    <a:pt x="237693" y="764489"/>
                  </a:lnTo>
                  <a:lnTo>
                    <a:pt x="267817" y="764489"/>
                  </a:lnTo>
                  <a:lnTo>
                    <a:pt x="267817" y="698563"/>
                  </a:lnTo>
                  <a:close/>
                </a:path>
                <a:path extrusionOk="0" h="2139315" w="366395">
                  <a:moveTo>
                    <a:pt x="267817" y="578650"/>
                  </a:moveTo>
                  <a:lnTo>
                    <a:pt x="237693" y="578650"/>
                  </a:lnTo>
                  <a:lnTo>
                    <a:pt x="237693" y="644575"/>
                  </a:lnTo>
                  <a:lnTo>
                    <a:pt x="267817" y="644575"/>
                  </a:lnTo>
                  <a:lnTo>
                    <a:pt x="267817" y="578650"/>
                  </a:lnTo>
                  <a:close/>
                </a:path>
                <a:path extrusionOk="0" h="2139315" w="366395">
                  <a:moveTo>
                    <a:pt x="267817" y="432155"/>
                  </a:moveTo>
                  <a:lnTo>
                    <a:pt x="237693" y="432155"/>
                  </a:lnTo>
                  <a:lnTo>
                    <a:pt x="237693" y="498081"/>
                  </a:lnTo>
                  <a:lnTo>
                    <a:pt x="267817" y="498081"/>
                  </a:lnTo>
                  <a:lnTo>
                    <a:pt x="267817" y="432155"/>
                  </a:lnTo>
                  <a:close/>
                </a:path>
                <a:path extrusionOk="0" h="2139315" w="366395">
                  <a:moveTo>
                    <a:pt x="267817" y="312216"/>
                  </a:moveTo>
                  <a:lnTo>
                    <a:pt x="237693" y="312216"/>
                  </a:lnTo>
                  <a:lnTo>
                    <a:pt x="237693" y="378142"/>
                  </a:lnTo>
                  <a:lnTo>
                    <a:pt x="267817" y="378142"/>
                  </a:lnTo>
                  <a:lnTo>
                    <a:pt x="267817" y="312216"/>
                  </a:lnTo>
                  <a:close/>
                </a:path>
                <a:path extrusionOk="0" h="2139315" w="366395">
                  <a:moveTo>
                    <a:pt x="330441" y="2073008"/>
                  </a:moveTo>
                  <a:lnTo>
                    <a:pt x="300278" y="2073008"/>
                  </a:lnTo>
                  <a:lnTo>
                    <a:pt x="300278" y="2138934"/>
                  </a:lnTo>
                  <a:lnTo>
                    <a:pt x="330441" y="2138934"/>
                  </a:lnTo>
                  <a:lnTo>
                    <a:pt x="330441" y="2073008"/>
                  </a:lnTo>
                  <a:close/>
                </a:path>
                <a:path extrusionOk="0" h="2139315" w="366395">
                  <a:moveTo>
                    <a:pt x="330441" y="1953056"/>
                  </a:moveTo>
                  <a:lnTo>
                    <a:pt x="300278" y="1953056"/>
                  </a:lnTo>
                  <a:lnTo>
                    <a:pt x="300278" y="2018995"/>
                  </a:lnTo>
                  <a:lnTo>
                    <a:pt x="330441" y="2018995"/>
                  </a:lnTo>
                  <a:lnTo>
                    <a:pt x="330441" y="1953056"/>
                  </a:lnTo>
                  <a:close/>
                </a:path>
                <a:path extrusionOk="0" h="2139315" w="366395">
                  <a:moveTo>
                    <a:pt x="330441" y="1785454"/>
                  </a:moveTo>
                  <a:lnTo>
                    <a:pt x="300278" y="1785454"/>
                  </a:lnTo>
                  <a:lnTo>
                    <a:pt x="300278" y="1851342"/>
                  </a:lnTo>
                  <a:lnTo>
                    <a:pt x="330441" y="1851342"/>
                  </a:lnTo>
                  <a:lnTo>
                    <a:pt x="330441" y="1785454"/>
                  </a:lnTo>
                  <a:close/>
                </a:path>
                <a:path extrusionOk="0" h="2139315" w="366395">
                  <a:moveTo>
                    <a:pt x="330441" y="1665503"/>
                  </a:moveTo>
                  <a:lnTo>
                    <a:pt x="300278" y="1665503"/>
                  </a:lnTo>
                  <a:lnTo>
                    <a:pt x="300278" y="1731467"/>
                  </a:lnTo>
                  <a:lnTo>
                    <a:pt x="330441" y="1731467"/>
                  </a:lnTo>
                  <a:lnTo>
                    <a:pt x="330441" y="1665503"/>
                  </a:lnTo>
                  <a:close/>
                </a:path>
                <a:path extrusionOk="0" h="2139315" w="366395">
                  <a:moveTo>
                    <a:pt x="330441" y="1519008"/>
                  </a:moveTo>
                  <a:lnTo>
                    <a:pt x="300278" y="1519008"/>
                  </a:lnTo>
                  <a:lnTo>
                    <a:pt x="300278" y="1584934"/>
                  </a:lnTo>
                  <a:lnTo>
                    <a:pt x="330441" y="1584934"/>
                  </a:lnTo>
                  <a:lnTo>
                    <a:pt x="330441" y="1519008"/>
                  </a:lnTo>
                  <a:close/>
                </a:path>
                <a:path extrusionOk="0" h="2139315" w="366395">
                  <a:moveTo>
                    <a:pt x="330441" y="1399057"/>
                  </a:moveTo>
                  <a:lnTo>
                    <a:pt x="300278" y="1399057"/>
                  </a:lnTo>
                  <a:lnTo>
                    <a:pt x="300278" y="1465021"/>
                  </a:lnTo>
                  <a:lnTo>
                    <a:pt x="330441" y="1465021"/>
                  </a:lnTo>
                  <a:lnTo>
                    <a:pt x="330441" y="1399057"/>
                  </a:lnTo>
                  <a:close/>
                </a:path>
                <a:path extrusionOk="0" h="2139315" w="366395">
                  <a:moveTo>
                    <a:pt x="330441" y="1252562"/>
                  </a:moveTo>
                  <a:lnTo>
                    <a:pt x="300278" y="1252562"/>
                  </a:lnTo>
                  <a:lnTo>
                    <a:pt x="300278" y="1318488"/>
                  </a:lnTo>
                  <a:lnTo>
                    <a:pt x="330441" y="1318488"/>
                  </a:lnTo>
                  <a:lnTo>
                    <a:pt x="330441" y="1252562"/>
                  </a:lnTo>
                  <a:close/>
                </a:path>
                <a:path extrusionOk="0" h="2139315" w="366395">
                  <a:moveTo>
                    <a:pt x="330441" y="1132662"/>
                  </a:moveTo>
                  <a:lnTo>
                    <a:pt x="300278" y="1132662"/>
                  </a:lnTo>
                  <a:lnTo>
                    <a:pt x="300278" y="1198549"/>
                  </a:lnTo>
                  <a:lnTo>
                    <a:pt x="330441" y="1198549"/>
                  </a:lnTo>
                  <a:lnTo>
                    <a:pt x="330441" y="1132662"/>
                  </a:lnTo>
                  <a:close/>
                </a:path>
                <a:path extrusionOk="0" h="2139315" w="366395">
                  <a:moveTo>
                    <a:pt x="330441" y="965009"/>
                  </a:moveTo>
                  <a:lnTo>
                    <a:pt x="300278" y="965009"/>
                  </a:lnTo>
                  <a:lnTo>
                    <a:pt x="300278" y="1030935"/>
                  </a:lnTo>
                  <a:lnTo>
                    <a:pt x="330441" y="1030935"/>
                  </a:lnTo>
                  <a:lnTo>
                    <a:pt x="330441" y="965009"/>
                  </a:lnTo>
                  <a:close/>
                </a:path>
                <a:path extrusionOk="0" h="2139315" w="366395">
                  <a:moveTo>
                    <a:pt x="330441" y="845096"/>
                  </a:moveTo>
                  <a:lnTo>
                    <a:pt x="300278" y="845096"/>
                  </a:lnTo>
                  <a:lnTo>
                    <a:pt x="300278" y="911021"/>
                  </a:lnTo>
                  <a:lnTo>
                    <a:pt x="330441" y="911021"/>
                  </a:lnTo>
                  <a:lnTo>
                    <a:pt x="330441" y="845096"/>
                  </a:lnTo>
                  <a:close/>
                </a:path>
                <a:path extrusionOk="0" h="2139315" w="366395">
                  <a:moveTo>
                    <a:pt x="330441" y="698563"/>
                  </a:moveTo>
                  <a:lnTo>
                    <a:pt x="300278" y="698563"/>
                  </a:lnTo>
                  <a:lnTo>
                    <a:pt x="300278" y="764489"/>
                  </a:lnTo>
                  <a:lnTo>
                    <a:pt x="330441" y="764489"/>
                  </a:lnTo>
                  <a:lnTo>
                    <a:pt x="330441" y="698563"/>
                  </a:lnTo>
                  <a:close/>
                </a:path>
                <a:path extrusionOk="0" h="2139315" w="366395">
                  <a:moveTo>
                    <a:pt x="330441" y="578650"/>
                  </a:moveTo>
                  <a:lnTo>
                    <a:pt x="300278" y="578650"/>
                  </a:lnTo>
                  <a:lnTo>
                    <a:pt x="300278" y="644575"/>
                  </a:lnTo>
                  <a:lnTo>
                    <a:pt x="330441" y="644575"/>
                  </a:lnTo>
                  <a:lnTo>
                    <a:pt x="330441" y="578650"/>
                  </a:lnTo>
                  <a:close/>
                </a:path>
                <a:path extrusionOk="0" h="2139315" w="366395">
                  <a:moveTo>
                    <a:pt x="330441" y="432155"/>
                  </a:moveTo>
                  <a:lnTo>
                    <a:pt x="300278" y="432155"/>
                  </a:lnTo>
                  <a:lnTo>
                    <a:pt x="300278" y="498081"/>
                  </a:lnTo>
                  <a:lnTo>
                    <a:pt x="330441" y="498081"/>
                  </a:lnTo>
                  <a:lnTo>
                    <a:pt x="330441" y="432155"/>
                  </a:lnTo>
                  <a:close/>
                </a:path>
                <a:path extrusionOk="0" h="2139315" w="366395">
                  <a:moveTo>
                    <a:pt x="330441" y="312216"/>
                  </a:moveTo>
                  <a:lnTo>
                    <a:pt x="300278" y="312216"/>
                  </a:lnTo>
                  <a:lnTo>
                    <a:pt x="300278" y="378142"/>
                  </a:lnTo>
                  <a:lnTo>
                    <a:pt x="330441" y="378142"/>
                  </a:lnTo>
                  <a:lnTo>
                    <a:pt x="330441" y="312216"/>
                  </a:lnTo>
                  <a:close/>
                </a:path>
                <a:path extrusionOk="0" h="2139315" w="366395">
                  <a:moveTo>
                    <a:pt x="366204" y="205854"/>
                  </a:moveTo>
                  <a:lnTo>
                    <a:pt x="365112" y="203200"/>
                  </a:lnTo>
                  <a:lnTo>
                    <a:pt x="363181" y="201320"/>
                  </a:lnTo>
                  <a:lnTo>
                    <a:pt x="361251" y="199390"/>
                  </a:lnTo>
                  <a:lnTo>
                    <a:pt x="358597" y="198259"/>
                  </a:lnTo>
                  <a:lnTo>
                    <a:pt x="345605" y="198259"/>
                  </a:lnTo>
                  <a:lnTo>
                    <a:pt x="345605" y="218859"/>
                  </a:lnTo>
                  <a:lnTo>
                    <a:pt x="345605" y="252399"/>
                  </a:lnTo>
                  <a:lnTo>
                    <a:pt x="143776" y="252399"/>
                  </a:lnTo>
                  <a:lnTo>
                    <a:pt x="143776" y="218859"/>
                  </a:lnTo>
                  <a:lnTo>
                    <a:pt x="345605" y="218859"/>
                  </a:lnTo>
                  <a:lnTo>
                    <a:pt x="345605" y="198259"/>
                  </a:lnTo>
                  <a:lnTo>
                    <a:pt x="130797" y="198259"/>
                  </a:lnTo>
                  <a:lnTo>
                    <a:pt x="128130" y="199390"/>
                  </a:lnTo>
                  <a:lnTo>
                    <a:pt x="124320" y="203200"/>
                  </a:lnTo>
                  <a:lnTo>
                    <a:pt x="123190" y="205854"/>
                  </a:lnTo>
                  <a:lnTo>
                    <a:pt x="123190" y="265391"/>
                  </a:lnTo>
                  <a:lnTo>
                    <a:pt x="124320" y="268046"/>
                  </a:lnTo>
                  <a:lnTo>
                    <a:pt x="126199" y="269976"/>
                  </a:lnTo>
                  <a:lnTo>
                    <a:pt x="128130" y="271868"/>
                  </a:lnTo>
                  <a:lnTo>
                    <a:pt x="130797" y="272999"/>
                  </a:lnTo>
                  <a:lnTo>
                    <a:pt x="358597" y="272999"/>
                  </a:lnTo>
                  <a:lnTo>
                    <a:pt x="361251" y="271868"/>
                  </a:lnTo>
                  <a:lnTo>
                    <a:pt x="363181" y="269976"/>
                  </a:lnTo>
                  <a:lnTo>
                    <a:pt x="365112" y="268046"/>
                  </a:lnTo>
                  <a:lnTo>
                    <a:pt x="366204" y="265391"/>
                  </a:lnTo>
                  <a:lnTo>
                    <a:pt x="366204" y="262699"/>
                  </a:lnTo>
                  <a:lnTo>
                    <a:pt x="366204" y="252399"/>
                  </a:lnTo>
                  <a:lnTo>
                    <a:pt x="366204" y="218859"/>
                  </a:lnTo>
                  <a:lnTo>
                    <a:pt x="366204" y="20585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 name="Google Shape;393;p5"/>
            <p:cNvSpPr/>
            <p:nvPr/>
          </p:nvSpPr>
          <p:spPr>
            <a:xfrm>
              <a:off x="9885284" y="4802372"/>
              <a:ext cx="328295" cy="669925"/>
            </a:xfrm>
            <a:custGeom>
              <a:rect b="b" l="l" r="r" t="t"/>
              <a:pathLst>
                <a:path extrusionOk="0" h="669925" w="328295">
                  <a:moveTo>
                    <a:pt x="328039" y="669404"/>
                  </a:moveTo>
                  <a:lnTo>
                    <a:pt x="0" y="669404"/>
                  </a:lnTo>
                  <a:lnTo>
                    <a:pt x="0" y="0"/>
                  </a:lnTo>
                  <a:lnTo>
                    <a:pt x="328039" y="0"/>
                  </a:lnTo>
                  <a:lnTo>
                    <a:pt x="328039" y="669404"/>
                  </a:lnTo>
                  <a:close/>
                </a:path>
              </a:pathLst>
            </a:custGeom>
            <a:solidFill>
              <a:srgbClr val="E8E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p5"/>
            <p:cNvSpPr/>
            <p:nvPr/>
          </p:nvSpPr>
          <p:spPr>
            <a:xfrm>
              <a:off x="9874947" y="4792075"/>
              <a:ext cx="349250" cy="690245"/>
            </a:xfrm>
            <a:custGeom>
              <a:rect b="b" l="l" r="r" t="t"/>
              <a:pathLst>
                <a:path extrusionOk="0" h="690245" w="349250">
                  <a:moveTo>
                    <a:pt x="341070" y="689999"/>
                  </a:moveTo>
                  <a:lnTo>
                    <a:pt x="7601" y="689999"/>
                  </a:lnTo>
                  <a:lnTo>
                    <a:pt x="4947" y="688913"/>
                  </a:lnTo>
                  <a:lnTo>
                    <a:pt x="3056" y="686982"/>
                  </a:lnTo>
                  <a:lnTo>
                    <a:pt x="1126" y="685092"/>
                  </a:lnTo>
                  <a:lnTo>
                    <a:pt x="0" y="682437"/>
                  </a:lnTo>
                  <a:lnTo>
                    <a:pt x="0" y="7602"/>
                  </a:lnTo>
                  <a:lnTo>
                    <a:pt x="1126" y="4947"/>
                  </a:lnTo>
                  <a:lnTo>
                    <a:pt x="4947" y="1126"/>
                  </a:lnTo>
                  <a:lnTo>
                    <a:pt x="7601" y="0"/>
                  </a:lnTo>
                  <a:lnTo>
                    <a:pt x="341070" y="0"/>
                  </a:lnTo>
                  <a:lnTo>
                    <a:pt x="343725" y="1126"/>
                  </a:lnTo>
                  <a:lnTo>
                    <a:pt x="345656" y="3016"/>
                  </a:lnTo>
                  <a:lnTo>
                    <a:pt x="347586" y="4947"/>
                  </a:lnTo>
                  <a:lnTo>
                    <a:pt x="348672" y="7602"/>
                  </a:lnTo>
                  <a:lnTo>
                    <a:pt x="348672" y="10297"/>
                  </a:lnTo>
                  <a:lnTo>
                    <a:pt x="10336" y="10297"/>
                  </a:lnTo>
                  <a:lnTo>
                    <a:pt x="10336" y="20594"/>
                  </a:lnTo>
                  <a:lnTo>
                    <a:pt x="20633" y="20594"/>
                  </a:lnTo>
                  <a:lnTo>
                    <a:pt x="20633" y="669404"/>
                  </a:lnTo>
                  <a:lnTo>
                    <a:pt x="348672" y="669404"/>
                  </a:lnTo>
                  <a:lnTo>
                    <a:pt x="348672" y="682437"/>
                  </a:lnTo>
                  <a:lnTo>
                    <a:pt x="347586" y="685092"/>
                  </a:lnTo>
                  <a:lnTo>
                    <a:pt x="345656" y="686982"/>
                  </a:lnTo>
                  <a:lnTo>
                    <a:pt x="343725" y="688913"/>
                  </a:lnTo>
                  <a:lnTo>
                    <a:pt x="341070" y="689999"/>
                  </a:lnTo>
                  <a:close/>
                </a:path>
                <a:path extrusionOk="0" h="690245" w="349250">
                  <a:moveTo>
                    <a:pt x="20633" y="20594"/>
                  </a:moveTo>
                  <a:lnTo>
                    <a:pt x="10336" y="20594"/>
                  </a:lnTo>
                  <a:lnTo>
                    <a:pt x="10336" y="10297"/>
                  </a:lnTo>
                  <a:lnTo>
                    <a:pt x="20633" y="10297"/>
                  </a:lnTo>
                  <a:lnTo>
                    <a:pt x="20633" y="20594"/>
                  </a:lnTo>
                  <a:close/>
                </a:path>
                <a:path extrusionOk="0" h="690245" w="349250">
                  <a:moveTo>
                    <a:pt x="348672" y="669404"/>
                  </a:moveTo>
                  <a:lnTo>
                    <a:pt x="328079" y="669404"/>
                  </a:lnTo>
                  <a:lnTo>
                    <a:pt x="328079" y="20594"/>
                  </a:lnTo>
                  <a:lnTo>
                    <a:pt x="20633" y="20594"/>
                  </a:lnTo>
                  <a:lnTo>
                    <a:pt x="20633" y="10297"/>
                  </a:lnTo>
                  <a:lnTo>
                    <a:pt x="348672" y="10297"/>
                  </a:lnTo>
                  <a:lnTo>
                    <a:pt x="348672" y="66940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 name="Google Shape;395;p5"/>
            <p:cNvSpPr/>
            <p:nvPr/>
          </p:nvSpPr>
          <p:spPr>
            <a:xfrm>
              <a:off x="9839191" y="4900036"/>
              <a:ext cx="420370" cy="669925"/>
            </a:xfrm>
            <a:custGeom>
              <a:rect b="b" l="l" r="r" t="t"/>
              <a:pathLst>
                <a:path extrusionOk="0" h="669925" w="420370">
                  <a:moveTo>
                    <a:pt x="420144" y="669404"/>
                  </a:moveTo>
                  <a:lnTo>
                    <a:pt x="0" y="669404"/>
                  </a:lnTo>
                  <a:lnTo>
                    <a:pt x="0" y="0"/>
                  </a:lnTo>
                  <a:lnTo>
                    <a:pt x="420144" y="0"/>
                  </a:lnTo>
                  <a:lnTo>
                    <a:pt x="420144" y="669404"/>
                  </a:lnTo>
                  <a:close/>
                </a:path>
              </a:pathLst>
            </a:custGeom>
            <a:solidFill>
              <a:srgbClr val="D3D1D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5"/>
            <p:cNvSpPr/>
            <p:nvPr/>
          </p:nvSpPr>
          <p:spPr>
            <a:xfrm>
              <a:off x="9828854" y="4889739"/>
              <a:ext cx="441325" cy="690245"/>
            </a:xfrm>
            <a:custGeom>
              <a:rect b="b" l="l" r="r" t="t"/>
              <a:pathLst>
                <a:path extrusionOk="0" h="690245" w="441325">
                  <a:moveTo>
                    <a:pt x="433175" y="689999"/>
                  </a:moveTo>
                  <a:lnTo>
                    <a:pt x="7601" y="689999"/>
                  </a:lnTo>
                  <a:lnTo>
                    <a:pt x="4947" y="688873"/>
                  </a:lnTo>
                  <a:lnTo>
                    <a:pt x="1126" y="685051"/>
                  </a:lnTo>
                  <a:lnTo>
                    <a:pt x="0" y="682397"/>
                  </a:lnTo>
                  <a:lnTo>
                    <a:pt x="0" y="7562"/>
                  </a:lnTo>
                  <a:lnTo>
                    <a:pt x="1126" y="4907"/>
                  </a:lnTo>
                  <a:lnTo>
                    <a:pt x="3056" y="3016"/>
                  </a:lnTo>
                  <a:lnTo>
                    <a:pt x="4947" y="1086"/>
                  </a:lnTo>
                  <a:lnTo>
                    <a:pt x="7601" y="0"/>
                  </a:lnTo>
                  <a:lnTo>
                    <a:pt x="433175" y="0"/>
                  </a:lnTo>
                  <a:lnTo>
                    <a:pt x="435830" y="1086"/>
                  </a:lnTo>
                  <a:lnTo>
                    <a:pt x="437761" y="3016"/>
                  </a:lnTo>
                  <a:lnTo>
                    <a:pt x="439691" y="4907"/>
                  </a:lnTo>
                  <a:lnTo>
                    <a:pt x="440777" y="7562"/>
                  </a:lnTo>
                  <a:lnTo>
                    <a:pt x="440777" y="10297"/>
                  </a:lnTo>
                  <a:lnTo>
                    <a:pt x="10336" y="10297"/>
                  </a:lnTo>
                  <a:lnTo>
                    <a:pt x="10336" y="20594"/>
                  </a:lnTo>
                  <a:lnTo>
                    <a:pt x="20633" y="20594"/>
                  </a:lnTo>
                  <a:lnTo>
                    <a:pt x="20633" y="669404"/>
                  </a:lnTo>
                  <a:lnTo>
                    <a:pt x="440777" y="669404"/>
                  </a:lnTo>
                  <a:lnTo>
                    <a:pt x="440777" y="682397"/>
                  </a:lnTo>
                  <a:lnTo>
                    <a:pt x="439691" y="685051"/>
                  </a:lnTo>
                  <a:lnTo>
                    <a:pt x="437761" y="686982"/>
                  </a:lnTo>
                  <a:lnTo>
                    <a:pt x="435830" y="688873"/>
                  </a:lnTo>
                  <a:lnTo>
                    <a:pt x="433175" y="689999"/>
                  </a:lnTo>
                  <a:close/>
                </a:path>
                <a:path extrusionOk="0" h="690245" w="441325">
                  <a:moveTo>
                    <a:pt x="20633" y="20594"/>
                  </a:moveTo>
                  <a:lnTo>
                    <a:pt x="10336" y="20594"/>
                  </a:lnTo>
                  <a:lnTo>
                    <a:pt x="10336" y="10297"/>
                  </a:lnTo>
                  <a:lnTo>
                    <a:pt x="20633" y="10297"/>
                  </a:lnTo>
                  <a:lnTo>
                    <a:pt x="20633" y="20594"/>
                  </a:lnTo>
                  <a:close/>
                </a:path>
                <a:path extrusionOk="0" h="690245" w="441325">
                  <a:moveTo>
                    <a:pt x="440777" y="669404"/>
                  </a:moveTo>
                  <a:lnTo>
                    <a:pt x="420184" y="669404"/>
                  </a:lnTo>
                  <a:lnTo>
                    <a:pt x="420184" y="20594"/>
                  </a:lnTo>
                  <a:lnTo>
                    <a:pt x="20633" y="20594"/>
                  </a:lnTo>
                  <a:lnTo>
                    <a:pt x="20633" y="10297"/>
                  </a:lnTo>
                  <a:lnTo>
                    <a:pt x="440777" y="10297"/>
                  </a:lnTo>
                  <a:lnTo>
                    <a:pt x="440777" y="66940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7" name="Google Shape;397;p5"/>
            <p:cNvSpPr/>
            <p:nvPr/>
          </p:nvSpPr>
          <p:spPr>
            <a:xfrm>
              <a:off x="9732606" y="5047135"/>
              <a:ext cx="568960" cy="1485900"/>
            </a:xfrm>
            <a:custGeom>
              <a:rect b="b" l="l" r="r" t="t"/>
              <a:pathLst>
                <a:path extrusionOk="0" h="1485900" w="568959">
                  <a:moveTo>
                    <a:pt x="0" y="1485827"/>
                  </a:moveTo>
                  <a:lnTo>
                    <a:pt x="0" y="0"/>
                  </a:lnTo>
                  <a:lnTo>
                    <a:pt x="568357" y="0"/>
                  </a:lnTo>
                  <a:lnTo>
                    <a:pt x="568357" y="1063316"/>
                  </a:lnTo>
                  <a:lnTo>
                    <a:pt x="0" y="1485827"/>
                  </a:lnTo>
                  <a:close/>
                </a:path>
              </a:pathLst>
            </a:custGeom>
            <a:solidFill>
              <a:srgbClr val="FDE4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8" name="Google Shape;398;p5"/>
            <p:cNvSpPr/>
            <p:nvPr/>
          </p:nvSpPr>
          <p:spPr>
            <a:xfrm>
              <a:off x="9722307" y="5036844"/>
              <a:ext cx="589280" cy="1507490"/>
            </a:xfrm>
            <a:custGeom>
              <a:rect b="b" l="l" r="r" t="t"/>
              <a:pathLst>
                <a:path extrusionOk="0" h="1507490" w="589279">
                  <a:moveTo>
                    <a:pt x="176123" y="762406"/>
                  </a:moveTo>
                  <a:lnTo>
                    <a:pt x="145796" y="762406"/>
                  </a:lnTo>
                  <a:lnTo>
                    <a:pt x="145796" y="800735"/>
                  </a:lnTo>
                  <a:lnTo>
                    <a:pt x="176123" y="800735"/>
                  </a:lnTo>
                  <a:lnTo>
                    <a:pt x="176123" y="762406"/>
                  </a:lnTo>
                  <a:close/>
                </a:path>
                <a:path extrusionOk="0" h="1507490" w="589279">
                  <a:moveTo>
                    <a:pt x="176123" y="688911"/>
                  </a:moveTo>
                  <a:lnTo>
                    <a:pt x="145796" y="688911"/>
                  </a:lnTo>
                  <a:lnTo>
                    <a:pt x="145796" y="727811"/>
                  </a:lnTo>
                  <a:lnTo>
                    <a:pt x="176123" y="727811"/>
                  </a:lnTo>
                  <a:lnTo>
                    <a:pt x="176123" y="688911"/>
                  </a:lnTo>
                  <a:close/>
                </a:path>
                <a:path extrusionOk="0" h="1507490" w="589279">
                  <a:moveTo>
                    <a:pt x="176123" y="541896"/>
                  </a:moveTo>
                  <a:lnTo>
                    <a:pt x="145796" y="541896"/>
                  </a:lnTo>
                  <a:lnTo>
                    <a:pt x="145796" y="581952"/>
                  </a:lnTo>
                  <a:lnTo>
                    <a:pt x="176123" y="581952"/>
                  </a:lnTo>
                  <a:lnTo>
                    <a:pt x="176123" y="541896"/>
                  </a:lnTo>
                  <a:close/>
                </a:path>
                <a:path extrusionOk="0" h="1507490" w="589279">
                  <a:moveTo>
                    <a:pt x="176123" y="468363"/>
                  </a:moveTo>
                  <a:lnTo>
                    <a:pt x="145796" y="468363"/>
                  </a:lnTo>
                  <a:lnTo>
                    <a:pt x="145796" y="509028"/>
                  </a:lnTo>
                  <a:lnTo>
                    <a:pt x="176123" y="509028"/>
                  </a:lnTo>
                  <a:lnTo>
                    <a:pt x="176123" y="468363"/>
                  </a:lnTo>
                  <a:close/>
                </a:path>
                <a:path extrusionOk="0" h="1507490" w="589279">
                  <a:moveTo>
                    <a:pt x="176123" y="399021"/>
                  </a:moveTo>
                  <a:lnTo>
                    <a:pt x="145796" y="399021"/>
                  </a:lnTo>
                  <a:lnTo>
                    <a:pt x="145796" y="436105"/>
                  </a:lnTo>
                  <a:lnTo>
                    <a:pt x="176123" y="436105"/>
                  </a:lnTo>
                  <a:lnTo>
                    <a:pt x="176123" y="399021"/>
                  </a:lnTo>
                  <a:close/>
                </a:path>
                <a:path extrusionOk="0" h="1507490" w="589279">
                  <a:moveTo>
                    <a:pt x="176123" y="325488"/>
                  </a:moveTo>
                  <a:lnTo>
                    <a:pt x="145796" y="325488"/>
                  </a:lnTo>
                  <a:lnTo>
                    <a:pt x="145796" y="363181"/>
                  </a:lnTo>
                  <a:lnTo>
                    <a:pt x="176123" y="363181"/>
                  </a:lnTo>
                  <a:lnTo>
                    <a:pt x="176123" y="325488"/>
                  </a:lnTo>
                  <a:close/>
                </a:path>
                <a:path extrusionOk="0" h="1507490" w="589279">
                  <a:moveTo>
                    <a:pt x="176123" y="178511"/>
                  </a:moveTo>
                  <a:lnTo>
                    <a:pt x="145796" y="178511"/>
                  </a:lnTo>
                  <a:lnTo>
                    <a:pt x="145796" y="217322"/>
                  </a:lnTo>
                  <a:lnTo>
                    <a:pt x="176123" y="217322"/>
                  </a:lnTo>
                  <a:lnTo>
                    <a:pt x="176123" y="178511"/>
                  </a:lnTo>
                  <a:close/>
                </a:path>
                <a:path extrusionOk="0" h="1507490" w="589279">
                  <a:moveTo>
                    <a:pt x="176123" y="104940"/>
                  </a:moveTo>
                  <a:lnTo>
                    <a:pt x="145796" y="104940"/>
                  </a:lnTo>
                  <a:lnTo>
                    <a:pt x="145796" y="144399"/>
                  </a:lnTo>
                  <a:lnTo>
                    <a:pt x="176123" y="144399"/>
                  </a:lnTo>
                  <a:lnTo>
                    <a:pt x="176123" y="104940"/>
                  </a:lnTo>
                  <a:close/>
                </a:path>
                <a:path extrusionOk="0" h="1507490" w="589279">
                  <a:moveTo>
                    <a:pt x="176123" y="35560"/>
                  </a:moveTo>
                  <a:lnTo>
                    <a:pt x="145796" y="35560"/>
                  </a:lnTo>
                  <a:lnTo>
                    <a:pt x="145796" y="71475"/>
                  </a:lnTo>
                  <a:lnTo>
                    <a:pt x="176123" y="71475"/>
                  </a:lnTo>
                  <a:lnTo>
                    <a:pt x="176123" y="35560"/>
                  </a:lnTo>
                  <a:close/>
                </a:path>
                <a:path extrusionOk="0" h="1507490" w="589279">
                  <a:moveTo>
                    <a:pt x="229577" y="252006"/>
                  </a:moveTo>
                  <a:lnTo>
                    <a:pt x="199732" y="252006"/>
                  </a:lnTo>
                  <a:lnTo>
                    <a:pt x="199732" y="290296"/>
                  </a:lnTo>
                  <a:lnTo>
                    <a:pt x="229577" y="290296"/>
                  </a:lnTo>
                  <a:lnTo>
                    <a:pt x="229577" y="252006"/>
                  </a:lnTo>
                  <a:close/>
                </a:path>
                <a:path extrusionOk="0" h="1507490" w="589279">
                  <a:moveTo>
                    <a:pt x="229984" y="688911"/>
                  </a:moveTo>
                  <a:lnTo>
                    <a:pt x="199732" y="688911"/>
                  </a:lnTo>
                  <a:lnTo>
                    <a:pt x="199732" y="727811"/>
                  </a:lnTo>
                  <a:lnTo>
                    <a:pt x="229984" y="727811"/>
                  </a:lnTo>
                  <a:lnTo>
                    <a:pt x="229984" y="688911"/>
                  </a:lnTo>
                  <a:close/>
                </a:path>
                <a:path extrusionOk="0" h="1507490" w="589279">
                  <a:moveTo>
                    <a:pt x="229984" y="615429"/>
                  </a:moveTo>
                  <a:lnTo>
                    <a:pt x="199732" y="615429"/>
                  </a:lnTo>
                  <a:lnTo>
                    <a:pt x="199732" y="654837"/>
                  </a:lnTo>
                  <a:lnTo>
                    <a:pt x="229984" y="654837"/>
                  </a:lnTo>
                  <a:lnTo>
                    <a:pt x="229984" y="615429"/>
                  </a:lnTo>
                  <a:close/>
                </a:path>
                <a:path extrusionOk="0" h="1507490" w="589279">
                  <a:moveTo>
                    <a:pt x="229984" y="541896"/>
                  </a:moveTo>
                  <a:lnTo>
                    <a:pt x="199732" y="541896"/>
                  </a:lnTo>
                  <a:lnTo>
                    <a:pt x="199732" y="581952"/>
                  </a:lnTo>
                  <a:lnTo>
                    <a:pt x="229984" y="581952"/>
                  </a:lnTo>
                  <a:lnTo>
                    <a:pt x="229984" y="541896"/>
                  </a:lnTo>
                  <a:close/>
                </a:path>
                <a:path extrusionOk="0" h="1507490" w="589279">
                  <a:moveTo>
                    <a:pt x="229984" y="325488"/>
                  </a:moveTo>
                  <a:lnTo>
                    <a:pt x="199732" y="325488"/>
                  </a:lnTo>
                  <a:lnTo>
                    <a:pt x="199732" y="363181"/>
                  </a:lnTo>
                  <a:lnTo>
                    <a:pt x="229984" y="363181"/>
                  </a:lnTo>
                  <a:lnTo>
                    <a:pt x="229984" y="325488"/>
                  </a:lnTo>
                  <a:close/>
                </a:path>
                <a:path extrusionOk="0" h="1507490" w="589279">
                  <a:moveTo>
                    <a:pt x="229984" y="178511"/>
                  </a:moveTo>
                  <a:lnTo>
                    <a:pt x="199732" y="178511"/>
                  </a:lnTo>
                  <a:lnTo>
                    <a:pt x="199732" y="217322"/>
                  </a:lnTo>
                  <a:lnTo>
                    <a:pt x="229984" y="217322"/>
                  </a:lnTo>
                  <a:lnTo>
                    <a:pt x="229984" y="178511"/>
                  </a:lnTo>
                  <a:close/>
                </a:path>
                <a:path extrusionOk="0" h="1507490" w="589279">
                  <a:moveTo>
                    <a:pt x="282790" y="252006"/>
                  </a:moveTo>
                  <a:lnTo>
                    <a:pt x="252907" y="252006"/>
                  </a:lnTo>
                  <a:lnTo>
                    <a:pt x="252907" y="290296"/>
                  </a:lnTo>
                  <a:lnTo>
                    <a:pt x="282790" y="290296"/>
                  </a:lnTo>
                  <a:lnTo>
                    <a:pt x="282790" y="252006"/>
                  </a:lnTo>
                  <a:close/>
                </a:path>
                <a:path extrusionOk="0" h="1507490" w="589279">
                  <a:moveTo>
                    <a:pt x="283959" y="762406"/>
                  </a:moveTo>
                  <a:lnTo>
                    <a:pt x="253669" y="762406"/>
                  </a:lnTo>
                  <a:lnTo>
                    <a:pt x="253669" y="800735"/>
                  </a:lnTo>
                  <a:lnTo>
                    <a:pt x="283959" y="800735"/>
                  </a:lnTo>
                  <a:lnTo>
                    <a:pt x="283959" y="762406"/>
                  </a:lnTo>
                  <a:close/>
                </a:path>
                <a:path extrusionOk="0" h="1507490" w="589279">
                  <a:moveTo>
                    <a:pt x="283959" y="615429"/>
                  </a:moveTo>
                  <a:lnTo>
                    <a:pt x="253669" y="615429"/>
                  </a:lnTo>
                  <a:lnTo>
                    <a:pt x="253669" y="654837"/>
                  </a:lnTo>
                  <a:lnTo>
                    <a:pt x="283959" y="654837"/>
                  </a:lnTo>
                  <a:lnTo>
                    <a:pt x="283959" y="615429"/>
                  </a:lnTo>
                  <a:close/>
                </a:path>
                <a:path extrusionOk="0" h="1507490" w="589279">
                  <a:moveTo>
                    <a:pt x="283959" y="468363"/>
                  </a:moveTo>
                  <a:lnTo>
                    <a:pt x="253669" y="468363"/>
                  </a:lnTo>
                  <a:lnTo>
                    <a:pt x="253669" y="509028"/>
                  </a:lnTo>
                  <a:lnTo>
                    <a:pt x="283959" y="509028"/>
                  </a:lnTo>
                  <a:lnTo>
                    <a:pt x="283959" y="468363"/>
                  </a:lnTo>
                  <a:close/>
                </a:path>
                <a:path extrusionOk="0" h="1507490" w="589279">
                  <a:moveTo>
                    <a:pt x="283959" y="399021"/>
                  </a:moveTo>
                  <a:lnTo>
                    <a:pt x="253669" y="399021"/>
                  </a:lnTo>
                  <a:lnTo>
                    <a:pt x="253669" y="436105"/>
                  </a:lnTo>
                  <a:lnTo>
                    <a:pt x="283959" y="436105"/>
                  </a:lnTo>
                  <a:lnTo>
                    <a:pt x="283959" y="399021"/>
                  </a:lnTo>
                  <a:close/>
                </a:path>
                <a:path extrusionOk="0" h="1507490" w="589279">
                  <a:moveTo>
                    <a:pt x="283959" y="104940"/>
                  </a:moveTo>
                  <a:lnTo>
                    <a:pt x="253669" y="104940"/>
                  </a:lnTo>
                  <a:lnTo>
                    <a:pt x="253669" y="144399"/>
                  </a:lnTo>
                  <a:lnTo>
                    <a:pt x="283959" y="144399"/>
                  </a:lnTo>
                  <a:lnTo>
                    <a:pt x="283959" y="104940"/>
                  </a:lnTo>
                  <a:close/>
                </a:path>
                <a:path extrusionOk="0" h="1507490" w="589279">
                  <a:moveTo>
                    <a:pt x="283959" y="35560"/>
                  </a:moveTo>
                  <a:lnTo>
                    <a:pt x="253669" y="35560"/>
                  </a:lnTo>
                  <a:lnTo>
                    <a:pt x="253669" y="71475"/>
                  </a:lnTo>
                  <a:lnTo>
                    <a:pt x="283959" y="71475"/>
                  </a:lnTo>
                  <a:lnTo>
                    <a:pt x="283959" y="35560"/>
                  </a:lnTo>
                  <a:close/>
                </a:path>
                <a:path extrusionOk="0" h="1507490" w="589279">
                  <a:moveTo>
                    <a:pt x="335953" y="252006"/>
                  </a:moveTo>
                  <a:lnTo>
                    <a:pt x="306070" y="252006"/>
                  </a:lnTo>
                  <a:lnTo>
                    <a:pt x="306070" y="290296"/>
                  </a:lnTo>
                  <a:lnTo>
                    <a:pt x="335953" y="290296"/>
                  </a:lnTo>
                  <a:lnTo>
                    <a:pt x="335953" y="252006"/>
                  </a:lnTo>
                  <a:close/>
                </a:path>
                <a:path extrusionOk="0" h="1507490" w="589279">
                  <a:moveTo>
                    <a:pt x="337934" y="762406"/>
                  </a:moveTo>
                  <a:lnTo>
                    <a:pt x="307568" y="762406"/>
                  </a:lnTo>
                  <a:lnTo>
                    <a:pt x="307568" y="800735"/>
                  </a:lnTo>
                  <a:lnTo>
                    <a:pt x="337934" y="800735"/>
                  </a:lnTo>
                  <a:lnTo>
                    <a:pt x="337934" y="762406"/>
                  </a:lnTo>
                  <a:close/>
                </a:path>
                <a:path extrusionOk="0" h="1507490" w="589279">
                  <a:moveTo>
                    <a:pt x="337934" y="688911"/>
                  </a:moveTo>
                  <a:lnTo>
                    <a:pt x="307568" y="688911"/>
                  </a:lnTo>
                  <a:lnTo>
                    <a:pt x="307568" y="727811"/>
                  </a:lnTo>
                  <a:lnTo>
                    <a:pt x="337934" y="727811"/>
                  </a:lnTo>
                  <a:lnTo>
                    <a:pt x="337934" y="688911"/>
                  </a:lnTo>
                  <a:close/>
                </a:path>
                <a:path extrusionOk="0" h="1507490" w="589279">
                  <a:moveTo>
                    <a:pt x="337934" y="615429"/>
                  </a:moveTo>
                  <a:lnTo>
                    <a:pt x="307568" y="615429"/>
                  </a:lnTo>
                  <a:lnTo>
                    <a:pt x="307568" y="654837"/>
                  </a:lnTo>
                  <a:lnTo>
                    <a:pt x="337934" y="654837"/>
                  </a:lnTo>
                  <a:lnTo>
                    <a:pt x="337934" y="615429"/>
                  </a:lnTo>
                  <a:close/>
                </a:path>
                <a:path extrusionOk="0" h="1507490" w="589279">
                  <a:moveTo>
                    <a:pt x="337934" y="541896"/>
                  </a:moveTo>
                  <a:lnTo>
                    <a:pt x="307568" y="541896"/>
                  </a:lnTo>
                  <a:lnTo>
                    <a:pt x="307568" y="581952"/>
                  </a:lnTo>
                  <a:lnTo>
                    <a:pt x="337934" y="581952"/>
                  </a:lnTo>
                  <a:lnTo>
                    <a:pt x="337934" y="541896"/>
                  </a:lnTo>
                  <a:close/>
                </a:path>
                <a:path extrusionOk="0" h="1507490" w="589279">
                  <a:moveTo>
                    <a:pt x="337934" y="468363"/>
                  </a:moveTo>
                  <a:lnTo>
                    <a:pt x="307568" y="468363"/>
                  </a:lnTo>
                  <a:lnTo>
                    <a:pt x="307568" y="509028"/>
                  </a:lnTo>
                  <a:lnTo>
                    <a:pt x="337934" y="509028"/>
                  </a:lnTo>
                  <a:lnTo>
                    <a:pt x="337934" y="468363"/>
                  </a:lnTo>
                  <a:close/>
                </a:path>
                <a:path extrusionOk="0" h="1507490" w="589279">
                  <a:moveTo>
                    <a:pt x="337934" y="399021"/>
                  </a:moveTo>
                  <a:lnTo>
                    <a:pt x="307568" y="399021"/>
                  </a:lnTo>
                  <a:lnTo>
                    <a:pt x="307568" y="436105"/>
                  </a:lnTo>
                  <a:lnTo>
                    <a:pt x="337934" y="436105"/>
                  </a:lnTo>
                  <a:lnTo>
                    <a:pt x="337934" y="399021"/>
                  </a:lnTo>
                  <a:close/>
                </a:path>
                <a:path extrusionOk="0" h="1507490" w="589279">
                  <a:moveTo>
                    <a:pt x="337934" y="325488"/>
                  </a:moveTo>
                  <a:lnTo>
                    <a:pt x="307568" y="325488"/>
                  </a:lnTo>
                  <a:lnTo>
                    <a:pt x="307568" y="363181"/>
                  </a:lnTo>
                  <a:lnTo>
                    <a:pt x="337934" y="363181"/>
                  </a:lnTo>
                  <a:lnTo>
                    <a:pt x="337934" y="325488"/>
                  </a:lnTo>
                  <a:close/>
                </a:path>
                <a:path extrusionOk="0" h="1507490" w="589279">
                  <a:moveTo>
                    <a:pt x="337934" y="178511"/>
                  </a:moveTo>
                  <a:lnTo>
                    <a:pt x="307568" y="178511"/>
                  </a:lnTo>
                  <a:lnTo>
                    <a:pt x="307568" y="217322"/>
                  </a:lnTo>
                  <a:lnTo>
                    <a:pt x="337934" y="217322"/>
                  </a:lnTo>
                  <a:lnTo>
                    <a:pt x="337934" y="178511"/>
                  </a:lnTo>
                  <a:close/>
                </a:path>
                <a:path extrusionOk="0" h="1507490" w="589279">
                  <a:moveTo>
                    <a:pt x="337934" y="104940"/>
                  </a:moveTo>
                  <a:lnTo>
                    <a:pt x="307568" y="104940"/>
                  </a:lnTo>
                  <a:lnTo>
                    <a:pt x="307568" y="144399"/>
                  </a:lnTo>
                  <a:lnTo>
                    <a:pt x="337934" y="144399"/>
                  </a:lnTo>
                  <a:lnTo>
                    <a:pt x="337934" y="104940"/>
                  </a:lnTo>
                  <a:close/>
                </a:path>
                <a:path extrusionOk="0" h="1507490" w="589279">
                  <a:moveTo>
                    <a:pt x="337934" y="35560"/>
                  </a:moveTo>
                  <a:lnTo>
                    <a:pt x="307568" y="35560"/>
                  </a:lnTo>
                  <a:lnTo>
                    <a:pt x="307568" y="71475"/>
                  </a:lnTo>
                  <a:lnTo>
                    <a:pt x="337934" y="71475"/>
                  </a:lnTo>
                  <a:lnTo>
                    <a:pt x="337934" y="35560"/>
                  </a:lnTo>
                  <a:close/>
                </a:path>
                <a:path extrusionOk="0" h="1507490" w="589279">
                  <a:moveTo>
                    <a:pt x="383095" y="762406"/>
                  </a:moveTo>
                  <a:lnTo>
                    <a:pt x="352856" y="762406"/>
                  </a:lnTo>
                  <a:lnTo>
                    <a:pt x="352856" y="800735"/>
                  </a:lnTo>
                  <a:lnTo>
                    <a:pt x="383095" y="800735"/>
                  </a:lnTo>
                  <a:lnTo>
                    <a:pt x="383095" y="762406"/>
                  </a:lnTo>
                  <a:close/>
                </a:path>
                <a:path extrusionOk="0" h="1507490" w="589279">
                  <a:moveTo>
                    <a:pt x="383095" y="688911"/>
                  </a:moveTo>
                  <a:lnTo>
                    <a:pt x="352856" y="688911"/>
                  </a:lnTo>
                  <a:lnTo>
                    <a:pt x="352856" y="727811"/>
                  </a:lnTo>
                  <a:lnTo>
                    <a:pt x="383095" y="727811"/>
                  </a:lnTo>
                  <a:lnTo>
                    <a:pt x="383095" y="688911"/>
                  </a:lnTo>
                  <a:close/>
                </a:path>
                <a:path extrusionOk="0" h="1507490" w="589279">
                  <a:moveTo>
                    <a:pt x="383095" y="541896"/>
                  </a:moveTo>
                  <a:lnTo>
                    <a:pt x="352856" y="541896"/>
                  </a:lnTo>
                  <a:lnTo>
                    <a:pt x="352856" y="581952"/>
                  </a:lnTo>
                  <a:lnTo>
                    <a:pt x="383095" y="581952"/>
                  </a:lnTo>
                  <a:lnTo>
                    <a:pt x="383095" y="541896"/>
                  </a:lnTo>
                  <a:close/>
                </a:path>
                <a:path extrusionOk="0" h="1507490" w="589279">
                  <a:moveTo>
                    <a:pt x="383095" y="468363"/>
                  </a:moveTo>
                  <a:lnTo>
                    <a:pt x="352856" y="468363"/>
                  </a:lnTo>
                  <a:lnTo>
                    <a:pt x="352856" y="509028"/>
                  </a:lnTo>
                  <a:lnTo>
                    <a:pt x="383095" y="509028"/>
                  </a:lnTo>
                  <a:lnTo>
                    <a:pt x="383095" y="468363"/>
                  </a:lnTo>
                  <a:close/>
                </a:path>
                <a:path extrusionOk="0" h="1507490" w="589279">
                  <a:moveTo>
                    <a:pt x="383095" y="399021"/>
                  </a:moveTo>
                  <a:lnTo>
                    <a:pt x="352856" y="399021"/>
                  </a:lnTo>
                  <a:lnTo>
                    <a:pt x="352856" y="436105"/>
                  </a:lnTo>
                  <a:lnTo>
                    <a:pt x="383095" y="436105"/>
                  </a:lnTo>
                  <a:lnTo>
                    <a:pt x="383095" y="399021"/>
                  </a:lnTo>
                  <a:close/>
                </a:path>
                <a:path extrusionOk="0" h="1507490" w="589279">
                  <a:moveTo>
                    <a:pt x="383095" y="325488"/>
                  </a:moveTo>
                  <a:lnTo>
                    <a:pt x="352856" y="325488"/>
                  </a:lnTo>
                  <a:lnTo>
                    <a:pt x="352856" y="363181"/>
                  </a:lnTo>
                  <a:lnTo>
                    <a:pt x="383095" y="363181"/>
                  </a:lnTo>
                  <a:lnTo>
                    <a:pt x="383095" y="325488"/>
                  </a:lnTo>
                  <a:close/>
                </a:path>
                <a:path extrusionOk="0" h="1507490" w="589279">
                  <a:moveTo>
                    <a:pt x="383095" y="178511"/>
                  </a:moveTo>
                  <a:lnTo>
                    <a:pt x="352856" y="178511"/>
                  </a:lnTo>
                  <a:lnTo>
                    <a:pt x="352856" y="217322"/>
                  </a:lnTo>
                  <a:lnTo>
                    <a:pt x="383095" y="217322"/>
                  </a:lnTo>
                  <a:lnTo>
                    <a:pt x="383095" y="178511"/>
                  </a:lnTo>
                  <a:close/>
                </a:path>
                <a:path extrusionOk="0" h="1507490" w="589279">
                  <a:moveTo>
                    <a:pt x="383095" y="104940"/>
                  </a:moveTo>
                  <a:lnTo>
                    <a:pt x="352856" y="104940"/>
                  </a:lnTo>
                  <a:lnTo>
                    <a:pt x="352856" y="144399"/>
                  </a:lnTo>
                  <a:lnTo>
                    <a:pt x="383095" y="144399"/>
                  </a:lnTo>
                  <a:lnTo>
                    <a:pt x="383095" y="104940"/>
                  </a:lnTo>
                  <a:close/>
                </a:path>
                <a:path extrusionOk="0" h="1507490" w="589279">
                  <a:moveTo>
                    <a:pt x="383095" y="35560"/>
                  </a:moveTo>
                  <a:lnTo>
                    <a:pt x="352856" y="35560"/>
                  </a:lnTo>
                  <a:lnTo>
                    <a:pt x="352856" y="71475"/>
                  </a:lnTo>
                  <a:lnTo>
                    <a:pt x="383095" y="71475"/>
                  </a:lnTo>
                  <a:lnTo>
                    <a:pt x="383095" y="35560"/>
                  </a:lnTo>
                  <a:close/>
                </a:path>
                <a:path extrusionOk="0" h="1507490" w="589279">
                  <a:moveTo>
                    <a:pt x="433692" y="252006"/>
                  </a:moveTo>
                  <a:lnTo>
                    <a:pt x="403809" y="252006"/>
                  </a:lnTo>
                  <a:lnTo>
                    <a:pt x="403809" y="290296"/>
                  </a:lnTo>
                  <a:lnTo>
                    <a:pt x="433692" y="290296"/>
                  </a:lnTo>
                  <a:lnTo>
                    <a:pt x="433692" y="252006"/>
                  </a:lnTo>
                  <a:close/>
                </a:path>
                <a:path extrusionOk="0" h="1507490" w="589279">
                  <a:moveTo>
                    <a:pt x="437108" y="688911"/>
                  </a:moveTo>
                  <a:lnTo>
                    <a:pt x="406793" y="688911"/>
                  </a:lnTo>
                  <a:lnTo>
                    <a:pt x="406793" y="727811"/>
                  </a:lnTo>
                  <a:lnTo>
                    <a:pt x="437108" y="727811"/>
                  </a:lnTo>
                  <a:lnTo>
                    <a:pt x="437108" y="688911"/>
                  </a:lnTo>
                  <a:close/>
                </a:path>
                <a:path extrusionOk="0" h="1507490" w="589279">
                  <a:moveTo>
                    <a:pt x="437108" y="615429"/>
                  </a:moveTo>
                  <a:lnTo>
                    <a:pt x="406793" y="615429"/>
                  </a:lnTo>
                  <a:lnTo>
                    <a:pt x="406793" y="654837"/>
                  </a:lnTo>
                  <a:lnTo>
                    <a:pt x="437108" y="654837"/>
                  </a:lnTo>
                  <a:lnTo>
                    <a:pt x="437108" y="615429"/>
                  </a:lnTo>
                  <a:close/>
                </a:path>
                <a:path extrusionOk="0" h="1507490" w="589279">
                  <a:moveTo>
                    <a:pt x="437108" y="541896"/>
                  </a:moveTo>
                  <a:lnTo>
                    <a:pt x="406793" y="541896"/>
                  </a:lnTo>
                  <a:lnTo>
                    <a:pt x="406793" y="581952"/>
                  </a:lnTo>
                  <a:lnTo>
                    <a:pt x="437108" y="581952"/>
                  </a:lnTo>
                  <a:lnTo>
                    <a:pt x="437108" y="541896"/>
                  </a:lnTo>
                  <a:close/>
                </a:path>
                <a:path extrusionOk="0" h="1507490" w="589279">
                  <a:moveTo>
                    <a:pt x="437108" y="325488"/>
                  </a:moveTo>
                  <a:lnTo>
                    <a:pt x="406793" y="325488"/>
                  </a:lnTo>
                  <a:lnTo>
                    <a:pt x="406793" y="363181"/>
                  </a:lnTo>
                  <a:lnTo>
                    <a:pt x="437108" y="363181"/>
                  </a:lnTo>
                  <a:lnTo>
                    <a:pt x="437108" y="325488"/>
                  </a:lnTo>
                  <a:close/>
                </a:path>
                <a:path extrusionOk="0" h="1507490" w="589279">
                  <a:moveTo>
                    <a:pt x="437108" y="178511"/>
                  </a:moveTo>
                  <a:lnTo>
                    <a:pt x="406793" y="178511"/>
                  </a:lnTo>
                  <a:lnTo>
                    <a:pt x="406793" y="217322"/>
                  </a:lnTo>
                  <a:lnTo>
                    <a:pt x="437108" y="217322"/>
                  </a:lnTo>
                  <a:lnTo>
                    <a:pt x="437108" y="178511"/>
                  </a:lnTo>
                  <a:close/>
                </a:path>
                <a:path extrusionOk="0" h="1507490" w="589279">
                  <a:moveTo>
                    <a:pt x="486905" y="252006"/>
                  </a:moveTo>
                  <a:lnTo>
                    <a:pt x="457022" y="252006"/>
                  </a:lnTo>
                  <a:lnTo>
                    <a:pt x="457022" y="290296"/>
                  </a:lnTo>
                  <a:lnTo>
                    <a:pt x="486905" y="290296"/>
                  </a:lnTo>
                  <a:lnTo>
                    <a:pt x="486905" y="252006"/>
                  </a:lnTo>
                  <a:close/>
                </a:path>
                <a:path extrusionOk="0" h="1507490" w="589279">
                  <a:moveTo>
                    <a:pt x="491007" y="762406"/>
                  </a:moveTo>
                  <a:lnTo>
                    <a:pt x="460717" y="762406"/>
                  </a:lnTo>
                  <a:lnTo>
                    <a:pt x="460717" y="800735"/>
                  </a:lnTo>
                  <a:lnTo>
                    <a:pt x="491007" y="800735"/>
                  </a:lnTo>
                  <a:lnTo>
                    <a:pt x="491007" y="762406"/>
                  </a:lnTo>
                  <a:close/>
                </a:path>
                <a:path extrusionOk="0" h="1507490" w="589279">
                  <a:moveTo>
                    <a:pt x="491007" y="615429"/>
                  </a:moveTo>
                  <a:lnTo>
                    <a:pt x="460717" y="615429"/>
                  </a:lnTo>
                  <a:lnTo>
                    <a:pt x="460717" y="654837"/>
                  </a:lnTo>
                  <a:lnTo>
                    <a:pt x="491007" y="654837"/>
                  </a:lnTo>
                  <a:lnTo>
                    <a:pt x="491007" y="615429"/>
                  </a:lnTo>
                  <a:close/>
                </a:path>
                <a:path extrusionOk="0" h="1507490" w="589279">
                  <a:moveTo>
                    <a:pt x="491007" y="468363"/>
                  </a:moveTo>
                  <a:lnTo>
                    <a:pt x="460717" y="468363"/>
                  </a:lnTo>
                  <a:lnTo>
                    <a:pt x="460717" y="509028"/>
                  </a:lnTo>
                  <a:lnTo>
                    <a:pt x="491007" y="509028"/>
                  </a:lnTo>
                  <a:lnTo>
                    <a:pt x="491007" y="468363"/>
                  </a:lnTo>
                  <a:close/>
                </a:path>
                <a:path extrusionOk="0" h="1507490" w="589279">
                  <a:moveTo>
                    <a:pt x="491007" y="399021"/>
                  </a:moveTo>
                  <a:lnTo>
                    <a:pt x="460717" y="399021"/>
                  </a:lnTo>
                  <a:lnTo>
                    <a:pt x="460717" y="436105"/>
                  </a:lnTo>
                  <a:lnTo>
                    <a:pt x="491007" y="436105"/>
                  </a:lnTo>
                  <a:lnTo>
                    <a:pt x="491007" y="399021"/>
                  </a:lnTo>
                  <a:close/>
                </a:path>
                <a:path extrusionOk="0" h="1507490" w="589279">
                  <a:moveTo>
                    <a:pt x="491007" y="104940"/>
                  </a:moveTo>
                  <a:lnTo>
                    <a:pt x="460717" y="104940"/>
                  </a:lnTo>
                  <a:lnTo>
                    <a:pt x="460717" y="144399"/>
                  </a:lnTo>
                  <a:lnTo>
                    <a:pt x="491007" y="144399"/>
                  </a:lnTo>
                  <a:lnTo>
                    <a:pt x="491007" y="104940"/>
                  </a:lnTo>
                  <a:close/>
                </a:path>
                <a:path extrusionOk="0" h="1507490" w="589279">
                  <a:moveTo>
                    <a:pt x="491007" y="35560"/>
                  </a:moveTo>
                  <a:lnTo>
                    <a:pt x="460717" y="35560"/>
                  </a:lnTo>
                  <a:lnTo>
                    <a:pt x="460717" y="71475"/>
                  </a:lnTo>
                  <a:lnTo>
                    <a:pt x="491007" y="71475"/>
                  </a:lnTo>
                  <a:lnTo>
                    <a:pt x="491007" y="35560"/>
                  </a:lnTo>
                  <a:close/>
                </a:path>
                <a:path extrusionOk="0" h="1507490" w="589279">
                  <a:moveTo>
                    <a:pt x="588949" y="7607"/>
                  </a:moveTo>
                  <a:lnTo>
                    <a:pt x="587857" y="4940"/>
                  </a:lnTo>
                  <a:lnTo>
                    <a:pt x="585927" y="3009"/>
                  </a:lnTo>
                  <a:lnTo>
                    <a:pt x="583996" y="1130"/>
                  </a:lnTo>
                  <a:lnTo>
                    <a:pt x="581342" y="0"/>
                  </a:lnTo>
                  <a:lnTo>
                    <a:pt x="568350" y="0"/>
                  </a:lnTo>
                  <a:lnTo>
                    <a:pt x="568350" y="20599"/>
                  </a:lnTo>
                  <a:lnTo>
                    <a:pt x="568350" y="1068425"/>
                  </a:lnTo>
                  <a:lnTo>
                    <a:pt x="20586" y="1475613"/>
                  </a:lnTo>
                  <a:lnTo>
                    <a:pt x="20586" y="20599"/>
                  </a:lnTo>
                  <a:lnTo>
                    <a:pt x="568350" y="20599"/>
                  </a:lnTo>
                  <a:lnTo>
                    <a:pt x="568350" y="0"/>
                  </a:lnTo>
                  <a:lnTo>
                    <a:pt x="7594" y="0"/>
                  </a:lnTo>
                  <a:lnTo>
                    <a:pt x="4940" y="1079"/>
                  </a:lnTo>
                  <a:lnTo>
                    <a:pt x="3009" y="3009"/>
                  </a:lnTo>
                  <a:lnTo>
                    <a:pt x="1117" y="4940"/>
                  </a:lnTo>
                  <a:lnTo>
                    <a:pt x="0" y="7607"/>
                  </a:lnTo>
                  <a:lnTo>
                    <a:pt x="0" y="1499984"/>
                  </a:lnTo>
                  <a:lnTo>
                    <a:pt x="2209" y="1503565"/>
                  </a:lnTo>
                  <a:lnTo>
                    <a:pt x="5664" y="1505292"/>
                  </a:lnTo>
                  <a:lnTo>
                    <a:pt x="9131" y="1507058"/>
                  </a:lnTo>
                  <a:lnTo>
                    <a:pt x="13347" y="1506702"/>
                  </a:lnTo>
                  <a:lnTo>
                    <a:pt x="55130" y="1475613"/>
                  </a:lnTo>
                  <a:lnTo>
                    <a:pt x="587413" y="1079931"/>
                  </a:lnTo>
                  <a:lnTo>
                    <a:pt x="588949" y="1076871"/>
                  </a:lnTo>
                  <a:lnTo>
                    <a:pt x="588949" y="10299"/>
                  </a:lnTo>
                  <a:lnTo>
                    <a:pt x="588949" y="7607"/>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5"/>
            <p:cNvSpPr/>
            <p:nvPr/>
          </p:nvSpPr>
          <p:spPr>
            <a:xfrm>
              <a:off x="7822127" y="4560507"/>
              <a:ext cx="337820" cy="887730"/>
            </a:xfrm>
            <a:custGeom>
              <a:rect b="b" l="l" r="r" t="t"/>
              <a:pathLst>
                <a:path extrusionOk="0" h="887729" w="337820">
                  <a:moveTo>
                    <a:pt x="337290" y="887136"/>
                  </a:moveTo>
                  <a:lnTo>
                    <a:pt x="0" y="887136"/>
                  </a:lnTo>
                  <a:lnTo>
                    <a:pt x="0" y="0"/>
                  </a:lnTo>
                  <a:lnTo>
                    <a:pt x="337290" y="0"/>
                  </a:lnTo>
                  <a:lnTo>
                    <a:pt x="337290" y="887136"/>
                  </a:lnTo>
                  <a:close/>
                </a:path>
              </a:pathLst>
            </a:custGeom>
            <a:solidFill>
              <a:srgbClr val="D3D1D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0" name="Google Shape;400;p5"/>
            <p:cNvSpPr/>
            <p:nvPr/>
          </p:nvSpPr>
          <p:spPr>
            <a:xfrm>
              <a:off x="7811831" y="4550209"/>
              <a:ext cx="358140" cy="908050"/>
            </a:xfrm>
            <a:custGeom>
              <a:rect b="b" l="l" r="r" t="t"/>
              <a:pathLst>
                <a:path extrusionOk="0" h="908050" w="358140">
                  <a:moveTo>
                    <a:pt x="350281" y="907730"/>
                  </a:moveTo>
                  <a:lnTo>
                    <a:pt x="7561" y="907730"/>
                  </a:lnTo>
                  <a:lnTo>
                    <a:pt x="4947" y="906644"/>
                  </a:lnTo>
                  <a:lnTo>
                    <a:pt x="3016" y="904754"/>
                  </a:lnTo>
                  <a:lnTo>
                    <a:pt x="1085" y="902823"/>
                  </a:lnTo>
                  <a:lnTo>
                    <a:pt x="0" y="900168"/>
                  </a:lnTo>
                  <a:lnTo>
                    <a:pt x="0" y="7562"/>
                  </a:lnTo>
                  <a:lnTo>
                    <a:pt x="1085" y="4907"/>
                  </a:lnTo>
                  <a:lnTo>
                    <a:pt x="3016" y="3016"/>
                  </a:lnTo>
                  <a:lnTo>
                    <a:pt x="4947" y="1086"/>
                  </a:lnTo>
                  <a:lnTo>
                    <a:pt x="7561" y="0"/>
                  </a:lnTo>
                  <a:lnTo>
                    <a:pt x="350281" y="0"/>
                  </a:lnTo>
                  <a:lnTo>
                    <a:pt x="352935" y="1086"/>
                  </a:lnTo>
                  <a:lnTo>
                    <a:pt x="354866" y="3016"/>
                  </a:lnTo>
                  <a:lnTo>
                    <a:pt x="356797" y="4907"/>
                  </a:lnTo>
                  <a:lnTo>
                    <a:pt x="357882" y="7562"/>
                  </a:lnTo>
                  <a:lnTo>
                    <a:pt x="357882" y="10297"/>
                  </a:lnTo>
                  <a:lnTo>
                    <a:pt x="10296" y="10297"/>
                  </a:lnTo>
                  <a:lnTo>
                    <a:pt x="10296" y="20594"/>
                  </a:lnTo>
                  <a:lnTo>
                    <a:pt x="20592" y="20594"/>
                  </a:lnTo>
                  <a:lnTo>
                    <a:pt x="20592" y="887136"/>
                  </a:lnTo>
                  <a:lnTo>
                    <a:pt x="357882" y="887136"/>
                  </a:lnTo>
                  <a:lnTo>
                    <a:pt x="357882" y="900168"/>
                  </a:lnTo>
                  <a:lnTo>
                    <a:pt x="356797" y="902823"/>
                  </a:lnTo>
                  <a:lnTo>
                    <a:pt x="354866" y="904754"/>
                  </a:lnTo>
                  <a:lnTo>
                    <a:pt x="352935" y="906644"/>
                  </a:lnTo>
                  <a:lnTo>
                    <a:pt x="350281" y="907730"/>
                  </a:lnTo>
                  <a:close/>
                </a:path>
                <a:path extrusionOk="0" h="908050" w="358140">
                  <a:moveTo>
                    <a:pt x="20592" y="20594"/>
                  </a:moveTo>
                  <a:lnTo>
                    <a:pt x="10296" y="20594"/>
                  </a:lnTo>
                  <a:lnTo>
                    <a:pt x="10296" y="10297"/>
                  </a:lnTo>
                  <a:lnTo>
                    <a:pt x="20592" y="10297"/>
                  </a:lnTo>
                  <a:lnTo>
                    <a:pt x="20592" y="20594"/>
                  </a:lnTo>
                  <a:close/>
                </a:path>
                <a:path extrusionOk="0" h="908050" w="358140">
                  <a:moveTo>
                    <a:pt x="357882" y="887136"/>
                  </a:moveTo>
                  <a:lnTo>
                    <a:pt x="337290" y="887136"/>
                  </a:lnTo>
                  <a:lnTo>
                    <a:pt x="337290" y="20594"/>
                  </a:lnTo>
                  <a:lnTo>
                    <a:pt x="20592" y="20594"/>
                  </a:lnTo>
                  <a:lnTo>
                    <a:pt x="20592" y="10297"/>
                  </a:lnTo>
                  <a:lnTo>
                    <a:pt x="357882" y="10297"/>
                  </a:lnTo>
                  <a:lnTo>
                    <a:pt x="357882" y="887136"/>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1" name="Google Shape;401;p5"/>
            <p:cNvSpPr/>
            <p:nvPr/>
          </p:nvSpPr>
          <p:spPr>
            <a:xfrm>
              <a:off x="7707820" y="4861622"/>
              <a:ext cx="337820" cy="887730"/>
            </a:xfrm>
            <a:custGeom>
              <a:rect b="b" l="l" r="r" t="t"/>
              <a:pathLst>
                <a:path extrusionOk="0" h="887729" w="337820">
                  <a:moveTo>
                    <a:pt x="337330" y="887176"/>
                  </a:moveTo>
                  <a:lnTo>
                    <a:pt x="0" y="887176"/>
                  </a:lnTo>
                  <a:lnTo>
                    <a:pt x="0" y="0"/>
                  </a:lnTo>
                  <a:lnTo>
                    <a:pt x="337330" y="0"/>
                  </a:lnTo>
                  <a:lnTo>
                    <a:pt x="337330" y="887176"/>
                  </a:lnTo>
                  <a:close/>
                </a:path>
              </a:pathLst>
            </a:custGeom>
            <a:solidFill>
              <a:srgbClr val="D3D1D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2" name="Google Shape;402;p5"/>
            <p:cNvSpPr/>
            <p:nvPr/>
          </p:nvSpPr>
          <p:spPr>
            <a:xfrm>
              <a:off x="7697521" y="4598961"/>
              <a:ext cx="358140" cy="1160145"/>
            </a:xfrm>
            <a:custGeom>
              <a:rect b="b" l="l" r="r" t="t"/>
              <a:pathLst>
                <a:path extrusionOk="0" h="1160145" w="358140">
                  <a:moveTo>
                    <a:pt x="88887" y="964971"/>
                  </a:moveTo>
                  <a:lnTo>
                    <a:pt x="58724" y="964971"/>
                  </a:lnTo>
                  <a:lnTo>
                    <a:pt x="58724" y="1030947"/>
                  </a:lnTo>
                  <a:lnTo>
                    <a:pt x="88887" y="1030947"/>
                  </a:lnTo>
                  <a:lnTo>
                    <a:pt x="88887" y="964971"/>
                  </a:lnTo>
                  <a:close/>
                </a:path>
                <a:path extrusionOk="0" h="1160145" w="358140">
                  <a:moveTo>
                    <a:pt x="88887" y="845070"/>
                  </a:moveTo>
                  <a:lnTo>
                    <a:pt x="58724" y="845070"/>
                  </a:lnTo>
                  <a:lnTo>
                    <a:pt x="58724" y="910996"/>
                  </a:lnTo>
                  <a:lnTo>
                    <a:pt x="88887" y="910996"/>
                  </a:lnTo>
                  <a:lnTo>
                    <a:pt x="88887" y="845070"/>
                  </a:lnTo>
                  <a:close/>
                </a:path>
                <a:path extrusionOk="0" h="1160145" w="358140">
                  <a:moveTo>
                    <a:pt x="88887" y="698538"/>
                  </a:moveTo>
                  <a:lnTo>
                    <a:pt x="58724" y="698538"/>
                  </a:lnTo>
                  <a:lnTo>
                    <a:pt x="58724" y="764501"/>
                  </a:lnTo>
                  <a:lnTo>
                    <a:pt x="88887" y="764501"/>
                  </a:lnTo>
                  <a:lnTo>
                    <a:pt x="88887" y="698538"/>
                  </a:lnTo>
                  <a:close/>
                </a:path>
                <a:path extrusionOk="0" h="1160145" w="358140">
                  <a:moveTo>
                    <a:pt x="88887" y="578624"/>
                  </a:moveTo>
                  <a:lnTo>
                    <a:pt x="58724" y="578624"/>
                  </a:lnTo>
                  <a:lnTo>
                    <a:pt x="58724" y="644588"/>
                  </a:lnTo>
                  <a:lnTo>
                    <a:pt x="88887" y="644588"/>
                  </a:lnTo>
                  <a:lnTo>
                    <a:pt x="88887" y="578624"/>
                  </a:lnTo>
                  <a:close/>
                </a:path>
                <a:path extrusionOk="0" h="1160145" w="358140">
                  <a:moveTo>
                    <a:pt x="88887" y="432130"/>
                  </a:moveTo>
                  <a:lnTo>
                    <a:pt x="58724" y="432130"/>
                  </a:lnTo>
                  <a:lnTo>
                    <a:pt x="58724" y="498055"/>
                  </a:lnTo>
                  <a:lnTo>
                    <a:pt x="88887" y="498055"/>
                  </a:lnTo>
                  <a:lnTo>
                    <a:pt x="88887" y="432130"/>
                  </a:lnTo>
                  <a:close/>
                </a:path>
                <a:path extrusionOk="0" h="1160145" w="358140">
                  <a:moveTo>
                    <a:pt x="88887" y="312178"/>
                  </a:moveTo>
                  <a:lnTo>
                    <a:pt x="58724" y="312178"/>
                  </a:lnTo>
                  <a:lnTo>
                    <a:pt x="58724" y="378155"/>
                  </a:lnTo>
                  <a:lnTo>
                    <a:pt x="88887" y="378155"/>
                  </a:lnTo>
                  <a:lnTo>
                    <a:pt x="88887" y="312178"/>
                  </a:lnTo>
                  <a:close/>
                </a:path>
                <a:path extrusionOk="0" h="1160145" w="358140">
                  <a:moveTo>
                    <a:pt x="151472" y="964971"/>
                  </a:moveTo>
                  <a:lnTo>
                    <a:pt x="121297" y="964971"/>
                  </a:lnTo>
                  <a:lnTo>
                    <a:pt x="121297" y="1030947"/>
                  </a:lnTo>
                  <a:lnTo>
                    <a:pt x="151472" y="1030947"/>
                  </a:lnTo>
                  <a:lnTo>
                    <a:pt x="151472" y="964971"/>
                  </a:lnTo>
                  <a:close/>
                </a:path>
                <a:path extrusionOk="0" h="1160145" w="358140">
                  <a:moveTo>
                    <a:pt x="151472" y="845070"/>
                  </a:moveTo>
                  <a:lnTo>
                    <a:pt x="121297" y="845070"/>
                  </a:lnTo>
                  <a:lnTo>
                    <a:pt x="121297" y="910996"/>
                  </a:lnTo>
                  <a:lnTo>
                    <a:pt x="151472" y="910996"/>
                  </a:lnTo>
                  <a:lnTo>
                    <a:pt x="151472" y="845070"/>
                  </a:lnTo>
                  <a:close/>
                </a:path>
                <a:path extrusionOk="0" h="1160145" w="358140">
                  <a:moveTo>
                    <a:pt x="151472" y="698538"/>
                  </a:moveTo>
                  <a:lnTo>
                    <a:pt x="121297" y="698538"/>
                  </a:lnTo>
                  <a:lnTo>
                    <a:pt x="121297" y="764501"/>
                  </a:lnTo>
                  <a:lnTo>
                    <a:pt x="151472" y="764501"/>
                  </a:lnTo>
                  <a:lnTo>
                    <a:pt x="151472" y="698538"/>
                  </a:lnTo>
                  <a:close/>
                </a:path>
                <a:path extrusionOk="0" h="1160145" w="358140">
                  <a:moveTo>
                    <a:pt x="151472" y="578624"/>
                  </a:moveTo>
                  <a:lnTo>
                    <a:pt x="121297" y="578624"/>
                  </a:lnTo>
                  <a:lnTo>
                    <a:pt x="121297" y="644588"/>
                  </a:lnTo>
                  <a:lnTo>
                    <a:pt x="151472" y="644588"/>
                  </a:lnTo>
                  <a:lnTo>
                    <a:pt x="151472" y="578624"/>
                  </a:lnTo>
                  <a:close/>
                </a:path>
                <a:path extrusionOk="0" h="1160145" w="358140">
                  <a:moveTo>
                    <a:pt x="151472" y="432130"/>
                  </a:moveTo>
                  <a:lnTo>
                    <a:pt x="121297" y="432130"/>
                  </a:lnTo>
                  <a:lnTo>
                    <a:pt x="121297" y="498055"/>
                  </a:lnTo>
                  <a:lnTo>
                    <a:pt x="151472" y="498055"/>
                  </a:lnTo>
                  <a:lnTo>
                    <a:pt x="151472" y="432130"/>
                  </a:lnTo>
                  <a:close/>
                </a:path>
                <a:path extrusionOk="0" h="1160145" w="358140">
                  <a:moveTo>
                    <a:pt x="151472" y="312178"/>
                  </a:moveTo>
                  <a:lnTo>
                    <a:pt x="121297" y="312178"/>
                  </a:lnTo>
                  <a:lnTo>
                    <a:pt x="121297" y="378155"/>
                  </a:lnTo>
                  <a:lnTo>
                    <a:pt x="151472" y="378155"/>
                  </a:lnTo>
                  <a:lnTo>
                    <a:pt x="151472" y="312178"/>
                  </a:lnTo>
                  <a:close/>
                </a:path>
                <a:path extrusionOk="0" h="1160145" w="358140">
                  <a:moveTo>
                    <a:pt x="194462" y="119913"/>
                  </a:moveTo>
                  <a:lnTo>
                    <a:pt x="164338" y="119913"/>
                  </a:lnTo>
                  <a:lnTo>
                    <a:pt x="164338" y="185839"/>
                  </a:lnTo>
                  <a:lnTo>
                    <a:pt x="194462" y="185839"/>
                  </a:lnTo>
                  <a:lnTo>
                    <a:pt x="194462" y="119913"/>
                  </a:lnTo>
                  <a:close/>
                </a:path>
                <a:path extrusionOk="0" h="1160145" w="358140">
                  <a:moveTo>
                    <a:pt x="194462" y="0"/>
                  </a:moveTo>
                  <a:lnTo>
                    <a:pt x="164338" y="0"/>
                  </a:lnTo>
                  <a:lnTo>
                    <a:pt x="164338" y="65938"/>
                  </a:lnTo>
                  <a:lnTo>
                    <a:pt x="194462" y="65938"/>
                  </a:lnTo>
                  <a:lnTo>
                    <a:pt x="194462" y="0"/>
                  </a:lnTo>
                  <a:close/>
                </a:path>
                <a:path extrusionOk="0" h="1160145" w="358140">
                  <a:moveTo>
                    <a:pt x="232105" y="964971"/>
                  </a:moveTo>
                  <a:lnTo>
                    <a:pt x="201942" y="964971"/>
                  </a:lnTo>
                  <a:lnTo>
                    <a:pt x="201942" y="1030947"/>
                  </a:lnTo>
                  <a:lnTo>
                    <a:pt x="232105" y="1030947"/>
                  </a:lnTo>
                  <a:lnTo>
                    <a:pt x="232105" y="964971"/>
                  </a:lnTo>
                  <a:close/>
                </a:path>
                <a:path extrusionOk="0" h="1160145" w="358140">
                  <a:moveTo>
                    <a:pt x="232105" y="845070"/>
                  </a:moveTo>
                  <a:lnTo>
                    <a:pt x="201942" y="845070"/>
                  </a:lnTo>
                  <a:lnTo>
                    <a:pt x="201942" y="910996"/>
                  </a:lnTo>
                  <a:lnTo>
                    <a:pt x="232105" y="910996"/>
                  </a:lnTo>
                  <a:lnTo>
                    <a:pt x="232105" y="845070"/>
                  </a:lnTo>
                  <a:close/>
                </a:path>
                <a:path extrusionOk="0" h="1160145" w="358140">
                  <a:moveTo>
                    <a:pt x="232105" y="698538"/>
                  </a:moveTo>
                  <a:lnTo>
                    <a:pt x="201942" y="698538"/>
                  </a:lnTo>
                  <a:lnTo>
                    <a:pt x="201942" y="764501"/>
                  </a:lnTo>
                  <a:lnTo>
                    <a:pt x="232105" y="764501"/>
                  </a:lnTo>
                  <a:lnTo>
                    <a:pt x="232105" y="698538"/>
                  </a:lnTo>
                  <a:close/>
                </a:path>
                <a:path extrusionOk="0" h="1160145" w="358140">
                  <a:moveTo>
                    <a:pt x="232105" y="578624"/>
                  </a:moveTo>
                  <a:lnTo>
                    <a:pt x="201942" y="578624"/>
                  </a:lnTo>
                  <a:lnTo>
                    <a:pt x="201942" y="644588"/>
                  </a:lnTo>
                  <a:lnTo>
                    <a:pt x="232105" y="644588"/>
                  </a:lnTo>
                  <a:lnTo>
                    <a:pt x="232105" y="578624"/>
                  </a:lnTo>
                  <a:close/>
                </a:path>
                <a:path extrusionOk="0" h="1160145" w="358140">
                  <a:moveTo>
                    <a:pt x="232105" y="432130"/>
                  </a:moveTo>
                  <a:lnTo>
                    <a:pt x="201942" y="432130"/>
                  </a:lnTo>
                  <a:lnTo>
                    <a:pt x="201942" y="498055"/>
                  </a:lnTo>
                  <a:lnTo>
                    <a:pt x="232105" y="498055"/>
                  </a:lnTo>
                  <a:lnTo>
                    <a:pt x="232105" y="432130"/>
                  </a:lnTo>
                  <a:close/>
                </a:path>
                <a:path extrusionOk="0" h="1160145" w="358140">
                  <a:moveTo>
                    <a:pt x="232105" y="312178"/>
                  </a:moveTo>
                  <a:lnTo>
                    <a:pt x="201942" y="312178"/>
                  </a:lnTo>
                  <a:lnTo>
                    <a:pt x="201942" y="378155"/>
                  </a:lnTo>
                  <a:lnTo>
                    <a:pt x="232105" y="378155"/>
                  </a:lnTo>
                  <a:lnTo>
                    <a:pt x="232105" y="312178"/>
                  </a:lnTo>
                  <a:close/>
                </a:path>
                <a:path extrusionOk="0" h="1160145" w="358140">
                  <a:moveTo>
                    <a:pt x="257086" y="119913"/>
                  </a:moveTo>
                  <a:lnTo>
                    <a:pt x="226961" y="119913"/>
                  </a:lnTo>
                  <a:lnTo>
                    <a:pt x="226961" y="185839"/>
                  </a:lnTo>
                  <a:lnTo>
                    <a:pt x="257086" y="185839"/>
                  </a:lnTo>
                  <a:lnTo>
                    <a:pt x="257086" y="119913"/>
                  </a:lnTo>
                  <a:close/>
                </a:path>
                <a:path extrusionOk="0" h="1160145" w="358140">
                  <a:moveTo>
                    <a:pt x="257086" y="0"/>
                  </a:moveTo>
                  <a:lnTo>
                    <a:pt x="226961" y="0"/>
                  </a:lnTo>
                  <a:lnTo>
                    <a:pt x="226961" y="65938"/>
                  </a:lnTo>
                  <a:lnTo>
                    <a:pt x="257086" y="65938"/>
                  </a:lnTo>
                  <a:lnTo>
                    <a:pt x="257086" y="0"/>
                  </a:lnTo>
                  <a:close/>
                </a:path>
                <a:path extrusionOk="0" h="1160145" w="358140">
                  <a:moveTo>
                    <a:pt x="357924" y="259969"/>
                  </a:moveTo>
                  <a:lnTo>
                    <a:pt x="356793" y="257314"/>
                  </a:lnTo>
                  <a:lnTo>
                    <a:pt x="354901" y="255384"/>
                  </a:lnTo>
                  <a:lnTo>
                    <a:pt x="352971" y="253453"/>
                  </a:lnTo>
                  <a:lnTo>
                    <a:pt x="350316" y="252374"/>
                  </a:lnTo>
                  <a:lnTo>
                    <a:pt x="337286" y="252374"/>
                  </a:lnTo>
                  <a:lnTo>
                    <a:pt x="337286" y="272961"/>
                  </a:lnTo>
                  <a:lnTo>
                    <a:pt x="337286" y="1139545"/>
                  </a:lnTo>
                  <a:lnTo>
                    <a:pt x="20586" y="1139545"/>
                  </a:lnTo>
                  <a:lnTo>
                    <a:pt x="20586" y="272961"/>
                  </a:lnTo>
                  <a:lnTo>
                    <a:pt x="337286" y="272961"/>
                  </a:lnTo>
                  <a:lnTo>
                    <a:pt x="337286" y="252374"/>
                  </a:lnTo>
                  <a:lnTo>
                    <a:pt x="7594" y="252374"/>
                  </a:lnTo>
                  <a:lnTo>
                    <a:pt x="4940" y="253453"/>
                  </a:lnTo>
                  <a:lnTo>
                    <a:pt x="1079" y="257314"/>
                  </a:lnTo>
                  <a:lnTo>
                    <a:pt x="0" y="259969"/>
                  </a:lnTo>
                  <a:lnTo>
                    <a:pt x="0" y="1152537"/>
                  </a:lnTo>
                  <a:lnTo>
                    <a:pt x="1079" y="1155192"/>
                  </a:lnTo>
                  <a:lnTo>
                    <a:pt x="3009" y="1157122"/>
                  </a:lnTo>
                  <a:lnTo>
                    <a:pt x="4940" y="1159014"/>
                  </a:lnTo>
                  <a:lnTo>
                    <a:pt x="7594" y="1160145"/>
                  </a:lnTo>
                  <a:lnTo>
                    <a:pt x="350316" y="1160145"/>
                  </a:lnTo>
                  <a:lnTo>
                    <a:pt x="352971" y="1159014"/>
                  </a:lnTo>
                  <a:lnTo>
                    <a:pt x="354901" y="1157122"/>
                  </a:lnTo>
                  <a:lnTo>
                    <a:pt x="356793" y="1155192"/>
                  </a:lnTo>
                  <a:lnTo>
                    <a:pt x="357924" y="1152537"/>
                  </a:lnTo>
                  <a:lnTo>
                    <a:pt x="357924" y="1139545"/>
                  </a:lnTo>
                  <a:lnTo>
                    <a:pt x="357924" y="262661"/>
                  </a:lnTo>
                  <a:lnTo>
                    <a:pt x="357924" y="25996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3" name="Google Shape;403;p5"/>
            <p:cNvSpPr/>
            <p:nvPr/>
          </p:nvSpPr>
          <p:spPr>
            <a:xfrm>
              <a:off x="9566173" y="4719431"/>
              <a:ext cx="161925" cy="127635"/>
            </a:xfrm>
            <a:custGeom>
              <a:rect b="b" l="l" r="r" t="t"/>
              <a:pathLst>
                <a:path extrusionOk="0" h="127635" w="161925">
                  <a:moveTo>
                    <a:pt x="161727" y="127469"/>
                  </a:moveTo>
                  <a:lnTo>
                    <a:pt x="0" y="127469"/>
                  </a:lnTo>
                  <a:lnTo>
                    <a:pt x="0" y="0"/>
                  </a:lnTo>
                  <a:lnTo>
                    <a:pt x="161727" y="0"/>
                  </a:lnTo>
                  <a:lnTo>
                    <a:pt x="161727" y="127469"/>
                  </a:lnTo>
                  <a:close/>
                </a:path>
              </a:pathLst>
            </a:custGeom>
            <a:solidFill>
              <a:srgbClr val="FBCD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4" name="Google Shape;404;p5"/>
            <p:cNvSpPr/>
            <p:nvPr/>
          </p:nvSpPr>
          <p:spPr>
            <a:xfrm>
              <a:off x="9555877" y="4709134"/>
              <a:ext cx="182880" cy="148590"/>
            </a:xfrm>
            <a:custGeom>
              <a:rect b="b" l="l" r="r" t="t"/>
              <a:pathLst>
                <a:path extrusionOk="0" h="148589" w="182879">
                  <a:moveTo>
                    <a:pt x="174718" y="148063"/>
                  </a:moveTo>
                  <a:lnTo>
                    <a:pt x="7601" y="148063"/>
                  </a:lnTo>
                  <a:lnTo>
                    <a:pt x="4947" y="146937"/>
                  </a:lnTo>
                  <a:lnTo>
                    <a:pt x="3016" y="145047"/>
                  </a:lnTo>
                  <a:lnTo>
                    <a:pt x="1126" y="143116"/>
                  </a:lnTo>
                  <a:lnTo>
                    <a:pt x="0" y="140461"/>
                  </a:lnTo>
                  <a:lnTo>
                    <a:pt x="0" y="7562"/>
                  </a:lnTo>
                  <a:lnTo>
                    <a:pt x="1126" y="4907"/>
                  </a:lnTo>
                  <a:lnTo>
                    <a:pt x="3016" y="2976"/>
                  </a:lnTo>
                  <a:lnTo>
                    <a:pt x="4947" y="1086"/>
                  </a:lnTo>
                  <a:lnTo>
                    <a:pt x="7601" y="0"/>
                  </a:lnTo>
                  <a:lnTo>
                    <a:pt x="174718" y="0"/>
                  </a:lnTo>
                  <a:lnTo>
                    <a:pt x="177372" y="1086"/>
                  </a:lnTo>
                  <a:lnTo>
                    <a:pt x="179303" y="3016"/>
                  </a:lnTo>
                  <a:lnTo>
                    <a:pt x="181234" y="4907"/>
                  </a:lnTo>
                  <a:lnTo>
                    <a:pt x="182320" y="7562"/>
                  </a:lnTo>
                  <a:lnTo>
                    <a:pt x="182320" y="10297"/>
                  </a:lnTo>
                  <a:lnTo>
                    <a:pt x="10296" y="10297"/>
                  </a:lnTo>
                  <a:lnTo>
                    <a:pt x="10296" y="20594"/>
                  </a:lnTo>
                  <a:lnTo>
                    <a:pt x="20592" y="20594"/>
                  </a:lnTo>
                  <a:lnTo>
                    <a:pt x="20592" y="127469"/>
                  </a:lnTo>
                  <a:lnTo>
                    <a:pt x="182320" y="127469"/>
                  </a:lnTo>
                  <a:lnTo>
                    <a:pt x="182320" y="140461"/>
                  </a:lnTo>
                  <a:lnTo>
                    <a:pt x="181234" y="143116"/>
                  </a:lnTo>
                  <a:lnTo>
                    <a:pt x="179303" y="145047"/>
                  </a:lnTo>
                  <a:lnTo>
                    <a:pt x="177372" y="146937"/>
                  </a:lnTo>
                  <a:lnTo>
                    <a:pt x="174718" y="148063"/>
                  </a:lnTo>
                  <a:close/>
                </a:path>
                <a:path extrusionOk="0" h="148589" w="182879">
                  <a:moveTo>
                    <a:pt x="20592" y="20594"/>
                  </a:moveTo>
                  <a:lnTo>
                    <a:pt x="10296" y="20594"/>
                  </a:lnTo>
                  <a:lnTo>
                    <a:pt x="10296" y="10297"/>
                  </a:lnTo>
                  <a:lnTo>
                    <a:pt x="20592" y="10297"/>
                  </a:lnTo>
                  <a:lnTo>
                    <a:pt x="20592" y="20594"/>
                  </a:lnTo>
                  <a:close/>
                </a:path>
                <a:path extrusionOk="0" h="148589" w="182879">
                  <a:moveTo>
                    <a:pt x="182320" y="127469"/>
                  </a:moveTo>
                  <a:lnTo>
                    <a:pt x="161727" y="127469"/>
                  </a:lnTo>
                  <a:lnTo>
                    <a:pt x="161727" y="20594"/>
                  </a:lnTo>
                  <a:lnTo>
                    <a:pt x="20592" y="20594"/>
                  </a:lnTo>
                  <a:lnTo>
                    <a:pt x="20592" y="10297"/>
                  </a:lnTo>
                  <a:lnTo>
                    <a:pt x="182320" y="10297"/>
                  </a:lnTo>
                  <a:lnTo>
                    <a:pt x="182320" y="12746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5"/>
            <p:cNvSpPr/>
            <p:nvPr/>
          </p:nvSpPr>
          <p:spPr>
            <a:xfrm>
              <a:off x="9117150" y="4090652"/>
              <a:ext cx="342265" cy="1513205"/>
            </a:xfrm>
            <a:custGeom>
              <a:rect b="b" l="l" r="r" t="t"/>
              <a:pathLst>
                <a:path extrusionOk="0" h="1513204" w="342265">
                  <a:moveTo>
                    <a:pt x="342196" y="1513059"/>
                  </a:moveTo>
                  <a:lnTo>
                    <a:pt x="0" y="1513059"/>
                  </a:lnTo>
                  <a:lnTo>
                    <a:pt x="0" y="0"/>
                  </a:lnTo>
                  <a:lnTo>
                    <a:pt x="342196" y="0"/>
                  </a:lnTo>
                  <a:lnTo>
                    <a:pt x="342196" y="1513059"/>
                  </a:lnTo>
                  <a:close/>
                </a:path>
              </a:pathLst>
            </a:custGeom>
            <a:solidFill>
              <a:srgbClr val="EF2F3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6" name="Google Shape;406;p5"/>
            <p:cNvSpPr/>
            <p:nvPr/>
          </p:nvSpPr>
          <p:spPr>
            <a:xfrm>
              <a:off x="9106802" y="4080357"/>
              <a:ext cx="363220" cy="1534160"/>
            </a:xfrm>
            <a:custGeom>
              <a:rect b="b" l="l" r="r" t="t"/>
              <a:pathLst>
                <a:path extrusionOk="0" h="1534160" w="363220">
                  <a:moveTo>
                    <a:pt x="59537" y="1233944"/>
                  </a:moveTo>
                  <a:lnTo>
                    <a:pt x="34112" y="1233944"/>
                  </a:lnTo>
                  <a:lnTo>
                    <a:pt x="34112" y="1285836"/>
                  </a:lnTo>
                  <a:lnTo>
                    <a:pt x="59537" y="1285836"/>
                  </a:lnTo>
                  <a:lnTo>
                    <a:pt x="59537" y="1233944"/>
                  </a:lnTo>
                  <a:close/>
                </a:path>
                <a:path extrusionOk="0" h="1534160" w="363220">
                  <a:moveTo>
                    <a:pt x="59537" y="1141437"/>
                  </a:moveTo>
                  <a:lnTo>
                    <a:pt x="34112" y="1141437"/>
                  </a:lnTo>
                  <a:lnTo>
                    <a:pt x="34112" y="1194092"/>
                  </a:lnTo>
                  <a:lnTo>
                    <a:pt x="59537" y="1194092"/>
                  </a:lnTo>
                  <a:lnTo>
                    <a:pt x="59537" y="1141437"/>
                  </a:lnTo>
                  <a:close/>
                </a:path>
                <a:path extrusionOk="0" h="1534160" w="363220">
                  <a:moveTo>
                    <a:pt x="59537" y="1054112"/>
                  </a:moveTo>
                  <a:lnTo>
                    <a:pt x="34112" y="1054112"/>
                  </a:lnTo>
                  <a:lnTo>
                    <a:pt x="34112" y="1102258"/>
                  </a:lnTo>
                  <a:lnTo>
                    <a:pt x="59537" y="1102258"/>
                  </a:lnTo>
                  <a:lnTo>
                    <a:pt x="59537" y="1054112"/>
                  </a:lnTo>
                  <a:close/>
                </a:path>
                <a:path extrusionOk="0" h="1534160" w="363220">
                  <a:moveTo>
                    <a:pt x="59537" y="961593"/>
                  </a:moveTo>
                  <a:lnTo>
                    <a:pt x="34112" y="961593"/>
                  </a:lnTo>
                  <a:lnTo>
                    <a:pt x="34112" y="1010462"/>
                  </a:lnTo>
                  <a:lnTo>
                    <a:pt x="59537" y="1010462"/>
                  </a:lnTo>
                  <a:lnTo>
                    <a:pt x="59537" y="961593"/>
                  </a:lnTo>
                  <a:close/>
                </a:path>
                <a:path extrusionOk="0" h="1534160" w="363220">
                  <a:moveTo>
                    <a:pt x="59537" y="776528"/>
                  </a:moveTo>
                  <a:lnTo>
                    <a:pt x="34112" y="776528"/>
                  </a:lnTo>
                  <a:lnTo>
                    <a:pt x="34112" y="826922"/>
                  </a:lnTo>
                  <a:lnTo>
                    <a:pt x="59537" y="826922"/>
                  </a:lnTo>
                  <a:lnTo>
                    <a:pt x="59537" y="776528"/>
                  </a:lnTo>
                  <a:close/>
                </a:path>
                <a:path extrusionOk="0" h="1534160" w="363220">
                  <a:moveTo>
                    <a:pt x="59537" y="684009"/>
                  </a:moveTo>
                  <a:lnTo>
                    <a:pt x="34112" y="684009"/>
                  </a:lnTo>
                  <a:lnTo>
                    <a:pt x="34112" y="735139"/>
                  </a:lnTo>
                  <a:lnTo>
                    <a:pt x="59537" y="735139"/>
                  </a:lnTo>
                  <a:lnTo>
                    <a:pt x="59537" y="684009"/>
                  </a:lnTo>
                  <a:close/>
                </a:path>
                <a:path extrusionOk="0" h="1534160" w="363220">
                  <a:moveTo>
                    <a:pt x="59537" y="596646"/>
                  </a:moveTo>
                  <a:lnTo>
                    <a:pt x="34112" y="596646"/>
                  </a:lnTo>
                  <a:lnTo>
                    <a:pt x="34112" y="643382"/>
                  </a:lnTo>
                  <a:lnTo>
                    <a:pt x="59537" y="643382"/>
                  </a:lnTo>
                  <a:lnTo>
                    <a:pt x="59537" y="596646"/>
                  </a:lnTo>
                  <a:close/>
                </a:path>
                <a:path extrusionOk="0" h="1534160" w="363220">
                  <a:moveTo>
                    <a:pt x="59537" y="504126"/>
                  </a:moveTo>
                  <a:lnTo>
                    <a:pt x="34112" y="504126"/>
                  </a:lnTo>
                  <a:lnTo>
                    <a:pt x="34112" y="551599"/>
                  </a:lnTo>
                  <a:lnTo>
                    <a:pt x="59537" y="551599"/>
                  </a:lnTo>
                  <a:lnTo>
                    <a:pt x="59537" y="504126"/>
                  </a:lnTo>
                  <a:close/>
                </a:path>
                <a:path extrusionOk="0" h="1534160" w="363220">
                  <a:moveTo>
                    <a:pt x="59537" y="319100"/>
                  </a:moveTo>
                  <a:lnTo>
                    <a:pt x="34112" y="319100"/>
                  </a:lnTo>
                  <a:lnTo>
                    <a:pt x="34112" y="368007"/>
                  </a:lnTo>
                  <a:lnTo>
                    <a:pt x="59537" y="368007"/>
                  </a:lnTo>
                  <a:lnTo>
                    <a:pt x="59537" y="319100"/>
                  </a:lnTo>
                  <a:close/>
                </a:path>
                <a:path extrusionOk="0" h="1534160" w="363220">
                  <a:moveTo>
                    <a:pt x="59537" y="226580"/>
                  </a:moveTo>
                  <a:lnTo>
                    <a:pt x="34112" y="226580"/>
                  </a:lnTo>
                  <a:lnTo>
                    <a:pt x="34112" y="276225"/>
                  </a:lnTo>
                  <a:lnTo>
                    <a:pt x="59537" y="276225"/>
                  </a:lnTo>
                  <a:lnTo>
                    <a:pt x="59537" y="226580"/>
                  </a:lnTo>
                  <a:close/>
                </a:path>
                <a:path extrusionOk="0" h="1534160" w="363220">
                  <a:moveTo>
                    <a:pt x="59537" y="139217"/>
                  </a:moveTo>
                  <a:lnTo>
                    <a:pt x="34112" y="139217"/>
                  </a:lnTo>
                  <a:lnTo>
                    <a:pt x="34112" y="184429"/>
                  </a:lnTo>
                  <a:lnTo>
                    <a:pt x="59537" y="184429"/>
                  </a:lnTo>
                  <a:lnTo>
                    <a:pt x="59537" y="139217"/>
                  </a:lnTo>
                  <a:close/>
                </a:path>
                <a:path extrusionOk="0" h="1534160" w="363220">
                  <a:moveTo>
                    <a:pt x="104902" y="1233944"/>
                  </a:moveTo>
                  <a:lnTo>
                    <a:pt x="79438" y="1233944"/>
                  </a:lnTo>
                  <a:lnTo>
                    <a:pt x="79438" y="1285836"/>
                  </a:lnTo>
                  <a:lnTo>
                    <a:pt x="104902" y="1285836"/>
                  </a:lnTo>
                  <a:lnTo>
                    <a:pt x="104902" y="1233944"/>
                  </a:lnTo>
                  <a:close/>
                </a:path>
                <a:path extrusionOk="0" h="1534160" w="363220">
                  <a:moveTo>
                    <a:pt x="104902" y="961593"/>
                  </a:moveTo>
                  <a:lnTo>
                    <a:pt x="79438" y="961593"/>
                  </a:lnTo>
                  <a:lnTo>
                    <a:pt x="79438" y="1010462"/>
                  </a:lnTo>
                  <a:lnTo>
                    <a:pt x="104902" y="1010462"/>
                  </a:lnTo>
                  <a:lnTo>
                    <a:pt x="104902" y="961593"/>
                  </a:lnTo>
                  <a:close/>
                </a:path>
                <a:path extrusionOk="0" h="1534160" w="363220">
                  <a:moveTo>
                    <a:pt x="104902" y="869086"/>
                  </a:moveTo>
                  <a:lnTo>
                    <a:pt x="79438" y="869086"/>
                  </a:lnTo>
                  <a:lnTo>
                    <a:pt x="79438" y="918679"/>
                  </a:lnTo>
                  <a:lnTo>
                    <a:pt x="104902" y="918679"/>
                  </a:lnTo>
                  <a:lnTo>
                    <a:pt x="104902" y="869086"/>
                  </a:lnTo>
                  <a:close/>
                </a:path>
                <a:path extrusionOk="0" h="1534160" w="363220">
                  <a:moveTo>
                    <a:pt x="104902" y="776528"/>
                  </a:moveTo>
                  <a:lnTo>
                    <a:pt x="79438" y="776528"/>
                  </a:lnTo>
                  <a:lnTo>
                    <a:pt x="79438" y="826922"/>
                  </a:lnTo>
                  <a:lnTo>
                    <a:pt x="104902" y="826922"/>
                  </a:lnTo>
                  <a:lnTo>
                    <a:pt x="104902" y="776528"/>
                  </a:lnTo>
                  <a:close/>
                </a:path>
                <a:path extrusionOk="0" h="1534160" w="363220">
                  <a:moveTo>
                    <a:pt x="104902" y="504126"/>
                  </a:moveTo>
                  <a:lnTo>
                    <a:pt x="79438" y="504126"/>
                  </a:lnTo>
                  <a:lnTo>
                    <a:pt x="79438" y="551599"/>
                  </a:lnTo>
                  <a:lnTo>
                    <a:pt x="104902" y="551599"/>
                  </a:lnTo>
                  <a:lnTo>
                    <a:pt x="104902" y="504126"/>
                  </a:lnTo>
                  <a:close/>
                </a:path>
                <a:path extrusionOk="0" h="1534160" w="363220">
                  <a:moveTo>
                    <a:pt x="104902" y="411619"/>
                  </a:moveTo>
                  <a:lnTo>
                    <a:pt x="79438" y="411619"/>
                  </a:lnTo>
                  <a:lnTo>
                    <a:pt x="79438" y="459803"/>
                  </a:lnTo>
                  <a:lnTo>
                    <a:pt x="104902" y="459803"/>
                  </a:lnTo>
                  <a:lnTo>
                    <a:pt x="104902" y="411619"/>
                  </a:lnTo>
                  <a:close/>
                </a:path>
                <a:path extrusionOk="0" h="1534160" w="363220">
                  <a:moveTo>
                    <a:pt x="104902" y="319100"/>
                  </a:moveTo>
                  <a:lnTo>
                    <a:pt x="79438" y="319100"/>
                  </a:lnTo>
                  <a:lnTo>
                    <a:pt x="79438" y="368007"/>
                  </a:lnTo>
                  <a:lnTo>
                    <a:pt x="104902" y="368007"/>
                  </a:lnTo>
                  <a:lnTo>
                    <a:pt x="104902" y="319100"/>
                  </a:lnTo>
                  <a:close/>
                </a:path>
                <a:path extrusionOk="0" h="1534160" w="363220">
                  <a:moveTo>
                    <a:pt x="150266" y="1141437"/>
                  </a:moveTo>
                  <a:lnTo>
                    <a:pt x="124815" y="1141437"/>
                  </a:lnTo>
                  <a:lnTo>
                    <a:pt x="124815" y="1194092"/>
                  </a:lnTo>
                  <a:lnTo>
                    <a:pt x="150266" y="1194092"/>
                  </a:lnTo>
                  <a:lnTo>
                    <a:pt x="150266" y="1141437"/>
                  </a:lnTo>
                  <a:close/>
                </a:path>
                <a:path extrusionOk="0" h="1534160" w="363220">
                  <a:moveTo>
                    <a:pt x="150266" y="1054112"/>
                  </a:moveTo>
                  <a:lnTo>
                    <a:pt x="124815" y="1054112"/>
                  </a:lnTo>
                  <a:lnTo>
                    <a:pt x="124815" y="1102258"/>
                  </a:lnTo>
                  <a:lnTo>
                    <a:pt x="150266" y="1102258"/>
                  </a:lnTo>
                  <a:lnTo>
                    <a:pt x="150266" y="1054112"/>
                  </a:lnTo>
                  <a:close/>
                </a:path>
                <a:path extrusionOk="0" h="1534160" w="363220">
                  <a:moveTo>
                    <a:pt x="150266" y="869086"/>
                  </a:moveTo>
                  <a:lnTo>
                    <a:pt x="124815" y="869086"/>
                  </a:lnTo>
                  <a:lnTo>
                    <a:pt x="124815" y="918679"/>
                  </a:lnTo>
                  <a:lnTo>
                    <a:pt x="150266" y="918679"/>
                  </a:lnTo>
                  <a:lnTo>
                    <a:pt x="150266" y="869086"/>
                  </a:lnTo>
                  <a:close/>
                </a:path>
                <a:path extrusionOk="0" h="1534160" w="363220">
                  <a:moveTo>
                    <a:pt x="150266" y="684009"/>
                  </a:moveTo>
                  <a:lnTo>
                    <a:pt x="124815" y="684009"/>
                  </a:lnTo>
                  <a:lnTo>
                    <a:pt x="124815" y="735139"/>
                  </a:lnTo>
                  <a:lnTo>
                    <a:pt x="150266" y="735139"/>
                  </a:lnTo>
                  <a:lnTo>
                    <a:pt x="150266" y="684009"/>
                  </a:lnTo>
                  <a:close/>
                </a:path>
                <a:path extrusionOk="0" h="1534160" w="363220">
                  <a:moveTo>
                    <a:pt x="150266" y="596646"/>
                  </a:moveTo>
                  <a:lnTo>
                    <a:pt x="124815" y="596646"/>
                  </a:lnTo>
                  <a:lnTo>
                    <a:pt x="124815" y="643382"/>
                  </a:lnTo>
                  <a:lnTo>
                    <a:pt x="150266" y="643382"/>
                  </a:lnTo>
                  <a:lnTo>
                    <a:pt x="150266" y="596646"/>
                  </a:lnTo>
                  <a:close/>
                </a:path>
                <a:path extrusionOk="0" h="1534160" w="363220">
                  <a:moveTo>
                    <a:pt x="150266" y="411619"/>
                  </a:moveTo>
                  <a:lnTo>
                    <a:pt x="124815" y="411619"/>
                  </a:lnTo>
                  <a:lnTo>
                    <a:pt x="124815" y="459803"/>
                  </a:lnTo>
                  <a:lnTo>
                    <a:pt x="150266" y="459803"/>
                  </a:lnTo>
                  <a:lnTo>
                    <a:pt x="150266" y="411619"/>
                  </a:lnTo>
                  <a:close/>
                </a:path>
                <a:path extrusionOk="0" h="1534160" w="363220">
                  <a:moveTo>
                    <a:pt x="150266" y="226580"/>
                  </a:moveTo>
                  <a:lnTo>
                    <a:pt x="124815" y="226580"/>
                  </a:lnTo>
                  <a:lnTo>
                    <a:pt x="124815" y="276225"/>
                  </a:lnTo>
                  <a:lnTo>
                    <a:pt x="150266" y="276225"/>
                  </a:lnTo>
                  <a:lnTo>
                    <a:pt x="150266" y="226580"/>
                  </a:lnTo>
                  <a:close/>
                </a:path>
                <a:path extrusionOk="0" h="1534160" w="363220">
                  <a:moveTo>
                    <a:pt x="150266" y="139217"/>
                  </a:moveTo>
                  <a:lnTo>
                    <a:pt x="124815" y="139217"/>
                  </a:lnTo>
                  <a:lnTo>
                    <a:pt x="124815" y="184429"/>
                  </a:lnTo>
                  <a:lnTo>
                    <a:pt x="150266" y="184429"/>
                  </a:lnTo>
                  <a:lnTo>
                    <a:pt x="150266" y="139217"/>
                  </a:lnTo>
                  <a:close/>
                </a:path>
                <a:path extrusionOk="0" h="1534160" w="363220">
                  <a:moveTo>
                    <a:pt x="195681" y="1233944"/>
                  </a:moveTo>
                  <a:lnTo>
                    <a:pt x="170180" y="1233944"/>
                  </a:lnTo>
                  <a:lnTo>
                    <a:pt x="170180" y="1285836"/>
                  </a:lnTo>
                  <a:lnTo>
                    <a:pt x="195681" y="1285836"/>
                  </a:lnTo>
                  <a:lnTo>
                    <a:pt x="195681" y="1233944"/>
                  </a:lnTo>
                  <a:close/>
                </a:path>
                <a:path extrusionOk="0" h="1534160" w="363220">
                  <a:moveTo>
                    <a:pt x="195681" y="1141437"/>
                  </a:moveTo>
                  <a:lnTo>
                    <a:pt x="170180" y="1141437"/>
                  </a:lnTo>
                  <a:lnTo>
                    <a:pt x="170180" y="1194092"/>
                  </a:lnTo>
                  <a:lnTo>
                    <a:pt x="195681" y="1194092"/>
                  </a:lnTo>
                  <a:lnTo>
                    <a:pt x="195681" y="1141437"/>
                  </a:lnTo>
                  <a:close/>
                </a:path>
                <a:path extrusionOk="0" h="1534160" w="363220">
                  <a:moveTo>
                    <a:pt x="195681" y="1054112"/>
                  </a:moveTo>
                  <a:lnTo>
                    <a:pt x="170180" y="1054112"/>
                  </a:lnTo>
                  <a:lnTo>
                    <a:pt x="170180" y="1102258"/>
                  </a:lnTo>
                  <a:lnTo>
                    <a:pt x="195681" y="1102258"/>
                  </a:lnTo>
                  <a:lnTo>
                    <a:pt x="195681" y="1054112"/>
                  </a:lnTo>
                  <a:close/>
                </a:path>
                <a:path extrusionOk="0" h="1534160" w="363220">
                  <a:moveTo>
                    <a:pt x="195681" y="961593"/>
                  </a:moveTo>
                  <a:lnTo>
                    <a:pt x="170180" y="961593"/>
                  </a:lnTo>
                  <a:lnTo>
                    <a:pt x="170180" y="1010462"/>
                  </a:lnTo>
                  <a:lnTo>
                    <a:pt x="195681" y="1010462"/>
                  </a:lnTo>
                  <a:lnTo>
                    <a:pt x="195681" y="961593"/>
                  </a:lnTo>
                  <a:close/>
                </a:path>
                <a:path extrusionOk="0" h="1534160" w="363220">
                  <a:moveTo>
                    <a:pt x="195681" y="869086"/>
                  </a:moveTo>
                  <a:lnTo>
                    <a:pt x="170180" y="869086"/>
                  </a:lnTo>
                  <a:lnTo>
                    <a:pt x="170180" y="918679"/>
                  </a:lnTo>
                  <a:lnTo>
                    <a:pt x="195681" y="918679"/>
                  </a:lnTo>
                  <a:lnTo>
                    <a:pt x="195681" y="869086"/>
                  </a:lnTo>
                  <a:close/>
                </a:path>
                <a:path extrusionOk="0" h="1534160" w="363220">
                  <a:moveTo>
                    <a:pt x="195681" y="776528"/>
                  </a:moveTo>
                  <a:lnTo>
                    <a:pt x="170180" y="776528"/>
                  </a:lnTo>
                  <a:lnTo>
                    <a:pt x="170180" y="826922"/>
                  </a:lnTo>
                  <a:lnTo>
                    <a:pt x="195681" y="826922"/>
                  </a:lnTo>
                  <a:lnTo>
                    <a:pt x="195681" y="776528"/>
                  </a:lnTo>
                  <a:close/>
                </a:path>
                <a:path extrusionOk="0" h="1534160" w="363220">
                  <a:moveTo>
                    <a:pt x="195681" y="684009"/>
                  </a:moveTo>
                  <a:lnTo>
                    <a:pt x="170180" y="684009"/>
                  </a:lnTo>
                  <a:lnTo>
                    <a:pt x="170180" y="735139"/>
                  </a:lnTo>
                  <a:lnTo>
                    <a:pt x="195681" y="735139"/>
                  </a:lnTo>
                  <a:lnTo>
                    <a:pt x="195681" y="684009"/>
                  </a:lnTo>
                  <a:close/>
                </a:path>
                <a:path extrusionOk="0" h="1534160" w="363220">
                  <a:moveTo>
                    <a:pt x="195681" y="596646"/>
                  </a:moveTo>
                  <a:lnTo>
                    <a:pt x="170180" y="596646"/>
                  </a:lnTo>
                  <a:lnTo>
                    <a:pt x="170180" y="643382"/>
                  </a:lnTo>
                  <a:lnTo>
                    <a:pt x="195681" y="643382"/>
                  </a:lnTo>
                  <a:lnTo>
                    <a:pt x="195681" y="596646"/>
                  </a:lnTo>
                  <a:close/>
                </a:path>
                <a:path extrusionOk="0" h="1534160" w="363220">
                  <a:moveTo>
                    <a:pt x="195681" y="504126"/>
                  </a:moveTo>
                  <a:lnTo>
                    <a:pt x="170180" y="504126"/>
                  </a:lnTo>
                  <a:lnTo>
                    <a:pt x="170180" y="551599"/>
                  </a:lnTo>
                  <a:lnTo>
                    <a:pt x="195681" y="551599"/>
                  </a:lnTo>
                  <a:lnTo>
                    <a:pt x="195681" y="504126"/>
                  </a:lnTo>
                  <a:close/>
                </a:path>
                <a:path extrusionOk="0" h="1534160" w="363220">
                  <a:moveTo>
                    <a:pt x="195681" y="411619"/>
                  </a:moveTo>
                  <a:lnTo>
                    <a:pt x="170180" y="411619"/>
                  </a:lnTo>
                  <a:lnTo>
                    <a:pt x="170180" y="459803"/>
                  </a:lnTo>
                  <a:lnTo>
                    <a:pt x="195681" y="459803"/>
                  </a:lnTo>
                  <a:lnTo>
                    <a:pt x="195681" y="411619"/>
                  </a:lnTo>
                  <a:close/>
                </a:path>
                <a:path extrusionOk="0" h="1534160" w="363220">
                  <a:moveTo>
                    <a:pt x="195681" y="319100"/>
                  </a:moveTo>
                  <a:lnTo>
                    <a:pt x="170180" y="319100"/>
                  </a:lnTo>
                  <a:lnTo>
                    <a:pt x="170180" y="368007"/>
                  </a:lnTo>
                  <a:lnTo>
                    <a:pt x="195681" y="368007"/>
                  </a:lnTo>
                  <a:lnTo>
                    <a:pt x="195681" y="319100"/>
                  </a:lnTo>
                  <a:close/>
                </a:path>
                <a:path extrusionOk="0" h="1534160" w="363220">
                  <a:moveTo>
                    <a:pt x="195681" y="226580"/>
                  </a:moveTo>
                  <a:lnTo>
                    <a:pt x="170180" y="226580"/>
                  </a:lnTo>
                  <a:lnTo>
                    <a:pt x="170180" y="276225"/>
                  </a:lnTo>
                  <a:lnTo>
                    <a:pt x="195681" y="276225"/>
                  </a:lnTo>
                  <a:lnTo>
                    <a:pt x="195681" y="226580"/>
                  </a:lnTo>
                  <a:close/>
                </a:path>
                <a:path extrusionOk="0" h="1534160" w="363220">
                  <a:moveTo>
                    <a:pt x="195681" y="139217"/>
                  </a:moveTo>
                  <a:lnTo>
                    <a:pt x="170180" y="139217"/>
                  </a:lnTo>
                  <a:lnTo>
                    <a:pt x="170180" y="184429"/>
                  </a:lnTo>
                  <a:lnTo>
                    <a:pt x="195681" y="184429"/>
                  </a:lnTo>
                  <a:lnTo>
                    <a:pt x="195681" y="139217"/>
                  </a:lnTo>
                  <a:close/>
                </a:path>
                <a:path extrusionOk="0" h="1534160" w="363220">
                  <a:moveTo>
                    <a:pt x="233641" y="1233944"/>
                  </a:moveTo>
                  <a:lnTo>
                    <a:pt x="208191" y="1233944"/>
                  </a:lnTo>
                  <a:lnTo>
                    <a:pt x="208191" y="1285836"/>
                  </a:lnTo>
                  <a:lnTo>
                    <a:pt x="233641" y="1285836"/>
                  </a:lnTo>
                  <a:lnTo>
                    <a:pt x="233641" y="1233944"/>
                  </a:lnTo>
                  <a:close/>
                </a:path>
                <a:path extrusionOk="0" h="1534160" w="363220">
                  <a:moveTo>
                    <a:pt x="233641" y="1141437"/>
                  </a:moveTo>
                  <a:lnTo>
                    <a:pt x="208191" y="1141437"/>
                  </a:lnTo>
                  <a:lnTo>
                    <a:pt x="208191" y="1194092"/>
                  </a:lnTo>
                  <a:lnTo>
                    <a:pt x="233641" y="1194092"/>
                  </a:lnTo>
                  <a:lnTo>
                    <a:pt x="233641" y="1141437"/>
                  </a:lnTo>
                  <a:close/>
                </a:path>
                <a:path extrusionOk="0" h="1534160" w="363220">
                  <a:moveTo>
                    <a:pt x="233641" y="1054112"/>
                  </a:moveTo>
                  <a:lnTo>
                    <a:pt x="208191" y="1054112"/>
                  </a:lnTo>
                  <a:lnTo>
                    <a:pt x="208191" y="1102258"/>
                  </a:lnTo>
                  <a:lnTo>
                    <a:pt x="233641" y="1102258"/>
                  </a:lnTo>
                  <a:lnTo>
                    <a:pt x="233641" y="1054112"/>
                  </a:lnTo>
                  <a:close/>
                </a:path>
                <a:path extrusionOk="0" h="1534160" w="363220">
                  <a:moveTo>
                    <a:pt x="233641" y="961593"/>
                  </a:moveTo>
                  <a:lnTo>
                    <a:pt x="208191" y="961593"/>
                  </a:lnTo>
                  <a:lnTo>
                    <a:pt x="208191" y="1010462"/>
                  </a:lnTo>
                  <a:lnTo>
                    <a:pt x="233641" y="1010462"/>
                  </a:lnTo>
                  <a:lnTo>
                    <a:pt x="233641" y="961593"/>
                  </a:lnTo>
                  <a:close/>
                </a:path>
                <a:path extrusionOk="0" h="1534160" w="363220">
                  <a:moveTo>
                    <a:pt x="233641" y="776528"/>
                  </a:moveTo>
                  <a:lnTo>
                    <a:pt x="208191" y="776528"/>
                  </a:lnTo>
                  <a:lnTo>
                    <a:pt x="208191" y="826922"/>
                  </a:lnTo>
                  <a:lnTo>
                    <a:pt x="233641" y="826922"/>
                  </a:lnTo>
                  <a:lnTo>
                    <a:pt x="233641" y="776528"/>
                  </a:lnTo>
                  <a:close/>
                </a:path>
                <a:path extrusionOk="0" h="1534160" w="363220">
                  <a:moveTo>
                    <a:pt x="233641" y="684009"/>
                  </a:moveTo>
                  <a:lnTo>
                    <a:pt x="208191" y="684009"/>
                  </a:lnTo>
                  <a:lnTo>
                    <a:pt x="208191" y="735139"/>
                  </a:lnTo>
                  <a:lnTo>
                    <a:pt x="233641" y="735139"/>
                  </a:lnTo>
                  <a:lnTo>
                    <a:pt x="233641" y="684009"/>
                  </a:lnTo>
                  <a:close/>
                </a:path>
                <a:path extrusionOk="0" h="1534160" w="363220">
                  <a:moveTo>
                    <a:pt x="233641" y="596646"/>
                  </a:moveTo>
                  <a:lnTo>
                    <a:pt x="208191" y="596646"/>
                  </a:lnTo>
                  <a:lnTo>
                    <a:pt x="208191" y="643382"/>
                  </a:lnTo>
                  <a:lnTo>
                    <a:pt x="233641" y="643382"/>
                  </a:lnTo>
                  <a:lnTo>
                    <a:pt x="233641" y="596646"/>
                  </a:lnTo>
                  <a:close/>
                </a:path>
                <a:path extrusionOk="0" h="1534160" w="363220">
                  <a:moveTo>
                    <a:pt x="233641" y="504126"/>
                  </a:moveTo>
                  <a:lnTo>
                    <a:pt x="208191" y="504126"/>
                  </a:lnTo>
                  <a:lnTo>
                    <a:pt x="208191" y="551599"/>
                  </a:lnTo>
                  <a:lnTo>
                    <a:pt x="233641" y="551599"/>
                  </a:lnTo>
                  <a:lnTo>
                    <a:pt x="233641" y="504126"/>
                  </a:lnTo>
                  <a:close/>
                </a:path>
                <a:path extrusionOk="0" h="1534160" w="363220">
                  <a:moveTo>
                    <a:pt x="233641" y="319100"/>
                  </a:moveTo>
                  <a:lnTo>
                    <a:pt x="208191" y="319100"/>
                  </a:lnTo>
                  <a:lnTo>
                    <a:pt x="208191" y="368007"/>
                  </a:lnTo>
                  <a:lnTo>
                    <a:pt x="233641" y="368007"/>
                  </a:lnTo>
                  <a:lnTo>
                    <a:pt x="233641" y="319100"/>
                  </a:lnTo>
                  <a:close/>
                </a:path>
                <a:path extrusionOk="0" h="1534160" w="363220">
                  <a:moveTo>
                    <a:pt x="233641" y="226580"/>
                  </a:moveTo>
                  <a:lnTo>
                    <a:pt x="208191" y="226580"/>
                  </a:lnTo>
                  <a:lnTo>
                    <a:pt x="208191" y="276225"/>
                  </a:lnTo>
                  <a:lnTo>
                    <a:pt x="233641" y="276225"/>
                  </a:lnTo>
                  <a:lnTo>
                    <a:pt x="233641" y="226580"/>
                  </a:lnTo>
                  <a:close/>
                </a:path>
                <a:path extrusionOk="0" h="1534160" w="363220">
                  <a:moveTo>
                    <a:pt x="233641" y="139217"/>
                  </a:moveTo>
                  <a:lnTo>
                    <a:pt x="208191" y="139217"/>
                  </a:lnTo>
                  <a:lnTo>
                    <a:pt x="208191" y="184429"/>
                  </a:lnTo>
                  <a:lnTo>
                    <a:pt x="233641" y="184429"/>
                  </a:lnTo>
                  <a:lnTo>
                    <a:pt x="233641" y="139217"/>
                  </a:lnTo>
                  <a:close/>
                </a:path>
                <a:path extrusionOk="0" h="1534160" w="363220">
                  <a:moveTo>
                    <a:pt x="279019" y="1233944"/>
                  </a:moveTo>
                  <a:lnTo>
                    <a:pt x="253555" y="1233944"/>
                  </a:lnTo>
                  <a:lnTo>
                    <a:pt x="253555" y="1285836"/>
                  </a:lnTo>
                  <a:lnTo>
                    <a:pt x="279019" y="1285836"/>
                  </a:lnTo>
                  <a:lnTo>
                    <a:pt x="279019" y="1233944"/>
                  </a:lnTo>
                  <a:close/>
                </a:path>
                <a:path extrusionOk="0" h="1534160" w="363220">
                  <a:moveTo>
                    <a:pt x="279019" y="961593"/>
                  </a:moveTo>
                  <a:lnTo>
                    <a:pt x="253555" y="961593"/>
                  </a:lnTo>
                  <a:lnTo>
                    <a:pt x="253555" y="1010462"/>
                  </a:lnTo>
                  <a:lnTo>
                    <a:pt x="279019" y="1010462"/>
                  </a:lnTo>
                  <a:lnTo>
                    <a:pt x="279019" y="961593"/>
                  </a:lnTo>
                  <a:close/>
                </a:path>
                <a:path extrusionOk="0" h="1534160" w="363220">
                  <a:moveTo>
                    <a:pt x="279019" y="869086"/>
                  </a:moveTo>
                  <a:lnTo>
                    <a:pt x="253555" y="869086"/>
                  </a:lnTo>
                  <a:lnTo>
                    <a:pt x="253555" y="918679"/>
                  </a:lnTo>
                  <a:lnTo>
                    <a:pt x="279019" y="918679"/>
                  </a:lnTo>
                  <a:lnTo>
                    <a:pt x="279019" y="869086"/>
                  </a:lnTo>
                  <a:close/>
                </a:path>
                <a:path extrusionOk="0" h="1534160" w="363220">
                  <a:moveTo>
                    <a:pt x="279019" y="776528"/>
                  </a:moveTo>
                  <a:lnTo>
                    <a:pt x="253555" y="776528"/>
                  </a:lnTo>
                  <a:lnTo>
                    <a:pt x="253555" y="826922"/>
                  </a:lnTo>
                  <a:lnTo>
                    <a:pt x="279019" y="826922"/>
                  </a:lnTo>
                  <a:lnTo>
                    <a:pt x="279019" y="776528"/>
                  </a:lnTo>
                  <a:close/>
                </a:path>
                <a:path extrusionOk="0" h="1534160" w="363220">
                  <a:moveTo>
                    <a:pt x="279019" y="504126"/>
                  </a:moveTo>
                  <a:lnTo>
                    <a:pt x="253555" y="504126"/>
                  </a:lnTo>
                  <a:lnTo>
                    <a:pt x="253555" y="551599"/>
                  </a:lnTo>
                  <a:lnTo>
                    <a:pt x="279019" y="551599"/>
                  </a:lnTo>
                  <a:lnTo>
                    <a:pt x="279019" y="504126"/>
                  </a:lnTo>
                  <a:close/>
                </a:path>
                <a:path extrusionOk="0" h="1534160" w="363220">
                  <a:moveTo>
                    <a:pt x="279019" y="411619"/>
                  </a:moveTo>
                  <a:lnTo>
                    <a:pt x="253555" y="411619"/>
                  </a:lnTo>
                  <a:lnTo>
                    <a:pt x="253555" y="459803"/>
                  </a:lnTo>
                  <a:lnTo>
                    <a:pt x="279019" y="459803"/>
                  </a:lnTo>
                  <a:lnTo>
                    <a:pt x="279019" y="411619"/>
                  </a:lnTo>
                  <a:close/>
                </a:path>
                <a:path extrusionOk="0" h="1534160" w="363220">
                  <a:moveTo>
                    <a:pt x="279019" y="319100"/>
                  </a:moveTo>
                  <a:lnTo>
                    <a:pt x="253555" y="319100"/>
                  </a:lnTo>
                  <a:lnTo>
                    <a:pt x="253555" y="368007"/>
                  </a:lnTo>
                  <a:lnTo>
                    <a:pt x="279019" y="368007"/>
                  </a:lnTo>
                  <a:lnTo>
                    <a:pt x="279019" y="319100"/>
                  </a:lnTo>
                  <a:close/>
                </a:path>
                <a:path extrusionOk="0" h="1534160" w="363220">
                  <a:moveTo>
                    <a:pt x="324383" y="1141437"/>
                  </a:moveTo>
                  <a:lnTo>
                    <a:pt x="298881" y="1141437"/>
                  </a:lnTo>
                  <a:lnTo>
                    <a:pt x="298881" y="1194092"/>
                  </a:lnTo>
                  <a:lnTo>
                    <a:pt x="324383" y="1194092"/>
                  </a:lnTo>
                  <a:lnTo>
                    <a:pt x="324383" y="1141437"/>
                  </a:lnTo>
                  <a:close/>
                </a:path>
                <a:path extrusionOk="0" h="1534160" w="363220">
                  <a:moveTo>
                    <a:pt x="324383" y="1054112"/>
                  </a:moveTo>
                  <a:lnTo>
                    <a:pt x="298881" y="1054112"/>
                  </a:lnTo>
                  <a:lnTo>
                    <a:pt x="298881" y="1102258"/>
                  </a:lnTo>
                  <a:lnTo>
                    <a:pt x="324383" y="1102258"/>
                  </a:lnTo>
                  <a:lnTo>
                    <a:pt x="324383" y="1054112"/>
                  </a:lnTo>
                  <a:close/>
                </a:path>
                <a:path extrusionOk="0" h="1534160" w="363220">
                  <a:moveTo>
                    <a:pt x="324383" y="869086"/>
                  </a:moveTo>
                  <a:lnTo>
                    <a:pt x="298881" y="869086"/>
                  </a:lnTo>
                  <a:lnTo>
                    <a:pt x="298881" y="918679"/>
                  </a:lnTo>
                  <a:lnTo>
                    <a:pt x="324383" y="918679"/>
                  </a:lnTo>
                  <a:lnTo>
                    <a:pt x="324383" y="869086"/>
                  </a:lnTo>
                  <a:close/>
                </a:path>
                <a:path extrusionOk="0" h="1534160" w="363220">
                  <a:moveTo>
                    <a:pt x="324383" y="684009"/>
                  </a:moveTo>
                  <a:lnTo>
                    <a:pt x="298881" y="684009"/>
                  </a:lnTo>
                  <a:lnTo>
                    <a:pt x="298881" y="735139"/>
                  </a:lnTo>
                  <a:lnTo>
                    <a:pt x="324383" y="735139"/>
                  </a:lnTo>
                  <a:lnTo>
                    <a:pt x="324383" y="684009"/>
                  </a:lnTo>
                  <a:close/>
                </a:path>
                <a:path extrusionOk="0" h="1534160" w="363220">
                  <a:moveTo>
                    <a:pt x="324383" y="596646"/>
                  </a:moveTo>
                  <a:lnTo>
                    <a:pt x="298881" y="596646"/>
                  </a:lnTo>
                  <a:lnTo>
                    <a:pt x="298881" y="643382"/>
                  </a:lnTo>
                  <a:lnTo>
                    <a:pt x="324383" y="643382"/>
                  </a:lnTo>
                  <a:lnTo>
                    <a:pt x="324383" y="596646"/>
                  </a:lnTo>
                  <a:close/>
                </a:path>
                <a:path extrusionOk="0" h="1534160" w="363220">
                  <a:moveTo>
                    <a:pt x="324383" y="411619"/>
                  </a:moveTo>
                  <a:lnTo>
                    <a:pt x="298881" y="411619"/>
                  </a:lnTo>
                  <a:lnTo>
                    <a:pt x="298881" y="459803"/>
                  </a:lnTo>
                  <a:lnTo>
                    <a:pt x="324383" y="459803"/>
                  </a:lnTo>
                  <a:lnTo>
                    <a:pt x="324383" y="411619"/>
                  </a:lnTo>
                  <a:close/>
                </a:path>
                <a:path extrusionOk="0" h="1534160" w="363220">
                  <a:moveTo>
                    <a:pt x="324383" y="226580"/>
                  </a:moveTo>
                  <a:lnTo>
                    <a:pt x="298881" y="226580"/>
                  </a:lnTo>
                  <a:lnTo>
                    <a:pt x="298881" y="276225"/>
                  </a:lnTo>
                  <a:lnTo>
                    <a:pt x="324383" y="276225"/>
                  </a:lnTo>
                  <a:lnTo>
                    <a:pt x="324383" y="226580"/>
                  </a:lnTo>
                  <a:close/>
                </a:path>
                <a:path extrusionOk="0" h="1534160" w="363220">
                  <a:moveTo>
                    <a:pt x="324383" y="139217"/>
                  </a:moveTo>
                  <a:lnTo>
                    <a:pt x="298881" y="139217"/>
                  </a:lnTo>
                  <a:lnTo>
                    <a:pt x="298881" y="184429"/>
                  </a:lnTo>
                  <a:lnTo>
                    <a:pt x="324383" y="184429"/>
                  </a:lnTo>
                  <a:lnTo>
                    <a:pt x="324383" y="139217"/>
                  </a:lnTo>
                  <a:close/>
                </a:path>
                <a:path extrusionOk="0" h="1534160" w="363220">
                  <a:moveTo>
                    <a:pt x="362839" y="7569"/>
                  </a:moveTo>
                  <a:lnTo>
                    <a:pt x="361746" y="4914"/>
                  </a:lnTo>
                  <a:lnTo>
                    <a:pt x="359816" y="3022"/>
                  </a:lnTo>
                  <a:lnTo>
                    <a:pt x="357924" y="1092"/>
                  </a:lnTo>
                  <a:lnTo>
                    <a:pt x="355269" y="0"/>
                  </a:lnTo>
                  <a:lnTo>
                    <a:pt x="342239" y="0"/>
                  </a:lnTo>
                  <a:lnTo>
                    <a:pt x="342239" y="20599"/>
                  </a:lnTo>
                  <a:lnTo>
                    <a:pt x="342239" y="1513065"/>
                  </a:lnTo>
                  <a:lnTo>
                    <a:pt x="20637" y="1513065"/>
                  </a:lnTo>
                  <a:lnTo>
                    <a:pt x="20637" y="20599"/>
                  </a:lnTo>
                  <a:lnTo>
                    <a:pt x="342239" y="20599"/>
                  </a:lnTo>
                  <a:lnTo>
                    <a:pt x="342239" y="0"/>
                  </a:lnTo>
                  <a:lnTo>
                    <a:pt x="7607" y="0"/>
                  </a:lnTo>
                  <a:lnTo>
                    <a:pt x="4953" y="1092"/>
                  </a:lnTo>
                  <a:lnTo>
                    <a:pt x="3060" y="3022"/>
                  </a:lnTo>
                  <a:lnTo>
                    <a:pt x="1130" y="4914"/>
                  </a:lnTo>
                  <a:lnTo>
                    <a:pt x="0" y="7569"/>
                  </a:lnTo>
                  <a:lnTo>
                    <a:pt x="0" y="1526057"/>
                  </a:lnTo>
                  <a:lnTo>
                    <a:pt x="1130" y="1528711"/>
                  </a:lnTo>
                  <a:lnTo>
                    <a:pt x="4953" y="1532534"/>
                  </a:lnTo>
                  <a:lnTo>
                    <a:pt x="7607" y="1533652"/>
                  </a:lnTo>
                  <a:lnTo>
                    <a:pt x="355269" y="1533652"/>
                  </a:lnTo>
                  <a:lnTo>
                    <a:pt x="357924" y="1532534"/>
                  </a:lnTo>
                  <a:lnTo>
                    <a:pt x="361746" y="1528711"/>
                  </a:lnTo>
                  <a:lnTo>
                    <a:pt x="362839" y="1526057"/>
                  </a:lnTo>
                  <a:lnTo>
                    <a:pt x="362839" y="1513065"/>
                  </a:lnTo>
                  <a:lnTo>
                    <a:pt x="362839" y="10299"/>
                  </a:lnTo>
                  <a:lnTo>
                    <a:pt x="362839" y="756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7" name="Google Shape;407;p5"/>
            <p:cNvSpPr/>
            <p:nvPr/>
          </p:nvSpPr>
          <p:spPr>
            <a:xfrm>
              <a:off x="7990764" y="3564914"/>
              <a:ext cx="424815" cy="2411095"/>
            </a:xfrm>
            <a:custGeom>
              <a:rect b="b" l="l" r="r" t="t"/>
              <a:pathLst>
                <a:path extrusionOk="0" h="2411095" w="424815">
                  <a:moveTo>
                    <a:pt x="424815" y="471195"/>
                  </a:moveTo>
                  <a:lnTo>
                    <a:pt x="394728" y="471195"/>
                  </a:lnTo>
                  <a:lnTo>
                    <a:pt x="394728" y="0"/>
                  </a:lnTo>
                  <a:lnTo>
                    <a:pt x="40906" y="0"/>
                  </a:lnTo>
                  <a:lnTo>
                    <a:pt x="40906" y="471195"/>
                  </a:lnTo>
                  <a:lnTo>
                    <a:pt x="0" y="471195"/>
                  </a:lnTo>
                  <a:lnTo>
                    <a:pt x="0" y="2410561"/>
                  </a:lnTo>
                  <a:lnTo>
                    <a:pt x="424815" y="2410561"/>
                  </a:lnTo>
                  <a:lnTo>
                    <a:pt x="424815" y="471195"/>
                  </a:lnTo>
                  <a:close/>
                </a:path>
              </a:pathLst>
            </a:custGeom>
            <a:solidFill>
              <a:srgbClr val="E7E3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5"/>
            <p:cNvSpPr/>
            <p:nvPr/>
          </p:nvSpPr>
          <p:spPr>
            <a:xfrm>
              <a:off x="7980464" y="3555123"/>
              <a:ext cx="445770" cy="2430780"/>
            </a:xfrm>
            <a:custGeom>
              <a:rect b="b" l="l" r="r" t="t"/>
              <a:pathLst>
                <a:path extrusionOk="0" h="2430779" w="445770">
                  <a:moveTo>
                    <a:pt x="71437" y="1794700"/>
                  </a:moveTo>
                  <a:lnTo>
                    <a:pt x="39827" y="1794700"/>
                  </a:lnTo>
                  <a:lnTo>
                    <a:pt x="39827" y="1845627"/>
                  </a:lnTo>
                  <a:lnTo>
                    <a:pt x="71437" y="1845627"/>
                  </a:lnTo>
                  <a:lnTo>
                    <a:pt x="71437" y="1794700"/>
                  </a:lnTo>
                  <a:close/>
                </a:path>
                <a:path extrusionOk="0" h="2430779" w="445770">
                  <a:moveTo>
                    <a:pt x="71437" y="1602155"/>
                  </a:moveTo>
                  <a:lnTo>
                    <a:pt x="39827" y="1602155"/>
                  </a:lnTo>
                  <a:lnTo>
                    <a:pt x="39827" y="1654606"/>
                  </a:lnTo>
                  <a:lnTo>
                    <a:pt x="71437" y="1654606"/>
                  </a:lnTo>
                  <a:lnTo>
                    <a:pt x="71437" y="1602155"/>
                  </a:lnTo>
                  <a:close/>
                </a:path>
                <a:path extrusionOk="0" h="2430779" w="445770">
                  <a:moveTo>
                    <a:pt x="71437" y="1505889"/>
                  </a:moveTo>
                  <a:lnTo>
                    <a:pt x="39827" y="1505889"/>
                  </a:lnTo>
                  <a:lnTo>
                    <a:pt x="39827" y="1559115"/>
                  </a:lnTo>
                  <a:lnTo>
                    <a:pt x="71437" y="1559115"/>
                  </a:lnTo>
                  <a:lnTo>
                    <a:pt x="71437" y="1505889"/>
                  </a:lnTo>
                  <a:close/>
                </a:path>
                <a:path extrusionOk="0" h="2430779" w="445770">
                  <a:moveTo>
                    <a:pt x="71437" y="1415034"/>
                  </a:moveTo>
                  <a:lnTo>
                    <a:pt x="39827" y="1415034"/>
                  </a:lnTo>
                  <a:lnTo>
                    <a:pt x="39827" y="1463573"/>
                  </a:lnTo>
                  <a:lnTo>
                    <a:pt x="71437" y="1463573"/>
                  </a:lnTo>
                  <a:lnTo>
                    <a:pt x="71437" y="1415034"/>
                  </a:lnTo>
                  <a:close/>
                </a:path>
                <a:path extrusionOk="0" h="2430779" w="445770">
                  <a:moveTo>
                    <a:pt x="71437" y="1318729"/>
                  </a:moveTo>
                  <a:lnTo>
                    <a:pt x="39827" y="1318729"/>
                  </a:lnTo>
                  <a:lnTo>
                    <a:pt x="39827" y="1368132"/>
                  </a:lnTo>
                  <a:lnTo>
                    <a:pt x="71437" y="1368132"/>
                  </a:lnTo>
                  <a:lnTo>
                    <a:pt x="71437" y="1318729"/>
                  </a:lnTo>
                  <a:close/>
                </a:path>
                <a:path extrusionOk="0" h="2430779" w="445770">
                  <a:moveTo>
                    <a:pt x="71437" y="1126223"/>
                  </a:moveTo>
                  <a:lnTo>
                    <a:pt x="39827" y="1126223"/>
                  </a:lnTo>
                  <a:lnTo>
                    <a:pt x="39827" y="1177150"/>
                  </a:lnTo>
                  <a:lnTo>
                    <a:pt x="71437" y="1177150"/>
                  </a:lnTo>
                  <a:lnTo>
                    <a:pt x="71437" y="1126223"/>
                  </a:lnTo>
                  <a:close/>
                </a:path>
                <a:path extrusionOk="0" h="2430779" w="445770">
                  <a:moveTo>
                    <a:pt x="71437" y="1029970"/>
                  </a:moveTo>
                  <a:lnTo>
                    <a:pt x="39827" y="1029970"/>
                  </a:lnTo>
                  <a:lnTo>
                    <a:pt x="39827" y="1081608"/>
                  </a:lnTo>
                  <a:lnTo>
                    <a:pt x="71437" y="1081608"/>
                  </a:lnTo>
                  <a:lnTo>
                    <a:pt x="71437" y="1029970"/>
                  </a:lnTo>
                  <a:close/>
                </a:path>
                <a:path extrusionOk="0" h="2430779" w="445770">
                  <a:moveTo>
                    <a:pt x="71437" y="939101"/>
                  </a:moveTo>
                  <a:lnTo>
                    <a:pt x="39827" y="939101"/>
                  </a:lnTo>
                  <a:lnTo>
                    <a:pt x="39827" y="986116"/>
                  </a:lnTo>
                  <a:lnTo>
                    <a:pt x="71437" y="986116"/>
                  </a:lnTo>
                  <a:lnTo>
                    <a:pt x="71437" y="939101"/>
                  </a:lnTo>
                  <a:close/>
                </a:path>
                <a:path extrusionOk="0" h="2430779" w="445770">
                  <a:moveTo>
                    <a:pt x="71437" y="842810"/>
                  </a:moveTo>
                  <a:lnTo>
                    <a:pt x="39827" y="842810"/>
                  </a:lnTo>
                  <a:lnTo>
                    <a:pt x="39827" y="890625"/>
                  </a:lnTo>
                  <a:lnTo>
                    <a:pt x="71437" y="890625"/>
                  </a:lnTo>
                  <a:lnTo>
                    <a:pt x="71437" y="842810"/>
                  </a:lnTo>
                  <a:close/>
                </a:path>
                <a:path extrusionOk="0" h="2430779" w="445770">
                  <a:moveTo>
                    <a:pt x="71437" y="650290"/>
                  </a:moveTo>
                  <a:lnTo>
                    <a:pt x="39827" y="650290"/>
                  </a:lnTo>
                  <a:lnTo>
                    <a:pt x="39827" y="699604"/>
                  </a:lnTo>
                  <a:lnTo>
                    <a:pt x="71437" y="699604"/>
                  </a:lnTo>
                  <a:lnTo>
                    <a:pt x="71437" y="650290"/>
                  </a:lnTo>
                  <a:close/>
                </a:path>
                <a:path extrusionOk="0" h="2430779" w="445770">
                  <a:moveTo>
                    <a:pt x="71437" y="553999"/>
                  </a:moveTo>
                  <a:lnTo>
                    <a:pt x="39827" y="553999"/>
                  </a:lnTo>
                  <a:lnTo>
                    <a:pt x="39827" y="604151"/>
                  </a:lnTo>
                  <a:lnTo>
                    <a:pt x="71437" y="604151"/>
                  </a:lnTo>
                  <a:lnTo>
                    <a:pt x="71437" y="553999"/>
                  </a:lnTo>
                  <a:close/>
                </a:path>
                <a:path extrusionOk="0" h="2430779" w="445770">
                  <a:moveTo>
                    <a:pt x="127749" y="1794700"/>
                  </a:moveTo>
                  <a:lnTo>
                    <a:pt x="96088" y="1794700"/>
                  </a:lnTo>
                  <a:lnTo>
                    <a:pt x="96088" y="1845627"/>
                  </a:lnTo>
                  <a:lnTo>
                    <a:pt x="127749" y="1845627"/>
                  </a:lnTo>
                  <a:lnTo>
                    <a:pt x="127749" y="1794700"/>
                  </a:lnTo>
                  <a:close/>
                </a:path>
                <a:path extrusionOk="0" h="2430779" w="445770">
                  <a:moveTo>
                    <a:pt x="127749" y="1698409"/>
                  </a:moveTo>
                  <a:lnTo>
                    <a:pt x="96088" y="1698409"/>
                  </a:lnTo>
                  <a:lnTo>
                    <a:pt x="96088" y="1750098"/>
                  </a:lnTo>
                  <a:lnTo>
                    <a:pt x="127749" y="1750098"/>
                  </a:lnTo>
                  <a:lnTo>
                    <a:pt x="127749" y="1698409"/>
                  </a:lnTo>
                  <a:close/>
                </a:path>
                <a:path extrusionOk="0" h="2430779" w="445770">
                  <a:moveTo>
                    <a:pt x="127749" y="1602155"/>
                  </a:moveTo>
                  <a:lnTo>
                    <a:pt x="96088" y="1602155"/>
                  </a:lnTo>
                  <a:lnTo>
                    <a:pt x="96088" y="1654606"/>
                  </a:lnTo>
                  <a:lnTo>
                    <a:pt x="127749" y="1654606"/>
                  </a:lnTo>
                  <a:lnTo>
                    <a:pt x="127749" y="1602155"/>
                  </a:lnTo>
                  <a:close/>
                </a:path>
                <a:path extrusionOk="0" h="2430779" w="445770">
                  <a:moveTo>
                    <a:pt x="127749" y="1318729"/>
                  </a:moveTo>
                  <a:lnTo>
                    <a:pt x="96088" y="1318729"/>
                  </a:lnTo>
                  <a:lnTo>
                    <a:pt x="96088" y="1368132"/>
                  </a:lnTo>
                  <a:lnTo>
                    <a:pt x="127749" y="1368132"/>
                  </a:lnTo>
                  <a:lnTo>
                    <a:pt x="127749" y="1318729"/>
                  </a:lnTo>
                  <a:close/>
                </a:path>
                <a:path extrusionOk="0" h="2430779" w="445770">
                  <a:moveTo>
                    <a:pt x="127749" y="1222476"/>
                  </a:moveTo>
                  <a:lnTo>
                    <a:pt x="96088" y="1222476"/>
                  </a:lnTo>
                  <a:lnTo>
                    <a:pt x="96088" y="1272641"/>
                  </a:lnTo>
                  <a:lnTo>
                    <a:pt x="127749" y="1272641"/>
                  </a:lnTo>
                  <a:lnTo>
                    <a:pt x="127749" y="1222476"/>
                  </a:lnTo>
                  <a:close/>
                </a:path>
                <a:path extrusionOk="0" h="2430779" w="445770">
                  <a:moveTo>
                    <a:pt x="127749" y="1126223"/>
                  </a:moveTo>
                  <a:lnTo>
                    <a:pt x="96088" y="1126223"/>
                  </a:lnTo>
                  <a:lnTo>
                    <a:pt x="96088" y="1177150"/>
                  </a:lnTo>
                  <a:lnTo>
                    <a:pt x="127749" y="1177150"/>
                  </a:lnTo>
                  <a:lnTo>
                    <a:pt x="127749" y="1126223"/>
                  </a:lnTo>
                  <a:close/>
                </a:path>
                <a:path extrusionOk="0" h="2430779" w="445770">
                  <a:moveTo>
                    <a:pt x="127749" y="842810"/>
                  </a:moveTo>
                  <a:lnTo>
                    <a:pt x="96088" y="842810"/>
                  </a:lnTo>
                  <a:lnTo>
                    <a:pt x="96088" y="890625"/>
                  </a:lnTo>
                  <a:lnTo>
                    <a:pt x="127749" y="890625"/>
                  </a:lnTo>
                  <a:lnTo>
                    <a:pt x="127749" y="842810"/>
                  </a:lnTo>
                  <a:close/>
                </a:path>
                <a:path extrusionOk="0" h="2430779" w="445770">
                  <a:moveTo>
                    <a:pt x="127749" y="746544"/>
                  </a:moveTo>
                  <a:lnTo>
                    <a:pt x="96088" y="746544"/>
                  </a:lnTo>
                  <a:lnTo>
                    <a:pt x="96088" y="795096"/>
                  </a:lnTo>
                  <a:lnTo>
                    <a:pt x="127749" y="795096"/>
                  </a:lnTo>
                  <a:lnTo>
                    <a:pt x="127749" y="746544"/>
                  </a:lnTo>
                  <a:close/>
                </a:path>
                <a:path extrusionOk="0" h="2430779" w="445770">
                  <a:moveTo>
                    <a:pt x="127749" y="650290"/>
                  </a:moveTo>
                  <a:lnTo>
                    <a:pt x="96088" y="650290"/>
                  </a:lnTo>
                  <a:lnTo>
                    <a:pt x="96088" y="699604"/>
                  </a:lnTo>
                  <a:lnTo>
                    <a:pt x="127749" y="699604"/>
                  </a:lnTo>
                  <a:lnTo>
                    <a:pt x="127749" y="650290"/>
                  </a:lnTo>
                  <a:close/>
                </a:path>
                <a:path extrusionOk="0" h="2430779" w="445770">
                  <a:moveTo>
                    <a:pt x="184010" y="1698409"/>
                  </a:moveTo>
                  <a:lnTo>
                    <a:pt x="152400" y="1698409"/>
                  </a:lnTo>
                  <a:lnTo>
                    <a:pt x="152400" y="1750098"/>
                  </a:lnTo>
                  <a:lnTo>
                    <a:pt x="184010" y="1750098"/>
                  </a:lnTo>
                  <a:lnTo>
                    <a:pt x="184010" y="1698409"/>
                  </a:lnTo>
                  <a:close/>
                </a:path>
                <a:path extrusionOk="0" h="2430779" w="445770">
                  <a:moveTo>
                    <a:pt x="184010" y="1505889"/>
                  </a:moveTo>
                  <a:lnTo>
                    <a:pt x="152400" y="1505889"/>
                  </a:lnTo>
                  <a:lnTo>
                    <a:pt x="152400" y="1559115"/>
                  </a:lnTo>
                  <a:lnTo>
                    <a:pt x="184010" y="1559115"/>
                  </a:lnTo>
                  <a:lnTo>
                    <a:pt x="184010" y="1505889"/>
                  </a:lnTo>
                  <a:close/>
                </a:path>
                <a:path extrusionOk="0" h="2430779" w="445770">
                  <a:moveTo>
                    <a:pt x="184010" y="1415034"/>
                  </a:moveTo>
                  <a:lnTo>
                    <a:pt x="152400" y="1415034"/>
                  </a:lnTo>
                  <a:lnTo>
                    <a:pt x="152400" y="1463573"/>
                  </a:lnTo>
                  <a:lnTo>
                    <a:pt x="184010" y="1463573"/>
                  </a:lnTo>
                  <a:lnTo>
                    <a:pt x="184010" y="1415034"/>
                  </a:lnTo>
                  <a:close/>
                </a:path>
                <a:path extrusionOk="0" h="2430779" w="445770">
                  <a:moveTo>
                    <a:pt x="184010" y="1222476"/>
                  </a:moveTo>
                  <a:lnTo>
                    <a:pt x="152400" y="1222476"/>
                  </a:lnTo>
                  <a:lnTo>
                    <a:pt x="152400" y="1272641"/>
                  </a:lnTo>
                  <a:lnTo>
                    <a:pt x="184010" y="1272641"/>
                  </a:lnTo>
                  <a:lnTo>
                    <a:pt x="184010" y="1222476"/>
                  </a:lnTo>
                  <a:close/>
                </a:path>
                <a:path extrusionOk="0" h="2430779" w="445770">
                  <a:moveTo>
                    <a:pt x="184010" y="1029970"/>
                  </a:moveTo>
                  <a:lnTo>
                    <a:pt x="152400" y="1029970"/>
                  </a:lnTo>
                  <a:lnTo>
                    <a:pt x="152400" y="1081608"/>
                  </a:lnTo>
                  <a:lnTo>
                    <a:pt x="184010" y="1081608"/>
                  </a:lnTo>
                  <a:lnTo>
                    <a:pt x="184010" y="1029970"/>
                  </a:lnTo>
                  <a:close/>
                </a:path>
                <a:path extrusionOk="0" h="2430779" w="445770">
                  <a:moveTo>
                    <a:pt x="184010" y="939101"/>
                  </a:moveTo>
                  <a:lnTo>
                    <a:pt x="152400" y="939101"/>
                  </a:lnTo>
                  <a:lnTo>
                    <a:pt x="152400" y="986116"/>
                  </a:lnTo>
                  <a:lnTo>
                    <a:pt x="184010" y="986116"/>
                  </a:lnTo>
                  <a:lnTo>
                    <a:pt x="184010" y="939101"/>
                  </a:lnTo>
                  <a:close/>
                </a:path>
                <a:path extrusionOk="0" h="2430779" w="445770">
                  <a:moveTo>
                    <a:pt x="184010" y="746544"/>
                  </a:moveTo>
                  <a:lnTo>
                    <a:pt x="152400" y="746544"/>
                  </a:lnTo>
                  <a:lnTo>
                    <a:pt x="152400" y="795096"/>
                  </a:lnTo>
                  <a:lnTo>
                    <a:pt x="184010" y="795096"/>
                  </a:lnTo>
                  <a:lnTo>
                    <a:pt x="184010" y="746544"/>
                  </a:lnTo>
                  <a:close/>
                </a:path>
                <a:path extrusionOk="0" h="2430779" w="445770">
                  <a:moveTo>
                    <a:pt x="184010" y="553999"/>
                  </a:moveTo>
                  <a:lnTo>
                    <a:pt x="152400" y="553999"/>
                  </a:lnTo>
                  <a:lnTo>
                    <a:pt x="152400" y="604151"/>
                  </a:lnTo>
                  <a:lnTo>
                    <a:pt x="184010" y="604151"/>
                  </a:lnTo>
                  <a:lnTo>
                    <a:pt x="184010" y="553999"/>
                  </a:lnTo>
                  <a:close/>
                </a:path>
                <a:path extrusionOk="0" h="2430779" w="445770">
                  <a:moveTo>
                    <a:pt x="240284" y="1794700"/>
                  </a:moveTo>
                  <a:lnTo>
                    <a:pt x="208711" y="1794700"/>
                  </a:lnTo>
                  <a:lnTo>
                    <a:pt x="208711" y="1845627"/>
                  </a:lnTo>
                  <a:lnTo>
                    <a:pt x="240284" y="1845627"/>
                  </a:lnTo>
                  <a:lnTo>
                    <a:pt x="240284" y="1794700"/>
                  </a:lnTo>
                  <a:close/>
                </a:path>
                <a:path extrusionOk="0" h="2430779" w="445770">
                  <a:moveTo>
                    <a:pt x="240284" y="1698409"/>
                  </a:moveTo>
                  <a:lnTo>
                    <a:pt x="208711" y="1698409"/>
                  </a:lnTo>
                  <a:lnTo>
                    <a:pt x="208711" y="1750098"/>
                  </a:lnTo>
                  <a:lnTo>
                    <a:pt x="240284" y="1750098"/>
                  </a:lnTo>
                  <a:lnTo>
                    <a:pt x="240284" y="1698409"/>
                  </a:lnTo>
                  <a:close/>
                </a:path>
                <a:path extrusionOk="0" h="2430779" w="445770">
                  <a:moveTo>
                    <a:pt x="240284" y="1602155"/>
                  </a:moveTo>
                  <a:lnTo>
                    <a:pt x="208711" y="1602155"/>
                  </a:lnTo>
                  <a:lnTo>
                    <a:pt x="208711" y="1654606"/>
                  </a:lnTo>
                  <a:lnTo>
                    <a:pt x="240284" y="1654606"/>
                  </a:lnTo>
                  <a:lnTo>
                    <a:pt x="240284" y="1602155"/>
                  </a:lnTo>
                  <a:close/>
                </a:path>
                <a:path extrusionOk="0" h="2430779" w="445770">
                  <a:moveTo>
                    <a:pt x="240284" y="1505889"/>
                  </a:moveTo>
                  <a:lnTo>
                    <a:pt x="208711" y="1505889"/>
                  </a:lnTo>
                  <a:lnTo>
                    <a:pt x="208711" y="1559115"/>
                  </a:lnTo>
                  <a:lnTo>
                    <a:pt x="240284" y="1559115"/>
                  </a:lnTo>
                  <a:lnTo>
                    <a:pt x="240284" y="1505889"/>
                  </a:lnTo>
                  <a:close/>
                </a:path>
                <a:path extrusionOk="0" h="2430779" w="445770">
                  <a:moveTo>
                    <a:pt x="240284" y="1415034"/>
                  </a:moveTo>
                  <a:lnTo>
                    <a:pt x="208711" y="1415034"/>
                  </a:lnTo>
                  <a:lnTo>
                    <a:pt x="208711" y="1463573"/>
                  </a:lnTo>
                  <a:lnTo>
                    <a:pt x="240284" y="1463573"/>
                  </a:lnTo>
                  <a:lnTo>
                    <a:pt x="240284" y="1415034"/>
                  </a:lnTo>
                  <a:close/>
                </a:path>
                <a:path extrusionOk="0" h="2430779" w="445770">
                  <a:moveTo>
                    <a:pt x="240284" y="1318729"/>
                  </a:moveTo>
                  <a:lnTo>
                    <a:pt x="208711" y="1318729"/>
                  </a:lnTo>
                  <a:lnTo>
                    <a:pt x="208711" y="1368132"/>
                  </a:lnTo>
                  <a:lnTo>
                    <a:pt x="240284" y="1368132"/>
                  </a:lnTo>
                  <a:lnTo>
                    <a:pt x="240284" y="1318729"/>
                  </a:lnTo>
                  <a:close/>
                </a:path>
                <a:path extrusionOk="0" h="2430779" w="445770">
                  <a:moveTo>
                    <a:pt x="240284" y="1222476"/>
                  </a:moveTo>
                  <a:lnTo>
                    <a:pt x="208711" y="1222476"/>
                  </a:lnTo>
                  <a:lnTo>
                    <a:pt x="208711" y="1272641"/>
                  </a:lnTo>
                  <a:lnTo>
                    <a:pt x="240284" y="1272641"/>
                  </a:lnTo>
                  <a:lnTo>
                    <a:pt x="240284" y="1222476"/>
                  </a:lnTo>
                  <a:close/>
                </a:path>
                <a:path extrusionOk="0" h="2430779" w="445770">
                  <a:moveTo>
                    <a:pt x="240284" y="1126223"/>
                  </a:moveTo>
                  <a:lnTo>
                    <a:pt x="208711" y="1126223"/>
                  </a:lnTo>
                  <a:lnTo>
                    <a:pt x="208711" y="1177150"/>
                  </a:lnTo>
                  <a:lnTo>
                    <a:pt x="240284" y="1177150"/>
                  </a:lnTo>
                  <a:lnTo>
                    <a:pt x="240284" y="1126223"/>
                  </a:lnTo>
                  <a:close/>
                </a:path>
                <a:path extrusionOk="0" h="2430779" w="445770">
                  <a:moveTo>
                    <a:pt x="240284" y="1029970"/>
                  </a:moveTo>
                  <a:lnTo>
                    <a:pt x="208711" y="1029970"/>
                  </a:lnTo>
                  <a:lnTo>
                    <a:pt x="208711" y="1081608"/>
                  </a:lnTo>
                  <a:lnTo>
                    <a:pt x="240284" y="1081608"/>
                  </a:lnTo>
                  <a:lnTo>
                    <a:pt x="240284" y="1029970"/>
                  </a:lnTo>
                  <a:close/>
                </a:path>
                <a:path extrusionOk="0" h="2430779" w="445770">
                  <a:moveTo>
                    <a:pt x="240284" y="939101"/>
                  </a:moveTo>
                  <a:lnTo>
                    <a:pt x="208711" y="939101"/>
                  </a:lnTo>
                  <a:lnTo>
                    <a:pt x="208711" y="986116"/>
                  </a:lnTo>
                  <a:lnTo>
                    <a:pt x="240284" y="986116"/>
                  </a:lnTo>
                  <a:lnTo>
                    <a:pt x="240284" y="939101"/>
                  </a:lnTo>
                  <a:close/>
                </a:path>
                <a:path extrusionOk="0" h="2430779" w="445770">
                  <a:moveTo>
                    <a:pt x="240284" y="842810"/>
                  </a:moveTo>
                  <a:lnTo>
                    <a:pt x="208711" y="842810"/>
                  </a:lnTo>
                  <a:lnTo>
                    <a:pt x="208711" y="890625"/>
                  </a:lnTo>
                  <a:lnTo>
                    <a:pt x="240284" y="890625"/>
                  </a:lnTo>
                  <a:lnTo>
                    <a:pt x="240284" y="842810"/>
                  </a:lnTo>
                  <a:close/>
                </a:path>
                <a:path extrusionOk="0" h="2430779" w="445770">
                  <a:moveTo>
                    <a:pt x="240284" y="746544"/>
                  </a:moveTo>
                  <a:lnTo>
                    <a:pt x="208711" y="746544"/>
                  </a:lnTo>
                  <a:lnTo>
                    <a:pt x="208711" y="795096"/>
                  </a:lnTo>
                  <a:lnTo>
                    <a:pt x="240284" y="795096"/>
                  </a:lnTo>
                  <a:lnTo>
                    <a:pt x="240284" y="746544"/>
                  </a:lnTo>
                  <a:close/>
                </a:path>
                <a:path extrusionOk="0" h="2430779" w="445770">
                  <a:moveTo>
                    <a:pt x="240284" y="650290"/>
                  </a:moveTo>
                  <a:lnTo>
                    <a:pt x="208711" y="650290"/>
                  </a:lnTo>
                  <a:lnTo>
                    <a:pt x="208711" y="699604"/>
                  </a:lnTo>
                  <a:lnTo>
                    <a:pt x="240284" y="699604"/>
                  </a:lnTo>
                  <a:lnTo>
                    <a:pt x="240284" y="650290"/>
                  </a:lnTo>
                  <a:close/>
                </a:path>
                <a:path extrusionOk="0" h="2430779" w="445770">
                  <a:moveTo>
                    <a:pt x="240284" y="553999"/>
                  </a:moveTo>
                  <a:lnTo>
                    <a:pt x="208711" y="553999"/>
                  </a:lnTo>
                  <a:lnTo>
                    <a:pt x="208711" y="604151"/>
                  </a:lnTo>
                  <a:lnTo>
                    <a:pt x="240284" y="604151"/>
                  </a:lnTo>
                  <a:lnTo>
                    <a:pt x="240284" y="553999"/>
                  </a:lnTo>
                  <a:close/>
                </a:path>
                <a:path extrusionOk="0" h="2430779" w="445770">
                  <a:moveTo>
                    <a:pt x="287502" y="1794700"/>
                  </a:moveTo>
                  <a:lnTo>
                    <a:pt x="255892" y="1794700"/>
                  </a:lnTo>
                  <a:lnTo>
                    <a:pt x="255892" y="1845627"/>
                  </a:lnTo>
                  <a:lnTo>
                    <a:pt x="287502" y="1845627"/>
                  </a:lnTo>
                  <a:lnTo>
                    <a:pt x="287502" y="1794700"/>
                  </a:lnTo>
                  <a:close/>
                </a:path>
                <a:path extrusionOk="0" h="2430779" w="445770">
                  <a:moveTo>
                    <a:pt x="287502" y="1602155"/>
                  </a:moveTo>
                  <a:lnTo>
                    <a:pt x="255892" y="1602155"/>
                  </a:lnTo>
                  <a:lnTo>
                    <a:pt x="255892" y="1654606"/>
                  </a:lnTo>
                  <a:lnTo>
                    <a:pt x="287502" y="1654606"/>
                  </a:lnTo>
                  <a:lnTo>
                    <a:pt x="287502" y="1602155"/>
                  </a:lnTo>
                  <a:close/>
                </a:path>
                <a:path extrusionOk="0" h="2430779" w="445770">
                  <a:moveTo>
                    <a:pt x="287502" y="1505889"/>
                  </a:moveTo>
                  <a:lnTo>
                    <a:pt x="255892" y="1505889"/>
                  </a:lnTo>
                  <a:lnTo>
                    <a:pt x="255892" y="1559115"/>
                  </a:lnTo>
                  <a:lnTo>
                    <a:pt x="287502" y="1559115"/>
                  </a:lnTo>
                  <a:lnTo>
                    <a:pt x="287502" y="1505889"/>
                  </a:lnTo>
                  <a:close/>
                </a:path>
                <a:path extrusionOk="0" h="2430779" w="445770">
                  <a:moveTo>
                    <a:pt x="287502" y="1415034"/>
                  </a:moveTo>
                  <a:lnTo>
                    <a:pt x="255892" y="1415034"/>
                  </a:lnTo>
                  <a:lnTo>
                    <a:pt x="255892" y="1463573"/>
                  </a:lnTo>
                  <a:lnTo>
                    <a:pt x="287502" y="1463573"/>
                  </a:lnTo>
                  <a:lnTo>
                    <a:pt x="287502" y="1415034"/>
                  </a:lnTo>
                  <a:close/>
                </a:path>
                <a:path extrusionOk="0" h="2430779" w="445770">
                  <a:moveTo>
                    <a:pt x="287502" y="1318729"/>
                  </a:moveTo>
                  <a:lnTo>
                    <a:pt x="255892" y="1318729"/>
                  </a:lnTo>
                  <a:lnTo>
                    <a:pt x="255892" y="1368132"/>
                  </a:lnTo>
                  <a:lnTo>
                    <a:pt x="287502" y="1368132"/>
                  </a:lnTo>
                  <a:lnTo>
                    <a:pt x="287502" y="1318729"/>
                  </a:lnTo>
                  <a:close/>
                </a:path>
                <a:path extrusionOk="0" h="2430779" w="445770">
                  <a:moveTo>
                    <a:pt x="287502" y="1126223"/>
                  </a:moveTo>
                  <a:lnTo>
                    <a:pt x="255892" y="1126223"/>
                  </a:lnTo>
                  <a:lnTo>
                    <a:pt x="255892" y="1177150"/>
                  </a:lnTo>
                  <a:lnTo>
                    <a:pt x="287502" y="1177150"/>
                  </a:lnTo>
                  <a:lnTo>
                    <a:pt x="287502" y="1126223"/>
                  </a:lnTo>
                  <a:close/>
                </a:path>
                <a:path extrusionOk="0" h="2430779" w="445770">
                  <a:moveTo>
                    <a:pt x="287502" y="1029970"/>
                  </a:moveTo>
                  <a:lnTo>
                    <a:pt x="255892" y="1029970"/>
                  </a:lnTo>
                  <a:lnTo>
                    <a:pt x="255892" y="1081608"/>
                  </a:lnTo>
                  <a:lnTo>
                    <a:pt x="287502" y="1081608"/>
                  </a:lnTo>
                  <a:lnTo>
                    <a:pt x="287502" y="1029970"/>
                  </a:lnTo>
                  <a:close/>
                </a:path>
                <a:path extrusionOk="0" h="2430779" w="445770">
                  <a:moveTo>
                    <a:pt x="287502" y="939101"/>
                  </a:moveTo>
                  <a:lnTo>
                    <a:pt x="255892" y="939101"/>
                  </a:lnTo>
                  <a:lnTo>
                    <a:pt x="255892" y="986116"/>
                  </a:lnTo>
                  <a:lnTo>
                    <a:pt x="287502" y="986116"/>
                  </a:lnTo>
                  <a:lnTo>
                    <a:pt x="287502" y="939101"/>
                  </a:lnTo>
                  <a:close/>
                </a:path>
                <a:path extrusionOk="0" h="2430779" w="445770">
                  <a:moveTo>
                    <a:pt x="287502" y="842810"/>
                  </a:moveTo>
                  <a:lnTo>
                    <a:pt x="255892" y="842810"/>
                  </a:lnTo>
                  <a:lnTo>
                    <a:pt x="255892" y="890625"/>
                  </a:lnTo>
                  <a:lnTo>
                    <a:pt x="287502" y="890625"/>
                  </a:lnTo>
                  <a:lnTo>
                    <a:pt x="287502" y="842810"/>
                  </a:lnTo>
                  <a:close/>
                </a:path>
                <a:path extrusionOk="0" h="2430779" w="445770">
                  <a:moveTo>
                    <a:pt x="287502" y="650290"/>
                  </a:moveTo>
                  <a:lnTo>
                    <a:pt x="255892" y="650290"/>
                  </a:lnTo>
                  <a:lnTo>
                    <a:pt x="255892" y="699604"/>
                  </a:lnTo>
                  <a:lnTo>
                    <a:pt x="287502" y="699604"/>
                  </a:lnTo>
                  <a:lnTo>
                    <a:pt x="287502" y="650290"/>
                  </a:lnTo>
                  <a:close/>
                </a:path>
                <a:path extrusionOk="0" h="2430779" w="445770">
                  <a:moveTo>
                    <a:pt x="287502" y="553999"/>
                  </a:moveTo>
                  <a:lnTo>
                    <a:pt x="255892" y="553999"/>
                  </a:lnTo>
                  <a:lnTo>
                    <a:pt x="255892" y="604151"/>
                  </a:lnTo>
                  <a:lnTo>
                    <a:pt x="287502" y="604151"/>
                  </a:lnTo>
                  <a:lnTo>
                    <a:pt x="287502" y="553999"/>
                  </a:lnTo>
                  <a:close/>
                </a:path>
                <a:path extrusionOk="0" h="2430779" w="445770">
                  <a:moveTo>
                    <a:pt x="343814" y="1794700"/>
                  </a:moveTo>
                  <a:lnTo>
                    <a:pt x="312242" y="1794700"/>
                  </a:lnTo>
                  <a:lnTo>
                    <a:pt x="312242" y="1845627"/>
                  </a:lnTo>
                  <a:lnTo>
                    <a:pt x="343814" y="1845627"/>
                  </a:lnTo>
                  <a:lnTo>
                    <a:pt x="343814" y="1794700"/>
                  </a:lnTo>
                  <a:close/>
                </a:path>
                <a:path extrusionOk="0" h="2430779" w="445770">
                  <a:moveTo>
                    <a:pt x="343814" y="1698409"/>
                  </a:moveTo>
                  <a:lnTo>
                    <a:pt x="312242" y="1698409"/>
                  </a:lnTo>
                  <a:lnTo>
                    <a:pt x="312242" y="1750098"/>
                  </a:lnTo>
                  <a:lnTo>
                    <a:pt x="343814" y="1750098"/>
                  </a:lnTo>
                  <a:lnTo>
                    <a:pt x="343814" y="1698409"/>
                  </a:lnTo>
                  <a:close/>
                </a:path>
                <a:path extrusionOk="0" h="2430779" w="445770">
                  <a:moveTo>
                    <a:pt x="343814" y="1602155"/>
                  </a:moveTo>
                  <a:lnTo>
                    <a:pt x="312242" y="1602155"/>
                  </a:lnTo>
                  <a:lnTo>
                    <a:pt x="312242" y="1654606"/>
                  </a:lnTo>
                  <a:lnTo>
                    <a:pt x="343814" y="1654606"/>
                  </a:lnTo>
                  <a:lnTo>
                    <a:pt x="343814" y="1602155"/>
                  </a:lnTo>
                  <a:close/>
                </a:path>
                <a:path extrusionOk="0" h="2430779" w="445770">
                  <a:moveTo>
                    <a:pt x="343814" y="1318729"/>
                  </a:moveTo>
                  <a:lnTo>
                    <a:pt x="312242" y="1318729"/>
                  </a:lnTo>
                  <a:lnTo>
                    <a:pt x="312242" y="1368132"/>
                  </a:lnTo>
                  <a:lnTo>
                    <a:pt x="343814" y="1368132"/>
                  </a:lnTo>
                  <a:lnTo>
                    <a:pt x="343814" y="1318729"/>
                  </a:lnTo>
                  <a:close/>
                </a:path>
                <a:path extrusionOk="0" h="2430779" w="445770">
                  <a:moveTo>
                    <a:pt x="343814" y="1222476"/>
                  </a:moveTo>
                  <a:lnTo>
                    <a:pt x="312242" y="1222476"/>
                  </a:lnTo>
                  <a:lnTo>
                    <a:pt x="312242" y="1272641"/>
                  </a:lnTo>
                  <a:lnTo>
                    <a:pt x="343814" y="1272641"/>
                  </a:lnTo>
                  <a:lnTo>
                    <a:pt x="343814" y="1222476"/>
                  </a:lnTo>
                  <a:close/>
                </a:path>
                <a:path extrusionOk="0" h="2430779" w="445770">
                  <a:moveTo>
                    <a:pt x="343814" y="1126223"/>
                  </a:moveTo>
                  <a:lnTo>
                    <a:pt x="312242" y="1126223"/>
                  </a:lnTo>
                  <a:lnTo>
                    <a:pt x="312242" y="1177150"/>
                  </a:lnTo>
                  <a:lnTo>
                    <a:pt x="343814" y="1177150"/>
                  </a:lnTo>
                  <a:lnTo>
                    <a:pt x="343814" y="1126223"/>
                  </a:lnTo>
                  <a:close/>
                </a:path>
                <a:path extrusionOk="0" h="2430779" w="445770">
                  <a:moveTo>
                    <a:pt x="343814" y="842810"/>
                  </a:moveTo>
                  <a:lnTo>
                    <a:pt x="312242" y="842810"/>
                  </a:lnTo>
                  <a:lnTo>
                    <a:pt x="312242" y="890625"/>
                  </a:lnTo>
                  <a:lnTo>
                    <a:pt x="343814" y="890625"/>
                  </a:lnTo>
                  <a:lnTo>
                    <a:pt x="343814" y="842810"/>
                  </a:lnTo>
                  <a:close/>
                </a:path>
                <a:path extrusionOk="0" h="2430779" w="445770">
                  <a:moveTo>
                    <a:pt x="343814" y="746544"/>
                  </a:moveTo>
                  <a:lnTo>
                    <a:pt x="312242" y="746544"/>
                  </a:lnTo>
                  <a:lnTo>
                    <a:pt x="312242" y="795096"/>
                  </a:lnTo>
                  <a:lnTo>
                    <a:pt x="343814" y="795096"/>
                  </a:lnTo>
                  <a:lnTo>
                    <a:pt x="343814" y="746544"/>
                  </a:lnTo>
                  <a:close/>
                </a:path>
                <a:path extrusionOk="0" h="2430779" w="445770">
                  <a:moveTo>
                    <a:pt x="343814" y="650290"/>
                  </a:moveTo>
                  <a:lnTo>
                    <a:pt x="312242" y="650290"/>
                  </a:lnTo>
                  <a:lnTo>
                    <a:pt x="312242" y="699604"/>
                  </a:lnTo>
                  <a:lnTo>
                    <a:pt x="343814" y="699604"/>
                  </a:lnTo>
                  <a:lnTo>
                    <a:pt x="343814" y="650290"/>
                  </a:lnTo>
                  <a:close/>
                </a:path>
                <a:path extrusionOk="0" h="2430779" w="445770">
                  <a:moveTo>
                    <a:pt x="400126" y="1698409"/>
                  </a:moveTo>
                  <a:lnTo>
                    <a:pt x="368503" y="1698409"/>
                  </a:lnTo>
                  <a:lnTo>
                    <a:pt x="368503" y="1750098"/>
                  </a:lnTo>
                  <a:lnTo>
                    <a:pt x="400126" y="1750098"/>
                  </a:lnTo>
                  <a:lnTo>
                    <a:pt x="400126" y="1698409"/>
                  </a:lnTo>
                  <a:close/>
                </a:path>
                <a:path extrusionOk="0" h="2430779" w="445770">
                  <a:moveTo>
                    <a:pt x="400126" y="1505889"/>
                  </a:moveTo>
                  <a:lnTo>
                    <a:pt x="368503" y="1505889"/>
                  </a:lnTo>
                  <a:lnTo>
                    <a:pt x="368503" y="1559115"/>
                  </a:lnTo>
                  <a:lnTo>
                    <a:pt x="400126" y="1559115"/>
                  </a:lnTo>
                  <a:lnTo>
                    <a:pt x="400126" y="1505889"/>
                  </a:lnTo>
                  <a:close/>
                </a:path>
                <a:path extrusionOk="0" h="2430779" w="445770">
                  <a:moveTo>
                    <a:pt x="400126" y="1415034"/>
                  </a:moveTo>
                  <a:lnTo>
                    <a:pt x="368503" y="1415034"/>
                  </a:lnTo>
                  <a:lnTo>
                    <a:pt x="368503" y="1463573"/>
                  </a:lnTo>
                  <a:lnTo>
                    <a:pt x="400126" y="1463573"/>
                  </a:lnTo>
                  <a:lnTo>
                    <a:pt x="400126" y="1415034"/>
                  </a:lnTo>
                  <a:close/>
                </a:path>
                <a:path extrusionOk="0" h="2430779" w="445770">
                  <a:moveTo>
                    <a:pt x="400126" y="1222476"/>
                  </a:moveTo>
                  <a:lnTo>
                    <a:pt x="368503" y="1222476"/>
                  </a:lnTo>
                  <a:lnTo>
                    <a:pt x="368503" y="1272641"/>
                  </a:lnTo>
                  <a:lnTo>
                    <a:pt x="400126" y="1272641"/>
                  </a:lnTo>
                  <a:lnTo>
                    <a:pt x="400126" y="1222476"/>
                  </a:lnTo>
                  <a:close/>
                </a:path>
                <a:path extrusionOk="0" h="2430779" w="445770">
                  <a:moveTo>
                    <a:pt x="400126" y="1029970"/>
                  </a:moveTo>
                  <a:lnTo>
                    <a:pt x="368503" y="1029970"/>
                  </a:lnTo>
                  <a:lnTo>
                    <a:pt x="368503" y="1081608"/>
                  </a:lnTo>
                  <a:lnTo>
                    <a:pt x="400126" y="1081608"/>
                  </a:lnTo>
                  <a:lnTo>
                    <a:pt x="400126" y="1029970"/>
                  </a:lnTo>
                  <a:close/>
                </a:path>
                <a:path extrusionOk="0" h="2430779" w="445770">
                  <a:moveTo>
                    <a:pt x="400126" y="939101"/>
                  </a:moveTo>
                  <a:lnTo>
                    <a:pt x="368503" y="939101"/>
                  </a:lnTo>
                  <a:lnTo>
                    <a:pt x="368503" y="986116"/>
                  </a:lnTo>
                  <a:lnTo>
                    <a:pt x="400126" y="986116"/>
                  </a:lnTo>
                  <a:lnTo>
                    <a:pt x="400126" y="939101"/>
                  </a:lnTo>
                  <a:close/>
                </a:path>
                <a:path extrusionOk="0" h="2430779" w="445770">
                  <a:moveTo>
                    <a:pt x="400126" y="746544"/>
                  </a:moveTo>
                  <a:lnTo>
                    <a:pt x="368503" y="746544"/>
                  </a:lnTo>
                  <a:lnTo>
                    <a:pt x="368503" y="795096"/>
                  </a:lnTo>
                  <a:lnTo>
                    <a:pt x="400126" y="795096"/>
                  </a:lnTo>
                  <a:lnTo>
                    <a:pt x="400126" y="746544"/>
                  </a:lnTo>
                  <a:close/>
                </a:path>
                <a:path extrusionOk="0" h="2430779" w="445770">
                  <a:moveTo>
                    <a:pt x="400126" y="553999"/>
                  </a:moveTo>
                  <a:lnTo>
                    <a:pt x="368503" y="553999"/>
                  </a:lnTo>
                  <a:lnTo>
                    <a:pt x="368503" y="604151"/>
                  </a:lnTo>
                  <a:lnTo>
                    <a:pt x="400126" y="604151"/>
                  </a:lnTo>
                  <a:lnTo>
                    <a:pt x="400126" y="553999"/>
                  </a:lnTo>
                  <a:close/>
                </a:path>
                <a:path extrusionOk="0" h="2430779" w="445770">
                  <a:moveTo>
                    <a:pt x="445414" y="478904"/>
                  </a:moveTo>
                  <a:lnTo>
                    <a:pt x="444322" y="476250"/>
                  </a:lnTo>
                  <a:lnTo>
                    <a:pt x="440461" y="472389"/>
                  </a:lnTo>
                  <a:lnTo>
                    <a:pt x="437807" y="471297"/>
                  </a:lnTo>
                  <a:lnTo>
                    <a:pt x="424815" y="471297"/>
                  </a:lnTo>
                  <a:lnTo>
                    <a:pt x="424815" y="491896"/>
                  </a:lnTo>
                  <a:lnTo>
                    <a:pt x="424815" y="2410002"/>
                  </a:lnTo>
                  <a:lnTo>
                    <a:pt x="20599" y="2410002"/>
                  </a:lnTo>
                  <a:lnTo>
                    <a:pt x="20599" y="491896"/>
                  </a:lnTo>
                  <a:lnTo>
                    <a:pt x="53936" y="491896"/>
                  </a:lnTo>
                  <a:lnTo>
                    <a:pt x="56591" y="490804"/>
                  </a:lnTo>
                  <a:lnTo>
                    <a:pt x="58483" y="488873"/>
                  </a:lnTo>
                  <a:lnTo>
                    <a:pt x="60413" y="486981"/>
                  </a:lnTo>
                  <a:lnTo>
                    <a:pt x="61506" y="484327"/>
                  </a:lnTo>
                  <a:lnTo>
                    <a:pt x="61506" y="20586"/>
                  </a:lnTo>
                  <a:lnTo>
                    <a:pt x="394728" y="20586"/>
                  </a:lnTo>
                  <a:lnTo>
                    <a:pt x="394728" y="484327"/>
                  </a:lnTo>
                  <a:lnTo>
                    <a:pt x="395820" y="486981"/>
                  </a:lnTo>
                  <a:lnTo>
                    <a:pt x="397751" y="488873"/>
                  </a:lnTo>
                  <a:lnTo>
                    <a:pt x="399681" y="490804"/>
                  </a:lnTo>
                  <a:lnTo>
                    <a:pt x="402336" y="491896"/>
                  </a:lnTo>
                  <a:lnTo>
                    <a:pt x="405028" y="491896"/>
                  </a:lnTo>
                  <a:lnTo>
                    <a:pt x="424815" y="491896"/>
                  </a:lnTo>
                  <a:lnTo>
                    <a:pt x="424815" y="471297"/>
                  </a:lnTo>
                  <a:lnTo>
                    <a:pt x="415328" y="471297"/>
                  </a:lnTo>
                  <a:lnTo>
                    <a:pt x="415328" y="20586"/>
                  </a:lnTo>
                  <a:lnTo>
                    <a:pt x="415328" y="7594"/>
                  </a:lnTo>
                  <a:lnTo>
                    <a:pt x="414235" y="4940"/>
                  </a:lnTo>
                  <a:lnTo>
                    <a:pt x="412305" y="3009"/>
                  </a:lnTo>
                  <a:lnTo>
                    <a:pt x="410375" y="1117"/>
                  </a:lnTo>
                  <a:lnTo>
                    <a:pt x="407720" y="0"/>
                  </a:lnTo>
                  <a:lnTo>
                    <a:pt x="48514" y="0"/>
                  </a:lnTo>
                  <a:lnTo>
                    <a:pt x="45859" y="1117"/>
                  </a:lnTo>
                  <a:lnTo>
                    <a:pt x="42037" y="4940"/>
                  </a:lnTo>
                  <a:lnTo>
                    <a:pt x="40906" y="7594"/>
                  </a:lnTo>
                  <a:lnTo>
                    <a:pt x="40906" y="471297"/>
                  </a:lnTo>
                  <a:lnTo>
                    <a:pt x="7607" y="471297"/>
                  </a:lnTo>
                  <a:lnTo>
                    <a:pt x="4953" y="472389"/>
                  </a:lnTo>
                  <a:lnTo>
                    <a:pt x="1092" y="476250"/>
                  </a:lnTo>
                  <a:lnTo>
                    <a:pt x="0" y="478904"/>
                  </a:lnTo>
                  <a:lnTo>
                    <a:pt x="0" y="2423033"/>
                  </a:lnTo>
                  <a:lnTo>
                    <a:pt x="1092" y="2425687"/>
                  </a:lnTo>
                  <a:lnTo>
                    <a:pt x="3022" y="2427579"/>
                  </a:lnTo>
                  <a:lnTo>
                    <a:pt x="4953" y="2429510"/>
                  </a:lnTo>
                  <a:lnTo>
                    <a:pt x="7607" y="2430602"/>
                  </a:lnTo>
                  <a:lnTo>
                    <a:pt x="437807" y="2430602"/>
                  </a:lnTo>
                  <a:lnTo>
                    <a:pt x="440461" y="2429510"/>
                  </a:lnTo>
                  <a:lnTo>
                    <a:pt x="442391" y="2427579"/>
                  </a:lnTo>
                  <a:lnTo>
                    <a:pt x="444322" y="2425687"/>
                  </a:lnTo>
                  <a:lnTo>
                    <a:pt x="445414" y="2423033"/>
                  </a:lnTo>
                  <a:lnTo>
                    <a:pt x="445414" y="2410002"/>
                  </a:lnTo>
                  <a:lnTo>
                    <a:pt x="445414" y="481596"/>
                  </a:lnTo>
                  <a:lnTo>
                    <a:pt x="445414" y="47890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9" name="Google Shape;409;p5"/>
            <p:cNvSpPr/>
            <p:nvPr/>
          </p:nvSpPr>
          <p:spPr>
            <a:xfrm>
              <a:off x="8020291" y="3613162"/>
              <a:ext cx="360680" cy="2074545"/>
            </a:xfrm>
            <a:custGeom>
              <a:rect b="b" l="l" r="r" t="t"/>
              <a:pathLst>
                <a:path extrusionOk="0" h="2074545" w="360679">
                  <a:moveTo>
                    <a:pt x="31610" y="2020074"/>
                  </a:moveTo>
                  <a:lnTo>
                    <a:pt x="0" y="2020074"/>
                  </a:lnTo>
                  <a:lnTo>
                    <a:pt x="0" y="2074024"/>
                  </a:lnTo>
                  <a:lnTo>
                    <a:pt x="31610" y="2074024"/>
                  </a:lnTo>
                  <a:lnTo>
                    <a:pt x="31610" y="2020074"/>
                  </a:lnTo>
                  <a:close/>
                </a:path>
                <a:path extrusionOk="0" h="2074545" w="360679">
                  <a:moveTo>
                    <a:pt x="31610" y="1923783"/>
                  </a:moveTo>
                  <a:lnTo>
                    <a:pt x="0" y="1923783"/>
                  </a:lnTo>
                  <a:lnTo>
                    <a:pt x="0" y="1978571"/>
                  </a:lnTo>
                  <a:lnTo>
                    <a:pt x="31610" y="1978571"/>
                  </a:lnTo>
                  <a:lnTo>
                    <a:pt x="31610" y="1923783"/>
                  </a:lnTo>
                  <a:close/>
                </a:path>
                <a:path extrusionOk="0" h="2074545" w="360679">
                  <a:moveTo>
                    <a:pt x="31610" y="1832914"/>
                  </a:moveTo>
                  <a:lnTo>
                    <a:pt x="0" y="1832914"/>
                  </a:lnTo>
                  <a:lnTo>
                    <a:pt x="0" y="1883041"/>
                  </a:lnTo>
                  <a:lnTo>
                    <a:pt x="31610" y="1883041"/>
                  </a:lnTo>
                  <a:lnTo>
                    <a:pt x="31610" y="1832914"/>
                  </a:lnTo>
                  <a:close/>
                </a:path>
                <a:path extrusionOk="0" h="2074545" w="360679">
                  <a:moveTo>
                    <a:pt x="87922" y="2020074"/>
                  </a:moveTo>
                  <a:lnTo>
                    <a:pt x="56261" y="2020074"/>
                  </a:lnTo>
                  <a:lnTo>
                    <a:pt x="56261" y="2074024"/>
                  </a:lnTo>
                  <a:lnTo>
                    <a:pt x="87922" y="2074024"/>
                  </a:lnTo>
                  <a:lnTo>
                    <a:pt x="87922" y="2020074"/>
                  </a:lnTo>
                  <a:close/>
                </a:path>
                <a:path extrusionOk="0" h="2074545" w="360679">
                  <a:moveTo>
                    <a:pt x="89814" y="373799"/>
                  </a:moveTo>
                  <a:lnTo>
                    <a:pt x="54622" y="373799"/>
                  </a:lnTo>
                  <a:lnTo>
                    <a:pt x="54622" y="427050"/>
                  </a:lnTo>
                  <a:lnTo>
                    <a:pt x="89814" y="427050"/>
                  </a:lnTo>
                  <a:lnTo>
                    <a:pt x="89814" y="373799"/>
                  </a:lnTo>
                  <a:close/>
                </a:path>
                <a:path extrusionOk="0" h="2074545" w="360679">
                  <a:moveTo>
                    <a:pt x="89814" y="280365"/>
                  </a:moveTo>
                  <a:lnTo>
                    <a:pt x="54622" y="280365"/>
                  </a:lnTo>
                  <a:lnTo>
                    <a:pt x="54622" y="333578"/>
                  </a:lnTo>
                  <a:lnTo>
                    <a:pt x="89814" y="333578"/>
                  </a:lnTo>
                  <a:lnTo>
                    <a:pt x="89814" y="280365"/>
                  </a:lnTo>
                  <a:close/>
                </a:path>
                <a:path extrusionOk="0" h="2074545" w="360679">
                  <a:moveTo>
                    <a:pt x="89814" y="186918"/>
                  </a:moveTo>
                  <a:lnTo>
                    <a:pt x="54622" y="186918"/>
                  </a:lnTo>
                  <a:lnTo>
                    <a:pt x="54622" y="240131"/>
                  </a:lnTo>
                  <a:lnTo>
                    <a:pt x="89814" y="240131"/>
                  </a:lnTo>
                  <a:lnTo>
                    <a:pt x="89814" y="186918"/>
                  </a:lnTo>
                  <a:close/>
                </a:path>
                <a:path extrusionOk="0" h="2074545" w="360679">
                  <a:moveTo>
                    <a:pt x="89814" y="93433"/>
                  </a:moveTo>
                  <a:lnTo>
                    <a:pt x="54622" y="93433"/>
                  </a:lnTo>
                  <a:lnTo>
                    <a:pt x="54622" y="146697"/>
                  </a:lnTo>
                  <a:lnTo>
                    <a:pt x="89814" y="146697"/>
                  </a:lnTo>
                  <a:lnTo>
                    <a:pt x="89814" y="93433"/>
                  </a:lnTo>
                  <a:close/>
                </a:path>
                <a:path extrusionOk="0" h="2074545" w="360679">
                  <a:moveTo>
                    <a:pt x="89814" y="0"/>
                  </a:moveTo>
                  <a:lnTo>
                    <a:pt x="54622" y="0"/>
                  </a:lnTo>
                  <a:lnTo>
                    <a:pt x="54622" y="53251"/>
                  </a:lnTo>
                  <a:lnTo>
                    <a:pt x="89814" y="53251"/>
                  </a:lnTo>
                  <a:lnTo>
                    <a:pt x="89814" y="0"/>
                  </a:lnTo>
                  <a:close/>
                </a:path>
                <a:path extrusionOk="0" h="2074545" w="360679">
                  <a:moveTo>
                    <a:pt x="144183" y="1923783"/>
                  </a:moveTo>
                  <a:lnTo>
                    <a:pt x="112572" y="1923783"/>
                  </a:lnTo>
                  <a:lnTo>
                    <a:pt x="112572" y="1978571"/>
                  </a:lnTo>
                  <a:lnTo>
                    <a:pt x="144183" y="1978571"/>
                  </a:lnTo>
                  <a:lnTo>
                    <a:pt x="144183" y="1923783"/>
                  </a:lnTo>
                  <a:close/>
                </a:path>
                <a:path extrusionOk="0" h="2074545" w="360679">
                  <a:moveTo>
                    <a:pt x="144183" y="1832914"/>
                  </a:moveTo>
                  <a:lnTo>
                    <a:pt x="112572" y="1832914"/>
                  </a:lnTo>
                  <a:lnTo>
                    <a:pt x="112572" y="1883041"/>
                  </a:lnTo>
                  <a:lnTo>
                    <a:pt x="144183" y="1883041"/>
                  </a:lnTo>
                  <a:lnTo>
                    <a:pt x="144183" y="1832914"/>
                  </a:lnTo>
                  <a:close/>
                </a:path>
                <a:path extrusionOk="0" h="2074545" w="360679">
                  <a:moveTo>
                    <a:pt x="169405" y="373799"/>
                  </a:moveTo>
                  <a:lnTo>
                    <a:pt x="134251" y="373799"/>
                  </a:lnTo>
                  <a:lnTo>
                    <a:pt x="134251" y="427050"/>
                  </a:lnTo>
                  <a:lnTo>
                    <a:pt x="169405" y="427050"/>
                  </a:lnTo>
                  <a:lnTo>
                    <a:pt x="169405" y="373799"/>
                  </a:lnTo>
                  <a:close/>
                </a:path>
                <a:path extrusionOk="0" h="2074545" w="360679">
                  <a:moveTo>
                    <a:pt x="169405" y="280365"/>
                  </a:moveTo>
                  <a:lnTo>
                    <a:pt x="134251" y="280365"/>
                  </a:lnTo>
                  <a:lnTo>
                    <a:pt x="134251" y="333578"/>
                  </a:lnTo>
                  <a:lnTo>
                    <a:pt x="169405" y="333578"/>
                  </a:lnTo>
                  <a:lnTo>
                    <a:pt x="169405" y="280365"/>
                  </a:lnTo>
                  <a:close/>
                </a:path>
                <a:path extrusionOk="0" h="2074545" w="360679">
                  <a:moveTo>
                    <a:pt x="169405" y="186918"/>
                  </a:moveTo>
                  <a:lnTo>
                    <a:pt x="134251" y="186918"/>
                  </a:lnTo>
                  <a:lnTo>
                    <a:pt x="134251" y="240131"/>
                  </a:lnTo>
                  <a:lnTo>
                    <a:pt x="169405" y="240131"/>
                  </a:lnTo>
                  <a:lnTo>
                    <a:pt x="169405" y="186918"/>
                  </a:lnTo>
                  <a:close/>
                </a:path>
                <a:path extrusionOk="0" h="2074545" w="360679">
                  <a:moveTo>
                    <a:pt x="169405" y="93433"/>
                  </a:moveTo>
                  <a:lnTo>
                    <a:pt x="134251" y="93433"/>
                  </a:lnTo>
                  <a:lnTo>
                    <a:pt x="134251" y="146697"/>
                  </a:lnTo>
                  <a:lnTo>
                    <a:pt x="169405" y="146697"/>
                  </a:lnTo>
                  <a:lnTo>
                    <a:pt x="169405" y="93433"/>
                  </a:lnTo>
                  <a:close/>
                </a:path>
                <a:path extrusionOk="0" h="2074545" w="360679">
                  <a:moveTo>
                    <a:pt x="169405" y="0"/>
                  </a:moveTo>
                  <a:lnTo>
                    <a:pt x="134251" y="0"/>
                  </a:lnTo>
                  <a:lnTo>
                    <a:pt x="134251" y="53251"/>
                  </a:lnTo>
                  <a:lnTo>
                    <a:pt x="169405" y="53251"/>
                  </a:lnTo>
                  <a:lnTo>
                    <a:pt x="169405" y="0"/>
                  </a:lnTo>
                  <a:close/>
                </a:path>
                <a:path extrusionOk="0" h="2074545" w="360679">
                  <a:moveTo>
                    <a:pt x="200456" y="2020074"/>
                  </a:moveTo>
                  <a:lnTo>
                    <a:pt x="168884" y="2020074"/>
                  </a:lnTo>
                  <a:lnTo>
                    <a:pt x="168884" y="2074024"/>
                  </a:lnTo>
                  <a:lnTo>
                    <a:pt x="200456" y="2074024"/>
                  </a:lnTo>
                  <a:lnTo>
                    <a:pt x="200456" y="2020074"/>
                  </a:lnTo>
                  <a:close/>
                </a:path>
                <a:path extrusionOk="0" h="2074545" w="360679">
                  <a:moveTo>
                    <a:pt x="200456" y="1923783"/>
                  </a:moveTo>
                  <a:lnTo>
                    <a:pt x="168884" y="1923783"/>
                  </a:lnTo>
                  <a:lnTo>
                    <a:pt x="168884" y="1978571"/>
                  </a:lnTo>
                  <a:lnTo>
                    <a:pt x="200456" y="1978571"/>
                  </a:lnTo>
                  <a:lnTo>
                    <a:pt x="200456" y="1923783"/>
                  </a:lnTo>
                  <a:close/>
                </a:path>
                <a:path extrusionOk="0" h="2074545" w="360679">
                  <a:moveTo>
                    <a:pt x="200456" y="1832914"/>
                  </a:moveTo>
                  <a:lnTo>
                    <a:pt x="168884" y="1832914"/>
                  </a:lnTo>
                  <a:lnTo>
                    <a:pt x="168884" y="1883041"/>
                  </a:lnTo>
                  <a:lnTo>
                    <a:pt x="200456" y="1883041"/>
                  </a:lnTo>
                  <a:lnTo>
                    <a:pt x="200456" y="1832914"/>
                  </a:lnTo>
                  <a:close/>
                </a:path>
                <a:path extrusionOk="0" h="2074545" w="360679">
                  <a:moveTo>
                    <a:pt x="247675" y="2020074"/>
                  </a:moveTo>
                  <a:lnTo>
                    <a:pt x="216065" y="2020074"/>
                  </a:lnTo>
                  <a:lnTo>
                    <a:pt x="216065" y="2074024"/>
                  </a:lnTo>
                  <a:lnTo>
                    <a:pt x="247675" y="2074024"/>
                  </a:lnTo>
                  <a:lnTo>
                    <a:pt x="247675" y="2020074"/>
                  </a:lnTo>
                  <a:close/>
                </a:path>
                <a:path extrusionOk="0" h="2074545" w="360679">
                  <a:moveTo>
                    <a:pt x="247675" y="1923783"/>
                  </a:moveTo>
                  <a:lnTo>
                    <a:pt x="216065" y="1923783"/>
                  </a:lnTo>
                  <a:lnTo>
                    <a:pt x="216065" y="1978571"/>
                  </a:lnTo>
                  <a:lnTo>
                    <a:pt x="247675" y="1978571"/>
                  </a:lnTo>
                  <a:lnTo>
                    <a:pt x="247675" y="1923783"/>
                  </a:lnTo>
                  <a:close/>
                </a:path>
                <a:path extrusionOk="0" h="2074545" w="360679">
                  <a:moveTo>
                    <a:pt x="247675" y="1832914"/>
                  </a:moveTo>
                  <a:lnTo>
                    <a:pt x="216065" y="1832914"/>
                  </a:lnTo>
                  <a:lnTo>
                    <a:pt x="216065" y="1883041"/>
                  </a:lnTo>
                  <a:lnTo>
                    <a:pt x="247675" y="1883041"/>
                  </a:lnTo>
                  <a:lnTo>
                    <a:pt x="247675" y="1832914"/>
                  </a:lnTo>
                  <a:close/>
                </a:path>
                <a:path extrusionOk="0" h="2074545" w="360679">
                  <a:moveTo>
                    <a:pt x="249008" y="373799"/>
                  </a:moveTo>
                  <a:lnTo>
                    <a:pt x="213855" y="373799"/>
                  </a:lnTo>
                  <a:lnTo>
                    <a:pt x="213855" y="427050"/>
                  </a:lnTo>
                  <a:lnTo>
                    <a:pt x="249008" y="427050"/>
                  </a:lnTo>
                  <a:lnTo>
                    <a:pt x="249008" y="373799"/>
                  </a:lnTo>
                  <a:close/>
                </a:path>
                <a:path extrusionOk="0" h="2074545" w="360679">
                  <a:moveTo>
                    <a:pt x="249008" y="280365"/>
                  </a:moveTo>
                  <a:lnTo>
                    <a:pt x="213855" y="280365"/>
                  </a:lnTo>
                  <a:lnTo>
                    <a:pt x="213855" y="333578"/>
                  </a:lnTo>
                  <a:lnTo>
                    <a:pt x="249008" y="333578"/>
                  </a:lnTo>
                  <a:lnTo>
                    <a:pt x="249008" y="280365"/>
                  </a:lnTo>
                  <a:close/>
                </a:path>
                <a:path extrusionOk="0" h="2074545" w="360679">
                  <a:moveTo>
                    <a:pt x="249008" y="186918"/>
                  </a:moveTo>
                  <a:lnTo>
                    <a:pt x="213855" y="186918"/>
                  </a:lnTo>
                  <a:lnTo>
                    <a:pt x="213855" y="240131"/>
                  </a:lnTo>
                  <a:lnTo>
                    <a:pt x="249008" y="240131"/>
                  </a:lnTo>
                  <a:lnTo>
                    <a:pt x="249008" y="186918"/>
                  </a:lnTo>
                  <a:close/>
                </a:path>
                <a:path extrusionOk="0" h="2074545" w="360679">
                  <a:moveTo>
                    <a:pt x="249008" y="93433"/>
                  </a:moveTo>
                  <a:lnTo>
                    <a:pt x="213855" y="93433"/>
                  </a:lnTo>
                  <a:lnTo>
                    <a:pt x="213855" y="146697"/>
                  </a:lnTo>
                  <a:lnTo>
                    <a:pt x="249008" y="146697"/>
                  </a:lnTo>
                  <a:lnTo>
                    <a:pt x="249008" y="93433"/>
                  </a:lnTo>
                  <a:close/>
                </a:path>
                <a:path extrusionOk="0" h="2074545" w="360679">
                  <a:moveTo>
                    <a:pt x="249008" y="0"/>
                  </a:moveTo>
                  <a:lnTo>
                    <a:pt x="213855" y="0"/>
                  </a:lnTo>
                  <a:lnTo>
                    <a:pt x="213855" y="53251"/>
                  </a:lnTo>
                  <a:lnTo>
                    <a:pt x="249008" y="53251"/>
                  </a:lnTo>
                  <a:lnTo>
                    <a:pt x="249008" y="0"/>
                  </a:lnTo>
                  <a:close/>
                </a:path>
                <a:path extrusionOk="0" h="2074545" w="360679">
                  <a:moveTo>
                    <a:pt x="303987" y="2020074"/>
                  </a:moveTo>
                  <a:lnTo>
                    <a:pt x="272415" y="2020074"/>
                  </a:lnTo>
                  <a:lnTo>
                    <a:pt x="272415" y="2074024"/>
                  </a:lnTo>
                  <a:lnTo>
                    <a:pt x="303987" y="2074024"/>
                  </a:lnTo>
                  <a:lnTo>
                    <a:pt x="303987" y="2020074"/>
                  </a:lnTo>
                  <a:close/>
                </a:path>
                <a:path extrusionOk="0" h="2074545" w="360679">
                  <a:moveTo>
                    <a:pt x="303987" y="1736661"/>
                  </a:moveTo>
                  <a:lnTo>
                    <a:pt x="272415" y="1736661"/>
                  </a:lnTo>
                  <a:lnTo>
                    <a:pt x="272415" y="1787588"/>
                  </a:lnTo>
                  <a:lnTo>
                    <a:pt x="303987" y="1787588"/>
                  </a:lnTo>
                  <a:lnTo>
                    <a:pt x="303987" y="1736661"/>
                  </a:lnTo>
                  <a:close/>
                </a:path>
                <a:path extrusionOk="0" h="2074545" w="360679">
                  <a:moveTo>
                    <a:pt x="328637" y="373799"/>
                  </a:moveTo>
                  <a:lnTo>
                    <a:pt x="293484" y="373799"/>
                  </a:lnTo>
                  <a:lnTo>
                    <a:pt x="293484" y="427050"/>
                  </a:lnTo>
                  <a:lnTo>
                    <a:pt x="328637" y="427050"/>
                  </a:lnTo>
                  <a:lnTo>
                    <a:pt x="328637" y="373799"/>
                  </a:lnTo>
                  <a:close/>
                </a:path>
                <a:path extrusionOk="0" h="2074545" w="360679">
                  <a:moveTo>
                    <a:pt x="328637" y="280365"/>
                  </a:moveTo>
                  <a:lnTo>
                    <a:pt x="293484" y="280365"/>
                  </a:lnTo>
                  <a:lnTo>
                    <a:pt x="293484" y="333578"/>
                  </a:lnTo>
                  <a:lnTo>
                    <a:pt x="328637" y="333578"/>
                  </a:lnTo>
                  <a:lnTo>
                    <a:pt x="328637" y="280365"/>
                  </a:lnTo>
                  <a:close/>
                </a:path>
                <a:path extrusionOk="0" h="2074545" w="360679">
                  <a:moveTo>
                    <a:pt x="328637" y="186918"/>
                  </a:moveTo>
                  <a:lnTo>
                    <a:pt x="293484" y="186918"/>
                  </a:lnTo>
                  <a:lnTo>
                    <a:pt x="293484" y="240131"/>
                  </a:lnTo>
                  <a:lnTo>
                    <a:pt x="328637" y="240131"/>
                  </a:lnTo>
                  <a:lnTo>
                    <a:pt x="328637" y="186918"/>
                  </a:lnTo>
                  <a:close/>
                </a:path>
                <a:path extrusionOk="0" h="2074545" w="360679">
                  <a:moveTo>
                    <a:pt x="328637" y="93433"/>
                  </a:moveTo>
                  <a:lnTo>
                    <a:pt x="293484" y="93433"/>
                  </a:lnTo>
                  <a:lnTo>
                    <a:pt x="293484" y="146697"/>
                  </a:lnTo>
                  <a:lnTo>
                    <a:pt x="328637" y="146697"/>
                  </a:lnTo>
                  <a:lnTo>
                    <a:pt x="328637" y="93433"/>
                  </a:lnTo>
                  <a:close/>
                </a:path>
                <a:path extrusionOk="0" h="2074545" w="360679">
                  <a:moveTo>
                    <a:pt x="328637" y="0"/>
                  </a:moveTo>
                  <a:lnTo>
                    <a:pt x="293484" y="0"/>
                  </a:lnTo>
                  <a:lnTo>
                    <a:pt x="293484" y="53251"/>
                  </a:lnTo>
                  <a:lnTo>
                    <a:pt x="328637" y="53251"/>
                  </a:lnTo>
                  <a:lnTo>
                    <a:pt x="328637" y="0"/>
                  </a:lnTo>
                  <a:close/>
                </a:path>
                <a:path extrusionOk="0" h="2074545" w="360679">
                  <a:moveTo>
                    <a:pt x="360299" y="1923783"/>
                  </a:moveTo>
                  <a:lnTo>
                    <a:pt x="328676" y="1923783"/>
                  </a:lnTo>
                  <a:lnTo>
                    <a:pt x="328676" y="1978571"/>
                  </a:lnTo>
                  <a:lnTo>
                    <a:pt x="360299" y="1978571"/>
                  </a:lnTo>
                  <a:lnTo>
                    <a:pt x="360299" y="1923783"/>
                  </a:lnTo>
                  <a:close/>
                </a:path>
                <a:path extrusionOk="0" h="2074545" w="360679">
                  <a:moveTo>
                    <a:pt x="360299" y="1832914"/>
                  </a:moveTo>
                  <a:lnTo>
                    <a:pt x="328676" y="1832914"/>
                  </a:lnTo>
                  <a:lnTo>
                    <a:pt x="328676" y="1883041"/>
                  </a:lnTo>
                  <a:lnTo>
                    <a:pt x="360299" y="1883041"/>
                  </a:lnTo>
                  <a:lnTo>
                    <a:pt x="360299" y="183291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0" name="Google Shape;410;p5"/>
            <p:cNvSpPr/>
            <p:nvPr/>
          </p:nvSpPr>
          <p:spPr>
            <a:xfrm>
              <a:off x="7607148" y="5724544"/>
              <a:ext cx="979805" cy="251460"/>
            </a:xfrm>
            <a:custGeom>
              <a:rect b="b" l="l" r="r" t="t"/>
              <a:pathLst>
                <a:path extrusionOk="0" h="251460" w="979804">
                  <a:moveTo>
                    <a:pt x="979492" y="250876"/>
                  </a:moveTo>
                  <a:lnTo>
                    <a:pt x="0" y="250876"/>
                  </a:lnTo>
                  <a:lnTo>
                    <a:pt x="0" y="0"/>
                  </a:lnTo>
                  <a:lnTo>
                    <a:pt x="979492" y="0"/>
                  </a:lnTo>
                  <a:lnTo>
                    <a:pt x="979492" y="250876"/>
                  </a:lnTo>
                  <a:close/>
                </a:path>
              </a:pathLst>
            </a:custGeom>
            <a:solidFill>
              <a:srgbClr val="E7E3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1" name="Google Shape;411;p5"/>
            <p:cNvSpPr/>
            <p:nvPr/>
          </p:nvSpPr>
          <p:spPr>
            <a:xfrm>
              <a:off x="7596851" y="5714247"/>
              <a:ext cx="1000125" cy="271780"/>
            </a:xfrm>
            <a:custGeom>
              <a:rect b="b" l="l" r="r" t="t"/>
              <a:pathLst>
                <a:path extrusionOk="0" h="271779" w="1000125">
                  <a:moveTo>
                    <a:pt x="992483" y="271470"/>
                  </a:moveTo>
                  <a:lnTo>
                    <a:pt x="7601" y="271470"/>
                  </a:lnTo>
                  <a:lnTo>
                    <a:pt x="4947" y="270384"/>
                  </a:lnTo>
                  <a:lnTo>
                    <a:pt x="1126" y="266563"/>
                  </a:lnTo>
                  <a:lnTo>
                    <a:pt x="0" y="263908"/>
                  </a:lnTo>
                  <a:lnTo>
                    <a:pt x="0" y="7602"/>
                  </a:lnTo>
                  <a:lnTo>
                    <a:pt x="1126" y="4947"/>
                  </a:lnTo>
                  <a:lnTo>
                    <a:pt x="3016" y="3016"/>
                  </a:lnTo>
                  <a:lnTo>
                    <a:pt x="4947" y="1126"/>
                  </a:lnTo>
                  <a:lnTo>
                    <a:pt x="7601" y="0"/>
                  </a:lnTo>
                  <a:lnTo>
                    <a:pt x="989788" y="0"/>
                  </a:lnTo>
                  <a:lnTo>
                    <a:pt x="989788" y="10297"/>
                  </a:lnTo>
                  <a:lnTo>
                    <a:pt x="979492" y="10297"/>
                  </a:lnTo>
                  <a:lnTo>
                    <a:pt x="979492" y="20594"/>
                  </a:lnTo>
                  <a:lnTo>
                    <a:pt x="20592" y="20594"/>
                  </a:lnTo>
                  <a:lnTo>
                    <a:pt x="20592" y="250876"/>
                  </a:lnTo>
                  <a:lnTo>
                    <a:pt x="1000085" y="250876"/>
                  </a:lnTo>
                  <a:lnTo>
                    <a:pt x="1000085" y="263908"/>
                  </a:lnTo>
                  <a:lnTo>
                    <a:pt x="998999" y="266563"/>
                  </a:lnTo>
                  <a:lnTo>
                    <a:pt x="997068" y="268453"/>
                  </a:lnTo>
                  <a:lnTo>
                    <a:pt x="995138" y="270384"/>
                  </a:lnTo>
                  <a:lnTo>
                    <a:pt x="992483" y="271470"/>
                  </a:lnTo>
                  <a:close/>
                </a:path>
                <a:path extrusionOk="0" h="271779" w="1000125">
                  <a:moveTo>
                    <a:pt x="1000085" y="20594"/>
                  </a:moveTo>
                  <a:lnTo>
                    <a:pt x="989788" y="20594"/>
                  </a:lnTo>
                  <a:lnTo>
                    <a:pt x="989788" y="0"/>
                  </a:lnTo>
                  <a:lnTo>
                    <a:pt x="992483" y="0"/>
                  </a:lnTo>
                  <a:lnTo>
                    <a:pt x="995138" y="1126"/>
                  </a:lnTo>
                  <a:lnTo>
                    <a:pt x="997068" y="3016"/>
                  </a:lnTo>
                  <a:lnTo>
                    <a:pt x="998999" y="4947"/>
                  </a:lnTo>
                  <a:lnTo>
                    <a:pt x="1000085" y="7602"/>
                  </a:lnTo>
                  <a:lnTo>
                    <a:pt x="1000085" y="20594"/>
                  </a:lnTo>
                  <a:close/>
                </a:path>
                <a:path extrusionOk="0" h="271779" w="1000125">
                  <a:moveTo>
                    <a:pt x="1000085" y="250876"/>
                  </a:moveTo>
                  <a:lnTo>
                    <a:pt x="979492" y="250876"/>
                  </a:lnTo>
                  <a:lnTo>
                    <a:pt x="979492" y="10297"/>
                  </a:lnTo>
                  <a:lnTo>
                    <a:pt x="989788" y="10297"/>
                  </a:lnTo>
                  <a:lnTo>
                    <a:pt x="989788" y="20594"/>
                  </a:lnTo>
                  <a:lnTo>
                    <a:pt x="1000085" y="20594"/>
                  </a:lnTo>
                  <a:lnTo>
                    <a:pt x="1000085" y="250876"/>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2" name="Google Shape;412;p5"/>
            <p:cNvSpPr/>
            <p:nvPr/>
          </p:nvSpPr>
          <p:spPr>
            <a:xfrm>
              <a:off x="7659073" y="5789425"/>
              <a:ext cx="876300" cy="186055"/>
            </a:xfrm>
            <a:custGeom>
              <a:rect b="b" l="l" r="r" t="t"/>
              <a:pathLst>
                <a:path extrusionOk="0" h="186054" w="876300">
                  <a:moveTo>
                    <a:pt x="875683" y="185994"/>
                  </a:moveTo>
                  <a:lnTo>
                    <a:pt x="0" y="185994"/>
                  </a:lnTo>
                  <a:lnTo>
                    <a:pt x="0" y="0"/>
                  </a:lnTo>
                  <a:lnTo>
                    <a:pt x="875683" y="0"/>
                  </a:lnTo>
                  <a:lnTo>
                    <a:pt x="875683" y="185994"/>
                  </a:lnTo>
                  <a:close/>
                </a:path>
              </a:pathLst>
            </a:custGeom>
            <a:solidFill>
              <a:srgbClr val="53C4B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3" name="Google Shape;413;p5"/>
            <p:cNvSpPr/>
            <p:nvPr/>
          </p:nvSpPr>
          <p:spPr>
            <a:xfrm>
              <a:off x="7569251" y="5714250"/>
              <a:ext cx="1075690" cy="271780"/>
            </a:xfrm>
            <a:custGeom>
              <a:rect b="b" l="l" r="r" t="t"/>
              <a:pathLst>
                <a:path extrusionOk="0" h="271779" w="1075690">
                  <a:moveTo>
                    <a:pt x="846328" y="0"/>
                  </a:moveTo>
                  <a:lnTo>
                    <a:pt x="0" y="0"/>
                  </a:lnTo>
                  <a:lnTo>
                    <a:pt x="0" y="20599"/>
                  </a:lnTo>
                  <a:lnTo>
                    <a:pt x="846328" y="20599"/>
                  </a:lnTo>
                  <a:lnTo>
                    <a:pt x="846328" y="0"/>
                  </a:lnTo>
                  <a:close/>
                </a:path>
                <a:path extrusionOk="0" h="271779" w="1075690">
                  <a:moveTo>
                    <a:pt x="975791" y="85483"/>
                  </a:moveTo>
                  <a:lnTo>
                    <a:pt x="975779" y="72440"/>
                  </a:lnTo>
                  <a:lnTo>
                    <a:pt x="974712" y="69837"/>
                  </a:lnTo>
                  <a:lnTo>
                    <a:pt x="970851" y="65963"/>
                  </a:lnTo>
                  <a:lnTo>
                    <a:pt x="968197" y="64884"/>
                  </a:lnTo>
                  <a:lnTo>
                    <a:pt x="965504" y="64884"/>
                  </a:lnTo>
                  <a:lnTo>
                    <a:pt x="955205" y="64884"/>
                  </a:lnTo>
                  <a:lnTo>
                    <a:pt x="955205" y="85483"/>
                  </a:lnTo>
                  <a:lnTo>
                    <a:pt x="955205" y="250875"/>
                  </a:lnTo>
                  <a:lnTo>
                    <a:pt x="100114" y="250875"/>
                  </a:lnTo>
                  <a:lnTo>
                    <a:pt x="100114" y="85483"/>
                  </a:lnTo>
                  <a:lnTo>
                    <a:pt x="955205" y="85483"/>
                  </a:lnTo>
                  <a:lnTo>
                    <a:pt x="955205" y="64884"/>
                  </a:lnTo>
                  <a:lnTo>
                    <a:pt x="87122" y="64884"/>
                  </a:lnTo>
                  <a:lnTo>
                    <a:pt x="84467" y="65963"/>
                  </a:lnTo>
                  <a:lnTo>
                    <a:pt x="80606" y="69837"/>
                  </a:lnTo>
                  <a:lnTo>
                    <a:pt x="79514" y="72440"/>
                  </a:lnTo>
                  <a:lnTo>
                    <a:pt x="79514" y="263906"/>
                  </a:lnTo>
                  <a:lnTo>
                    <a:pt x="80606" y="266560"/>
                  </a:lnTo>
                  <a:lnTo>
                    <a:pt x="82537" y="268452"/>
                  </a:lnTo>
                  <a:lnTo>
                    <a:pt x="84467" y="270383"/>
                  </a:lnTo>
                  <a:lnTo>
                    <a:pt x="87122" y="271475"/>
                  </a:lnTo>
                  <a:lnTo>
                    <a:pt x="968197" y="271475"/>
                  </a:lnTo>
                  <a:lnTo>
                    <a:pt x="970851" y="270383"/>
                  </a:lnTo>
                  <a:lnTo>
                    <a:pt x="972781" y="268452"/>
                  </a:lnTo>
                  <a:lnTo>
                    <a:pt x="974712" y="266560"/>
                  </a:lnTo>
                  <a:lnTo>
                    <a:pt x="975791" y="263906"/>
                  </a:lnTo>
                  <a:lnTo>
                    <a:pt x="975791" y="250875"/>
                  </a:lnTo>
                  <a:lnTo>
                    <a:pt x="975791" y="85483"/>
                  </a:lnTo>
                  <a:close/>
                </a:path>
                <a:path extrusionOk="0" h="271779" w="1075690">
                  <a:moveTo>
                    <a:pt x="1075461" y="0"/>
                  </a:moveTo>
                  <a:lnTo>
                    <a:pt x="965504" y="0"/>
                  </a:lnTo>
                  <a:lnTo>
                    <a:pt x="965504" y="20599"/>
                  </a:lnTo>
                  <a:lnTo>
                    <a:pt x="1075461" y="20599"/>
                  </a:lnTo>
                  <a:lnTo>
                    <a:pt x="1075461" y="0"/>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4" name="Google Shape;414;p5"/>
            <p:cNvSpPr/>
            <p:nvPr/>
          </p:nvSpPr>
          <p:spPr>
            <a:xfrm>
              <a:off x="9526918" y="4764361"/>
              <a:ext cx="240665" cy="150495"/>
            </a:xfrm>
            <a:custGeom>
              <a:rect b="b" l="l" r="r" t="t"/>
              <a:pathLst>
                <a:path extrusionOk="0" h="150495" w="240665">
                  <a:moveTo>
                    <a:pt x="240277" y="150316"/>
                  </a:moveTo>
                  <a:lnTo>
                    <a:pt x="0" y="150316"/>
                  </a:lnTo>
                  <a:lnTo>
                    <a:pt x="0" y="0"/>
                  </a:lnTo>
                  <a:lnTo>
                    <a:pt x="240277" y="0"/>
                  </a:lnTo>
                  <a:lnTo>
                    <a:pt x="240277" y="150316"/>
                  </a:lnTo>
                  <a:close/>
                </a:path>
              </a:pathLst>
            </a:custGeom>
            <a:solidFill>
              <a:srgbClr val="FBCD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5" name="Google Shape;415;p5"/>
            <p:cNvSpPr/>
            <p:nvPr/>
          </p:nvSpPr>
          <p:spPr>
            <a:xfrm>
              <a:off x="9516638" y="4754064"/>
              <a:ext cx="260985" cy="171450"/>
            </a:xfrm>
            <a:custGeom>
              <a:rect b="b" l="l" r="r" t="t"/>
              <a:pathLst>
                <a:path extrusionOk="0" h="171450" w="260984">
                  <a:moveTo>
                    <a:pt x="253293" y="170911"/>
                  </a:moveTo>
                  <a:lnTo>
                    <a:pt x="7545" y="170911"/>
                  </a:lnTo>
                  <a:lnTo>
                    <a:pt x="4930" y="169824"/>
                  </a:lnTo>
                  <a:lnTo>
                    <a:pt x="3000" y="167894"/>
                  </a:lnTo>
                  <a:lnTo>
                    <a:pt x="1069" y="166003"/>
                  </a:lnTo>
                  <a:lnTo>
                    <a:pt x="0" y="163389"/>
                  </a:lnTo>
                  <a:lnTo>
                    <a:pt x="0" y="7562"/>
                  </a:lnTo>
                  <a:lnTo>
                    <a:pt x="1069" y="4947"/>
                  </a:lnTo>
                  <a:lnTo>
                    <a:pt x="4930" y="1086"/>
                  </a:lnTo>
                  <a:lnTo>
                    <a:pt x="7545" y="0"/>
                  </a:lnTo>
                  <a:lnTo>
                    <a:pt x="253293" y="0"/>
                  </a:lnTo>
                  <a:lnTo>
                    <a:pt x="255907" y="1086"/>
                  </a:lnTo>
                  <a:lnTo>
                    <a:pt x="259768" y="4947"/>
                  </a:lnTo>
                  <a:lnTo>
                    <a:pt x="260854" y="7562"/>
                  </a:lnTo>
                  <a:lnTo>
                    <a:pt x="260854" y="10297"/>
                  </a:lnTo>
                  <a:lnTo>
                    <a:pt x="10280" y="10297"/>
                  </a:lnTo>
                  <a:lnTo>
                    <a:pt x="10280" y="20594"/>
                  </a:lnTo>
                  <a:lnTo>
                    <a:pt x="20576" y="20594"/>
                  </a:lnTo>
                  <a:lnTo>
                    <a:pt x="20576" y="150316"/>
                  </a:lnTo>
                  <a:lnTo>
                    <a:pt x="260854" y="150316"/>
                  </a:lnTo>
                  <a:lnTo>
                    <a:pt x="260854" y="163389"/>
                  </a:lnTo>
                  <a:lnTo>
                    <a:pt x="259768" y="165963"/>
                  </a:lnTo>
                  <a:lnTo>
                    <a:pt x="257837" y="167894"/>
                  </a:lnTo>
                  <a:lnTo>
                    <a:pt x="255907" y="169865"/>
                  </a:lnTo>
                  <a:lnTo>
                    <a:pt x="253293" y="170911"/>
                  </a:lnTo>
                  <a:close/>
                </a:path>
                <a:path extrusionOk="0" h="171450" w="260984">
                  <a:moveTo>
                    <a:pt x="20576" y="20594"/>
                  </a:moveTo>
                  <a:lnTo>
                    <a:pt x="10280" y="20594"/>
                  </a:lnTo>
                  <a:lnTo>
                    <a:pt x="10280" y="10297"/>
                  </a:lnTo>
                  <a:lnTo>
                    <a:pt x="20576" y="10297"/>
                  </a:lnTo>
                  <a:lnTo>
                    <a:pt x="20576" y="20594"/>
                  </a:lnTo>
                  <a:close/>
                </a:path>
                <a:path extrusionOk="0" h="171450" w="260984">
                  <a:moveTo>
                    <a:pt x="260854" y="150316"/>
                  </a:moveTo>
                  <a:lnTo>
                    <a:pt x="240261" y="150316"/>
                  </a:lnTo>
                  <a:lnTo>
                    <a:pt x="240261" y="20594"/>
                  </a:lnTo>
                  <a:lnTo>
                    <a:pt x="20576" y="20594"/>
                  </a:lnTo>
                  <a:lnTo>
                    <a:pt x="20576" y="10297"/>
                  </a:lnTo>
                  <a:lnTo>
                    <a:pt x="260854" y="10297"/>
                  </a:lnTo>
                  <a:lnTo>
                    <a:pt x="260854" y="150316"/>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6" name="Google Shape;416;p5"/>
            <p:cNvSpPr/>
            <p:nvPr/>
          </p:nvSpPr>
          <p:spPr>
            <a:xfrm>
              <a:off x="8415582" y="4397922"/>
              <a:ext cx="119380" cy="1577975"/>
            </a:xfrm>
            <a:custGeom>
              <a:rect b="b" l="l" r="r" t="t"/>
              <a:pathLst>
                <a:path extrusionOk="0" h="1577975" w="119379">
                  <a:moveTo>
                    <a:pt x="119173" y="1577497"/>
                  </a:moveTo>
                  <a:lnTo>
                    <a:pt x="0" y="1577497"/>
                  </a:lnTo>
                  <a:lnTo>
                    <a:pt x="0" y="0"/>
                  </a:lnTo>
                  <a:lnTo>
                    <a:pt x="119173" y="0"/>
                  </a:lnTo>
                  <a:lnTo>
                    <a:pt x="119173" y="1577497"/>
                  </a:lnTo>
                  <a:close/>
                </a:path>
              </a:pathLst>
            </a:custGeom>
            <a:solidFill>
              <a:srgbClr val="F6974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7" name="Google Shape;417;p5"/>
            <p:cNvSpPr/>
            <p:nvPr/>
          </p:nvSpPr>
          <p:spPr>
            <a:xfrm>
              <a:off x="8405286" y="4387625"/>
              <a:ext cx="140335" cy="1598295"/>
            </a:xfrm>
            <a:custGeom>
              <a:rect b="b" l="l" r="r" t="t"/>
              <a:pathLst>
                <a:path extrusionOk="0" h="1598295" w="140334">
                  <a:moveTo>
                    <a:pt x="132164" y="1598092"/>
                  </a:moveTo>
                  <a:lnTo>
                    <a:pt x="7601" y="1598092"/>
                  </a:lnTo>
                  <a:lnTo>
                    <a:pt x="4947" y="1597006"/>
                  </a:lnTo>
                  <a:lnTo>
                    <a:pt x="3016" y="1595075"/>
                  </a:lnTo>
                  <a:lnTo>
                    <a:pt x="1085" y="1593184"/>
                  </a:lnTo>
                  <a:lnTo>
                    <a:pt x="0" y="1590530"/>
                  </a:lnTo>
                  <a:lnTo>
                    <a:pt x="0" y="7602"/>
                  </a:lnTo>
                  <a:lnTo>
                    <a:pt x="1085" y="4947"/>
                  </a:lnTo>
                  <a:lnTo>
                    <a:pt x="3016" y="3016"/>
                  </a:lnTo>
                  <a:lnTo>
                    <a:pt x="4947" y="1126"/>
                  </a:lnTo>
                  <a:lnTo>
                    <a:pt x="7601" y="0"/>
                  </a:lnTo>
                  <a:lnTo>
                    <a:pt x="129470" y="0"/>
                  </a:lnTo>
                  <a:lnTo>
                    <a:pt x="129470" y="10297"/>
                  </a:lnTo>
                  <a:lnTo>
                    <a:pt x="119173" y="10297"/>
                  </a:lnTo>
                  <a:lnTo>
                    <a:pt x="119173" y="20594"/>
                  </a:lnTo>
                  <a:lnTo>
                    <a:pt x="20592" y="20594"/>
                  </a:lnTo>
                  <a:lnTo>
                    <a:pt x="20592" y="1577497"/>
                  </a:lnTo>
                  <a:lnTo>
                    <a:pt x="139766" y="1577497"/>
                  </a:lnTo>
                  <a:lnTo>
                    <a:pt x="139766" y="1590530"/>
                  </a:lnTo>
                  <a:lnTo>
                    <a:pt x="138680" y="1593184"/>
                  </a:lnTo>
                  <a:lnTo>
                    <a:pt x="136750" y="1595075"/>
                  </a:lnTo>
                  <a:lnTo>
                    <a:pt x="134819" y="1597006"/>
                  </a:lnTo>
                  <a:lnTo>
                    <a:pt x="132164" y="1598092"/>
                  </a:lnTo>
                  <a:close/>
                </a:path>
                <a:path extrusionOk="0" h="1598295" w="140334">
                  <a:moveTo>
                    <a:pt x="139766" y="20594"/>
                  </a:moveTo>
                  <a:lnTo>
                    <a:pt x="129470" y="20594"/>
                  </a:lnTo>
                  <a:lnTo>
                    <a:pt x="129470" y="0"/>
                  </a:lnTo>
                  <a:lnTo>
                    <a:pt x="132164" y="0"/>
                  </a:lnTo>
                  <a:lnTo>
                    <a:pt x="134819" y="1126"/>
                  </a:lnTo>
                  <a:lnTo>
                    <a:pt x="136750" y="3016"/>
                  </a:lnTo>
                  <a:lnTo>
                    <a:pt x="138680" y="4947"/>
                  </a:lnTo>
                  <a:lnTo>
                    <a:pt x="139766" y="7602"/>
                  </a:lnTo>
                  <a:lnTo>
                    <a:pt x="139766" y="20594"/>
                  </a:lnTo>
                  <a:close/>
                </a:path>
                <a:path extrusionOk="0" h="1598295" w="140334">
                  <a:moveTo>
                    <a:pt x="139766" y="1577497"/>
                  </a:moveTo>
                  <a:lnTo>
                    <a:pt x="119173" y="1577497"/>
                  </a:lnTo>
                  <a:lnTo>
                    <a:pt x="119173" y="10297"/>
                  </a:lnTo>
                  <a:lnTo>
                    <a:pt x="129470" y="10297"/>
                  </a:lnTo>
                  <a:lnTo>
                    <a:pt x="129470" y="20594"/>
                  </a:lnTo>
                  <a:lnTo>
                    <a:pt x="139766" y="20594"/>
                  </a:lnTo>
                  <a:lnTo>
                    <a:pt x="139766" y="1577497"/>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8" name="Google Shape;418;p5"/>
            <p:cNvSpPr/>
            <p:nvPr/>
          </p:nvSpPr>
          <p:spPr>
            <a:xfrm>
              <a:off x="9303090" y="5486902"/>
              <a:ext cx="251460" cy="1046480"/>
            </a:xfrm>
            <a:custGeom>
              <a:rect b="b" l="l" r="r" t="t"/>
              <a:pathLst>
                <a:path extrusionOk="0" h="1046479" w="251459">
                  <a:moveTo>
                    <a:pt x="251298" y="1046060"/>
                  </a:moveTo>
                  <a:lnTo>
                    <a:pt x="0" y="1046060"/>
                  </a:lnTo>
                  <a:lnTo>
                    <a:pt x="0" y="0"/>
                  </a:lnTo>
                  <a:lnTo>
                    <a:pt x="251298" y="0"/>
                  </a:lnTo>
                  <a:lnTo>
                    <a:pt x="251298" y="1046060"/>
                  </a:lnTo>
                  <a:close/>
                </a:path>
              </a:pathLst>
            </a:custGeom>
            <a:solidFill>
              <a:srgbClr val="53C4B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9" name="Google Shape;419;p5"/>
            <p:cNvSpPr/>
            <p:nvPr/>
          </p:nvSpPr>
          <p:spPr>
            <a:xfrm>
              <a:off x="9292810" y="5476604"/>
              <a:ext cx="272415" cy="1066800"/>
            </a:xfrm>
            <a:custGeom>
              <a:rect b="b" l="l" r="r" t="t"/>
              <a:pathLst>
                <a:path extrusionOk="0" h="1066800" w="272415">
                  <a:moveTo>
                    <a:pt x="264313" y="1066655"/>
                  </a:moveTo>
                  <a:lnTo>
                    <a:pt x="7585" y="1066655"/>
                  </a:lnTo>
                  <a:lnTo>
                    <a:pt x="4930" y="1065528"/>
                  </a:lnTo>
                  <a:lnTo>
                    <a:pt x="3000" y="1063638"/>
                  </a:lnTo>
                  <a:lnTo>
                    <a:pt x="1069" y="1061707"/>
                  </a:lnTo>
                  <a:lnTo>
                    <a:pt x="0" y="1059093"/>
                  </a:lnTo>
                  <a:lnTo>
                    <a:pt x="0" y="7521"/>
                  </a:lnTo>
                  <a:lnTo>
                    <a:pt x="1069" y="4907"/>
                  </a:lnTo>
                  <a:lnTo>
                    <a:pt x="3000" y="3016"/>
                  </a:lnTo>
                  <a:lnTo>
                    <a:pt x="4930" y="1086"/>
                  </a:lnTo>
                  <a:lnTo>
                    <a:pt x="7585" y="0"/>
                  </a:lnTo>
                  <a:lnTo>
                    <a:pt x="261578" y="0"/>
                  </a:lnTo>
                  <a:lnTo>
                    <a:pt x="261578" y="10297"/>
                  </a:lnTo>
                  <a:lnTo>
                    <a:pt x="251281" y="10297"/>
                  </a:lnTo>
                  <a:lnTo>
                    <a:pt x="251281" y="20594"/>
                  </a:lnTo>
                  <a:lnTo>
                    <a:pt x="20576" y="20594"/>
                  </a:lnTo>
                  <a:lnTo>
                    <a:pt x="20576" y="1046060"/>
                  </a:lnTo>
                  <a:lnTo>
                    <a:pt x="271834" y="1046060"/>
                  </a:lnTo>
                  <a:lnTo>
                    <a:pt x="271834" y="1059093"/>
                  </a:lnTo>
                  <a:lnTo>
                    <a:pt x="270788" y="1061667"/>
                  </a:lnTo>
                  <a:lnTo>
                    <a:pt x="268858" y="1063638"/>
                  </a:lnTo>
                  <a:lnTo>
                    <a:pt x="266887" y="1065569"/>
                  </a:lnTo>
                  <a:lnTo>
                    <a:pt x="264313" y="1066655"/>
                  </a:lnTo>
                  <a:close/>
                </a:path>
                <a:path extrusionOk="0" h="1066800" w="272415">
                  <a:moveTo>
                    <a:pt x="271834" y="20594"/>
                  </a:moveTo>
                  <a:lnTo>
                    <a:pt x="261578" y="20594"/>
                  </a:lnTo>
                  <a:lnTo>
                    <a:pt x="261578" y="0"/>
                  </a:lnTo>
                  <a:lnTo>
                    <a:pt x="264313" y="0"/>
                  </a:lnTo>
                  <a:lnTo>
                    <a:pt x="266887" y="1045"/>
                  </a:lnTo>
                  <a:lnTo>
                    <a:pt x="270788" y="4947"/>
                  </a:lnTo>
                  <a:lnTo>
                    <a:pt x="271834" y="7521"/>
                  </a:lnTo>
                  <a:lnTo>
                    <a:pt x="271834" y="20594"/>
                  </a:lnTo>
                  <a:close/>
                </a:path>
                <a:path extrusionOk="0" h="1066800" w="272415">
                  <a:moveTo>
                    <a:pt x="271834" y="1046060"/>
                  </a:moveTo>
                  <a:lnTo>
                    <a:pt x="251281" y="1046060"/>
                  </a:lnTo>
                  <a:lnTo>
                    <a:pt x="251281" y="10297"/>
                  </a:lnTo>
                  <a:lnTo>
                    <a:pt x="261578" y="10297"/>
                  </a:lnTo>
                  <a:lnTo>
                    <a:pt x="261578" y="20594"/>
                  </a:lnTo>
                  <a:lnTo>
                    <a:pt x="271834" y="20594"/>
                  </a:lnTo>
                  <a:lnTo>
                    <a:pt x="271834" y="1046060"/>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0" name="Google Shape;420;p5"/>
            <p:cNvSpPr/>
            <p:nvPr/>
          </p:nvSpPr>
          <p:spPr>
            <a:xfrm>
              <a:off x="8574212" y="4161326"/>
              <a:ext cx="442595" cy="100965"/>
            </a:xfrm>
            <a:custGeom>
              <a:rect b="b" l="l" r="r" t="t"/>
              <a:pathLst>
                <a:path extrusionOk="0" h="100964" w="442595">
                  <a:moveTo>
                    <a:pt x="442064" y="100519"/>
                  </a:moveTo>
                  <a:lnTo>
                    <a:pt x="0" y="100519"/>
                  </a:lnTo>
                  <a:lnTo>
                    <a:pt x="0" y="0"/>
                  </a:lnTo>
                  <a:lnTo>
                    <a:pt x="442064" y="0"/>
                  </a:lnTo>
                  <a:lnTo>
                    <a:pt x="442064" y="100519"/>
                  </a:lnTo>
                  <a:close/>
                </a:path>
              </a:pathLst>
            </a:custGeom>
            <a:solidFill>
              <a:srgbClr val="95D5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1" name="Google Shape;421;p5"/>
            <p:cNvSpPr/>
            <p:nvPr/>
          </p:nvSpPr>
          <p:spPr>
            <a:xfrm>
              <a:off x="8563916" y="4151028"/>
              <a:ext cx="462915" cy="121285"/>
            </a:xfrm>
            <a:custGeom>
              <a:rect b="b" l="l" r="r" t="t"/>
              <a:pathLst>
                <a:path extrusionOk="0" h="121285" w="462915">
                  <a:moveTo>
                    <a:pt x="10296" y="121113"/>
                  </a:moveTo>
                  <a:lnTo>
                    <a:pt x="7601" y="121113"/>
                  </a:lnTo>
                  <a:lnTo>
                    <a:pt x="4947" y="120027"/>
                  </a:lnTo>
                  <a:lnTo>
                    <a:pt x="1126" y="116206"/>
                  </a:lnTo>
                  <a:lnTo>
                    <a:pt x="0" y="113551"/>
                  </a:lnTo>
                  <a:lnTo>
                    <a:pt x="0" y="7602"/>
                  </a:lnTo>
                  <a:lnTo>
                    <a:pt x="1126" y="4907"/>
                  </a:lnTo>
                  <a:lnTo>
                    <a:pt x="4947" y="1086"/>
                  </a:lnTo>
                  <a:lnTo>
                    <a:pt x="7601" y="0"/>
                  </a:lnTo>
                  <a:lnTo>
                    <a:pt x="455096" y="0"/>
                  </a:lnTo>
                  <a:lnTo>
                    <a:pt x="457750" y="1086"/>
                  </a:lnTo>
                  <a:lnTo>
                    <a:pt x="459641" y="3016"/>
                  </a:lnTo>
                  <a:lnTo>
                    <a:pt x="461571" y="4907"/>
                  </a:lnTo>
                  <a:lnTo>
                    <a:pt x="462657" y="7602"/>
                  </a:lnTo>
                  <a:lnTo>
                    <a:pt x="462657" y="20594"/>
                  </a:lnTo>
                  <a:lnTo>
                    <a:pt x="20592" y="20594"/>
                  </a:lnTo>
                  <a:lnTo>
                    <a:pt x="20592" y="100519"/>
                  </a:lnTo>
                  <a:lnTo>
                    <a:pt x="10296" y="100519"/>
                  </a:lnTo>
                  <a:lnTo>
                    <a:pt x="10296" y="121113"/>
                  </a:lnTo>
                  <a:close/>
                </a:path>
                <a:path extrusionOk="0" h="121285" w="462915">
                  <a:moveTo>
                    <a:pt x="462657" y="110816"/>
                  </a:moveTo>
                  <a:lnTo>
                    <a:pt x="20592" y="110816"/>
                  </a:lnTo>
                  <a:lnTo>
                    <a:pt x="20592" y="100519"/>
                  </a:lnTo>
                  <a:lnTo>
                    <a:pt x="442064" y="100519"/>
                  </a:lnTo>
                  <a:lnTo>
                    <a:pt x="442064" y="20594"/>
                  </a:lnTo>
                  <a:lnTo>
                    <a:pt x="462657" y="20594"/>
                  </a:lnTo>
                  <a:lnTo>
                    <a:pt x="462657" y="110816"/>
                  </a:lnTo>
                  <a:close/>
                </a:path>
                <a:path extrusionOk="0" h="121285" w="462915">
                  <a:moveTo>
                    <a:pt x="455096" y="121113"/>
                  </a:moveTo>
                  <a:lnTo>
                    <a:pt x="10296" y="121113"/>
                  </a:lnTo>
                  <a:lnTo>
                    <a:pt x="10296" y="100519"/>
                  </a:lnTo>
                  <a:lnTo>
                    <a:pt x="20592" y="100519"/>
                  </a:lnTo>
                  <a:lnTo>
                    <a:pt x="20592" y="110816"/>
                  </a:lnTo>
                  <a:lnTo>
                    <a:pt x="462657" y="110816"/>
                  </a:lnTo>
                  <a:lnTo>
                    <a:pt x="462657" y="113551"/>
                  </a:lnTo>
                  <a:lnTo>
                    <a:pt x="461571" y="116206"/>
                  </a:lnTo>
                  <a:lnTo>
                    <a:pt x="459641" y="118097"/>
                  </a:lnTo>
                  <a:lnTo>
                    <a:pt x="457750" y="120027"/>
                  </a:lnTo>
                  <a:lnTo>
                    <a:pt x="455096" y="121113"/>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5"/>
            <p:cNvSpPr/>
            <p:nvPr/>
          </p:nvSpPr>
          <p:spPr>
            <a:xfrm>
              <a:off x="8534756" y="4234734"/>
              <a:ext cx="521334" cy="2298700"/>
            </a:xfrm>
            <a:custGeom>
              <a:rect b="b" l="l" r="r" t="t"/>
              <a:pathLst>
                <a:path extrusionOk="0" h="2298700" w="521334">
                  <a:moveTo>
                    <a:pt x="520977" y="2298227"/>
                  </a:moveTo>
                  <a:lnTo>
                    <a:pt x="0" y="1740685"/>
                  </a:lnTo>
                  <a:lnTo>
                    <a:pt x="0" y="0"/>
                  </a:lnTo>
                  <a:lnTo>
                    <a:pt x="520977" y="0"/>
                  </a:lnTo>
                  <a:lnTo>
                    <a:pt x="520977" y="2298227"/>
                  </a:lnTo>
                  <a:close/>
                </a:path>
              </a:pathLst>
            </a:custGeom>
            <a:solidFill>
              <a:srgbClr val="95D5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p5"/>
            <p:cNvSpPr/>
            <p:nvPr/>
          </p:nvSpPr>
          <p:spPr>
            <a:xfrm>
              <a:off x="8524456" y="4224438"/>
              <a:ext cx="541655" cy="2320290"/>
            </a:xfrm>
            <a:custGeom>
              <a:rect b="b" l="l" r="r" t="t"/>
              <a:pathLst>
                <a:path extrusionOk="0" h="2320290" w="541654">
                  <a:moveTo>
                    <a:pt x="153885" y="1056119"/>
                  </a:moveTo>
                  <a:lnTo>
                    <a:pt x="127050" y="1056119"/>
                  </a:lnTo>
                  <a:lnTo>
                    <a:pt x="127050" y="1101940"/>
                  </a:lnTo>
                  <a:lnTo>
                    <a:pt x="153885" y="1101940"/>
                  </a:lnTo>
                  <a:lnTo>
                    <a:pt x="153885" y="1056119"/>
                  </a:lnTo>
                  <a:close/>
                </a:path>
                <a:path extrusionOk="0" h="2320290" w="541654">
                  <a:moveTo>
                    <a:pt x="153885" y="974382"/>
                  </a:moveTo>
                  <a:lnTo>
                    <a:pt x="127050" y="974382"/>
                  </a:lnTo>
                  <a:lnTo>
                    <a:pt x="127050" y="1020927"/>
                  </a:lnTo>
                  <a:lnTo>
                    <a:pt x="153885" y="1020927"/>
                  </a:lnTo>
                  <a:lnTo>
                    <a:pt x="153885" y="974382"/>
                  </a:lnTo>
                  <a:close/>
                </a:path>
                <a:path extrusionOk="0" h="2320290" w="541654">
                  <a:moveTo>
                    <a:pt x="153885" y="897242"/>
                  </a:moveTo>
                  <a:lnTo>
                    <a:pt x="127050" y="897242"/>
                  </a:lnTo>
                  <a:lnTo>
                    <a:pt x="127050" y="939838"/>
                  </a:lnTo>
                  <a:lnTo>
                    <a:pt x="153885" y="939838"/>
                  </a:lnTo>
                  <a:lnTo>
                    <a:pt x="153885" y="897242"/>
                  </a:lnTo>
                  <a:close/>
                </a:path>
                <a:path extrusionOk="0" h="2320290" w="541654">
                  <a:moveTo>
                    <a:pt x="153885" y="815543"/>
                  </a:moveTo>
                  <a:lnTo>
                    <a:pt x="127050" y="815543"/>
                  </a:lnTo>
                  <a:lnTo>
                    <a:pt x="127050" y="858748"/>
                  </a:lnTo>
                  <a:lnTo>
                    <a:pt x="153885" y="858748"/>
                  </a:lnTo>
                  <a:lnTo>
                    <a:pt x="153885" y="815543"/>
                  </a:lnTo>
                  <a:close/>
                </a:path>
                <a:path extrusionOk="0" h="2320290" w="541654">
                  <a:moveTo>
                    <a:pt x="153885" y="652106"/>
                  </a:moveTo>
                  <a:lnTo>
                    <a:pt x="127050" y="652106"/>
                  </a:lnTo>
                  <a:lnTo>
                    <a:pt x="127050" y="696645"/>
                  </a:lnTo>
                  <a:lnTo>
                    <a:pt x="153885" y="696645"/>
                  </a:lnTo>
                  <a:lnTo>
                    <a:pt x="153885" y="652106"/>
                  </a:lnTo>
                  <a:close/>
                </a:path>
                <a:path extrusionOk="0" h="2320290" w="541654">
                  <a:moveTo>
                    <a:pt x="153885" y="570420"/>
                  </a:moveTo>
                  <a:lnTo>
                    <a:pt x="127050" y="570420"/>
                  </a:lnTo>
                  <a:lnTo>
                    <a:pt x="127050" y="615594"/>
                  </a:lnTo>
                  <a:lnTo>
                    <a:pt x="153885" y="615594"/>
                  </a:lnTo>
                  <a:lnTo>
                    <a:pt x="153885" y="570420"/>
                  </a:lnTo>
                  <a:close/>
                </a:path>
                <a:path extrusionOk="0" h="2320290" w="541654">
                  <a:moveTo>
                    <a:pt x="153885" y="493268"/>
                  </a:moveTo>
                  <a:lnTo>
                    <a:pt x="127050" y="493268"/>
                  </a:lnTo>
                  <a:lnTo>
                    <a:pt x="127050" y="534543"/>
                  </a:lnTo>
                  <a:lnTo>
                    <a:pt x="153885" y="534543"/>
                  </a:lnTo>
                  <a:lnTo>
                    <a:pt x="153885" y="493268"/>
                  </a:lnTo>
                  <a:close/>
                </a:path>
                <a:path extrusionOk="0" h="2320290" w="541654">
                  <a:moveTo>
                    <a:pt x="153885" y="411530"/>
                  </a:moveTo>
                  <a:lnTo>
                    <a:pt x="127050" y="411530"/>
                  </a:lnTo>
                  <a:lnTo>
                    <a:pt x="127050" y="453453"/>
                  </a:lnTo>
                  <a:lnTo>
                    <a:pt x="153885" y="453453"/>
                  </a:lnTo>
                  <a:lnTo>
                    <a:pt x="153885" y="411530"/>
                  </a:lnTo>
                  <a:close/>
                </a:path>
                <a:path extrusionOk="0" h="2320290" w="541654">
                  <a:moveTo>
                    <a:pt x="153885" y="248107"/>
                  </a:moveTo>
                  <a:lnTo>
                    <a:pt x="127050" y="248107"/>
                  </a:lnTo>
                  <a:lnTo>
                    <a:pt x="127050" y="291350"/>
                  </a:lnTo>
                  <a:lnTo>
                    <a:pt x="153885" y="291350"/>
                  </a:lnTo>
                  <a:lnTo>
                    <a:pt x="153885" y="248107"/>
                  </a:lnTo>
                  <a:close/>
                </a:path>
                <a:path extrusionOk="0" h="2320290" w="541654">
                  <a:moveTo>
                    <a:pt x="153885" y="166408"/>
                  </a:moveTo>
                  <a:lnTo>
                    <a:pt x="127050" y="166408"/>
                  </a:lnTo>
                  <a:lnTo>
                    <a:pt x="127050" y="210248"/>
                  </a:lnTo>
                  <a:lnTo>
                    <a:pt x="153885" y="210248"/>
                  </a:lnTo>
                  <a:lnTo>
                    <a:pt x="153885" y="166408"/>
                  </a:lnTo>
                  <a:close/>
                </a:path>
                <a:path extrusionOk="0" h="2320290" w="541654">
                  <a:moveTo>
                    <a:pt x="153885" y="89255"/>
                  </a:moveTo>
                  <a:lnTo>
                    <a:pt x="127050" y="89255"/>
                  </a:lnTo>
                  <a:lnTo>
                    <a:pt x="127050" y="129209"/>
                  </a:lnTo>
                  <a:lnTo>
                    <a:pt x="153885" y="129209"/>
                  </a:lnTo>
                  <a:lnTo>
                    <a:pt x="153885" y="89255"/>
                  </a:lnTo>
                  <a:close/>
                </a:path>
                <a:path extrusionOk="0" h="2320290" w="541654">
                  <a:moveTo>
                    <a:pt x="201663" y="1056119"/>
                  </a:moveTo>
                  <a:lnTo>
                    <a:pt x="174879" y="1056119"/>
                  </a:lnTo>
                  <a:lnTo>
                    <a:pt x="174879" y="1101940"/>
                  </a:lnTo>
                  <a:lnTo>
                    <a:pt x="201663" y="1101940"/>
                  </a:lnTo>
                  <a:lnTo>
                    <a:pt x="201663" y="1056119"/>
                  </a:lnTo>
                  <a:close/>
                </a:path>
                <a:path extrusionOk="0" h="2320290" w="541654">
                  <a:moveTo>
                    <a:pt x="201663" y="815543"/>
                  </a:moveTo>
                  <a:lnTo>
                    <a:pt x="174879" y="815543"/>
                  </a:lnTo>
                  <a:lnTo>
                    <a:pt x="174879" y="858748"/>
                  </a:lnTo>
                  <a:lnTo>
                    <a:pt x="201663" y="858748"/>
                  </a:lnTo>
                  <a:lnTo>
                    <a:pt x="201663" y="815543"/>
                  </a:lnTo>
                  <a:close/>
                </a:path>
                <a:path extrusionOk="0" h="2320290" w="541654">
                  <a:moveTo>
                    <a:pt x="201663" y="733806"/>
                  </a:moveTo>
                  <a:lnTo>
                    <a:pt x="174879" y="733806"/>
                  </a:lnTo>
                  <a:lnTo>
                    <a:pt x="174879" y="777697"/>
                  </a:lnTo>
                  <a:lnTo>
                    <a:pt x="201663" y="777697"/>
                  </a:lnTo>
                  <a:lnTo>
                    <a:pt x="201663" y="733806"/>
                  </a:lnTo>
                  <a:close/>
                </a:path>
                <a:path extrusionOk="0" h="2320290" w="541654">
                  <a:moveTo>
                    <a:pt x="201663" y="652106"/>
                  </a:moveTo>
                  <a:lnTo>
                    <a:pt x="174879" y="652106"/>
                  </a:lnTo>
                  <a:lnTo>
                    <a:pt x="174879" y="696645"/>
                  </a:lnTo>
                  <a:lnTo>
                    <a:pt x="201663" y="696645"/>
                  </a:lnTo>
                  <a:lnTo>
                    <a:pt x="201663" y="652106"/>
                  </a:lnTo>
                  <a:close/>
                </a:path>
                <a:path extrusionOk="0" h="2320290" w="541654">
                  <a:moveTo>
                    <a:pt x="201663" y="411530"/>
                  </a:moveTo>
                  <a:lnTo>
                    <a:pt x="174879" y="411530"/>
                  </a:lnTo>
                  <a:lnTo>
                    <a:pt x="174879" y="453453"/>
                  </a:lnTo>
                  <a:lnTo>
                    <a:pt x="201663" y="453453"/>
                  </a:lnTo>
                  <a:lnTo>
                    <a:pt x="201663" y="411530"/>
                  </a:lnTo>
                  <a:close/>
                </a:path>
                <a:path extrusionOk="0" h="2320290" w="541654">
                  <a:moveTo>
                    <a:pt x="201663" y="329844"/>
                  </a:moveTo>
                  <a:lnTo>
                    <a:pt x="174879" y="329844"/>
                  </a:lnTo>
                  <a:lnTo>
                    <a:pt x="174879" y="372402"/>
                  </a:lnTo>
                  <a:lnTo>
                    <a:pt x="201663" y="372402"/>
                  </a:lnTo>
                  <a:lnTo>
                    <a:pt x="201663" y="329844"/>
                  </a:lnTo>
                  <a:close/>
                </a:path>
                <a:path extrusionOk="0" h="2320290" w="541654">
                  <a:moveTo>
                    <a:pt x="201663" y="248107"/>
                  </a:moveTo>
                  <a:lnTo>
                    <a:pt x="174879" y="248107"/>
                  </a:lnTo>
                  <a:lnTo>
                    <a:pt x="174879" y="291350"/>
                  </a:lnTo>
                  <a:lnTo>
                    <a:pt x="201663" y="291350"/>
                  </a:lnTo>
                  <a:lnTo>
                    <a:pt x="201663" y="248107"/>
                  </a:lnTo>
                  <a:close/>
                </a:path>
                <a:path extrusionOk="0" h="2320290" w="541654">
                  <a:moveTo>
                    <a:pt x="249491" y="974382"/>
                  </a:moveTo>
                  <a:lnTo>
                    <a:pt x="222618" y="974382"/>
                  </a:lnTo>
                  <a:lnTo>
                    <a:pt x="222618" y="1020927"/>
                  </a:lnTo>
                  <a:lnTo>
                    <a:pt x="249491" y="1020927"/>
                  </a:lnTo>
                  <a:lnTo>
                    <a:pt x="249491" y="974382"/>
                  </a:lnTo>
                  <a:close/>
                </a:path>
                <a:path extrusionOk="0" h="2320290" w="541654">
                  <a:moveTo>
                    <a:pt x="249491" y="897242"/>
                  </a:moveTo>
                  <a:lnTo>
                    <a:pt x="222618" y="897242"/>
                  </a:lnTo>
                  <a:lnTo>
                    <a:pt x="222618" y="939838"/>
                  </a:lnTo>
                  <a:lnTo>
                    <a:pt x="249491" y="939838"/>
                  </a:lnTo>
                  <a:lnTo>
                    <a:pt x="249491" y="897242"/>
                  </a:lnTo>
                  <a:close/>
                </a:path>
                <a:path extrusionOk="0" h="2320290" w="541654">
                  <a:moveTo>
                    <a:pt x="249491" y="733806"/>
                  </a:moveTo>
                  <a:lnTo>
                    <a:pt x="222618" y="733806"/>
                  </a:lnTo>
                  <a:lnTo>
                    <a:pt x="222618" y="777697"/>
                  </a:lnTo>
                  <a:lnTo>
                    <a:pt x="249491" y="777697"/>
                  </a:lnTo>
                  <a:lnTo>
                    <a:pt x="249491" y="733806"/>
                  </a:lnTo>
                  <a:close/>
                </a:path>
                <a:path extrusionOk="0" h="2320290" w="541654">
                  <a:moveTo>
                    <a:pt x="249491" y="570420"/>
                  </a:moveTo>
                  <a:lnTo>
                    <a:pt x="222618" y="570420"/>
                  </a:lnTo>
                  <a:lnTo>
                    <a:pt x="222618" y="615594"/>
                  </a:lnTo>
                  <a:lnTo>
                    <a:pt x="249491" y="615594"/>
                  </a:lnTo>
                  <a:lnTo>
                    <a:pt x="249491" y="570420"/>
                  </a:lnTo>
                  <a:close/>
                </a:path>
                <a:path extrusionOk="0" h="2320290" w="541654">
                  <a:moveTo>
                    <a:pt x="249491" y="493268"/>
                  </a:moveTo>
                  <a:lnTo>
                    <a:pt x="222618" y="493268"/>
                  </a:lnTo>
                  <a:lnTo>
                    <a:pt x="222618" y="534543"/>
                  </a:lnTo>
                  <a:lnTo>
                    <a:pt x="249491" y="534543"/>
                  </a:lnTo>
                  <a:lnTo>
                    <a:pt x="249491" y="493268"/>
                  </a:lnTo>
                  <a:close/>
                </a:path>
                <a:path extrusionOk="0" h="2320290" w="541654">
                  <a:moveTo>
                    <a:pt x="249491" y="329844"/>
                  </a:moveTo>
                  <a:lnTo>
                    <a:pt x="222618" y="329844"/>
                  </a:lnTo>
                  <a:lnTo>
                    <a:pt x="222618" y="372402"/>
                  </a:lnTo>
                  <a:lnTo>
                    <a:pt x="249491" y="372402"/>
                  </a:lnTo>
                  <a:lnTo>
                    <a:pt x="249491" y="329844"/>
                  </a:lnTo>
                  <a:close/>
                </a:path>
                <a:path extrusionOk="0" h="2320290" w="541654">
                  <a:moveTo>
                    <a:pt x="249491" y="166408"/>
                  </a:moveTo>
                  <a:lnTo>
                    <a:pt x="222618" y="166408"/>
                  </a:lnTo>
                  <a:lnTo>
                    <a:pt x="222618" y="210248"/>
                  </a:lnTo>
                  <a:lnTo>
                    <a:pt x="249491" y="210248"/>
                  </a:lnTo>
                  <a:lnTo>
                    <a:pt x="249491" y="166408"/>
                  </a:lnTo>
                  <a:close/>
                </a:path>
                <a:path extrusionOk="0" h="2320290" w="541654">
                  <a:moveTo>
                    <a:pt x="249491" y="89255"/>
                  </a:moveTo>
                  <a:lnTo>
                    <a:pt x="222618" y="89255"/>
                  </a:lnTo>
                  <a:lnTo>
                    <a:pt x="222618" y="129209"/>
                  </a:lnTo>
                  <a:lnTo>
                    <a:pt x="249491" y="129209"/>
                  </a:lnTo>
                  <a:lnTo>
                    <a:pt x="249491" y="89255"/>
                  </a:lnTo>
                  <a:close/>
                </a:path>
                <a:path extrusionOk="0" h="2320290" w="541654">
                  <a:moveTo>
                    <a:pt x="297268" y="1056119"/>
                  </a:moveTo>
                  <a:lnTo>
                    <a:pt x="270395" y="1056119"/>
                  </a:lnTo>
                  <a:lnTo>
                    <a:pt x="270395" y="1101940"/>
                  </a:lnTo>
                  <a:lnTo>
                    <a:pt x="297268" y="1101940"/>
                  </a:lnTo>
                  <a:lnTo>
                    <a:pt x="297268" y="1056119"/>
                  </a:lnTo>
                  <a:close/>
                </a:path>
                <a:path extrusionOk="0" h="2320290" w="541654">
                  <a:moveTo>
                    <a:pt x="297268" y="974382"/>
                  </a:moveTo>
                  <a:lnTo>
                    <a:pt x="270395" y="974382"/>
                  </a:lnTo>
                  <a:lnTo>
                    <a:pt x="270395" y="1020927"/>
                  </a:lnTo>
                  <a:lnTo>
                    <a:pt x="297268" y="1020927"/>
                  </a:lnTo>
                  <a:lnTo>
                    <a:pt x="297268" y="974382"/>
                  </a:lnTo>
                  <a:close/>
                </a:path>
                <a:path extrusionOk="0" h="2320290" w="541654">
                  <a:moveTo>
                    <a:pt x="297268" y="897242"/>
                  </a:moveTo>
                  <a:lnTo>
                    <a:pt x="270395" y="897242"/>
                  </a:lnTo>
                  <a:lnTo>
                    <a:pt x="270395" y="939838"/>
                  </a:lnTo>
                  <a:lnTo>
                    <a:pt x="297268" y="939838"/>
                  </a:lnTo>
                  <a:lnTo>
                    <a:pt x="297268" y="897242"/>
                  </a:lnTo>
                  <a:close/>
                </a:path>
                <a:path extrusionOk="0" h="2320290" w="541654">
                  <a:moveTo>
                    <a:pt x="297268" y="815543"/>
                  </a:moveTo>
                  <a:lnTo>
                    <a:pt x="270395" y="815543"/>
                  </a:lnTo>
                  <a:lnTo>
                    <a:pt x="270395" y="858748"/>
                  </a:lnTo>
                  <a:lnTo>
                    <a:pt x="297268" y="858748"/>
                  </a:lnTo>
                  <a:lnTo>
                    <a:pt x="297268" y="815543"/>
                  </a:lnTo>
                  <a:close/>
                </a:path>
                <a:path extrusionOk="0" h="2320290" w="541654">
                  <a:moveTo>
                    <a:pt x="297268" y="733806"/>
                  </a:moveTo>
                  <a:lnTo>
                    <a:pt x="270395" y="733806"/>
                  </a:lnTo>
                  <a:lnTo>
                    <a:pt x="270395" y="777697"/>
                  </a:lnTo>
                  <a:lnTo>
                    <a:pt x="297268" y="777697"/>
                  </a:lnTo>
                  <a:lnTo>
                    <a:pt x="297268" y="733806"/>
                  </a:lnTo>
                  <a:close/>
                </a:path>
                <a:path extrusionOk="0" h="2320290" w="541654">
                  <a:moveTo>
                    <a:pt x="297268" y="652106"/>
                  </a:moveTo>
                  <a:lnTo>
                    <a:pt x="270395" y="652106"/>
                  </a:lnTo>
                  <a:lnTo>
                    <a:pt x="270395" y="696645"/>
                  </a:lnTo>
                  <a:lnTo>
                    <a:pt x="297268" y="696645"/>
                  </a:lnTo>
                  <a:lnTo>
                    <a:pt x="297268" y="652106"/>
                  </a:lnTo>
                  <a:close/>
                </a:path>
                <a:path extrusionOk="0" h="2320290" w="541654">
                  <a:moveTo>
                    <a:pt x="297268" y="570420"/>
                  </a:moveTo>
                  <a:lnTo>
                    <a:pt x="270395" y="570420"/>
                  </a:lnTo>
                  <a:lnTo>
                    <a:pt x="270395" y="615594"/>
                  </a:lnTo>
                  <a:lnTo>
                    <a:pt x="297268" y="615594"/>
                  </a:lnTo>
                  <a:lnTo>
                    <a:pt x="297268" y="570420"/>
                  </a:lnTo>
                  <a:close/>
                </a:path>
                <a:path extrusionOk="0" h="2320290" w="541654">
                  <a:moveTo>
                    <a:pt x="297268" y="493268"/>
                  </a:moveTo>
                  <a:lnTo>
                    <a:pt x="270395" y="493268"/>
                  </a:lnTo>
                  <a:lnTo>
                    <a:pt x="270395" y="534543"/>
                  </a:lnTo>
                  <a:lnTo>
                    <a:pt x="297268" y="534543"/>
                  </a:lnTo>
                  <a:lnTo>
                    <a:pt x="297268" y="493268"/>
                  </a:lnTo>
                  <a:close/>
                </a:path>
                <a:path extrusionOk="0" h="2320290" w="541654">
                  <a:moveTo>
                    <a:pt x="297268" y="411530"/>
                  </a:moveTo>
                  <a:lnTo>
                    <a:pt x="270395" y="411530"/>
                  </a:lnTo>
                  <a:lnTo>
                    <a:pt x="270395" y="453453"/>
                  </a:lnTo>
                  <a:lnTo>
                    <a:pt x="297268" y="453453"/>
                  </a:lnTo>
                  <a:lnTo>
                    <a:pt x="297268" y="411530"/>
                  </a:lnTo>
                  <a:close/>
                </a:path>
                <a:path extrusionOk="0" h="2320290" w="541654">
                  <a:moveTo>
                    <a:pt x="297268" y="329844"/>
                  </a:moveTo>
                  <a:lnTo>
                    <a:pt x="270395" y="329844"/>
                  </a:lnTo>
                  <a:lnTo>
                    <a:pt x="270395" y="372402"/>
                  </a:lnTo>
                  <a:lnTo>
                    <a:pt x="297268" y="372402"/>
                  </a:lnTo>
                  <a:lnTo>
                    <a:pt x="297268" y="329844"/>
                  </a:lnTo>
                  <a:close/>
                </a:path>
                <a:path extrusionOk="0" h="2320290" w="541654">
                  <a:moveTo>
                    <a:pt x="297268" y="248107"/>
                  </a:moveTo>
                  <a:lnTo>
                    <a:pt x="270395" y="248107"/>
                  </a:lnTo>
                  <a:lnTo>
                    <a:pt x="270395" y="291350"/>
                  </a:lnTo>
                  <a:lnTo>
                    <a:pt x="297268" y="291350"/>
                  </a:lnTo>
                  <a:lnTo>
                    <a:pt x="297268" y="248107"/>
                  </a:lnTo>
                  <a:close/>
                </a:path>
                <a:path extrusionOk="0" h="2320290" w="541654">
                  <a:moveTo>
                    <a:pt x="297268" y="166408"/>
                  </a:moveTo>
                  <a:lnTo>
                    <a:pt x="270395" y="166408"/>
                  </a:lnTo>
                  <a:lnTo>
                    <a:pt x="270395" y="210248"/>
                  </a:lnTo>
                  <a:lnTo>
                    <a:pt x="297268" y="210248"/>
                  </a:lnTo>
                  <a:lnTo>
                    <a:pt x="297268" y="166408"/>
                  </a:lnTo>
                  <a:close/>
                </a:path>
                <a:path extrusionOk="0" h="2320290" w="541654">
                  <a:moveTo>
                    <a:pt x="297268" y="89255"/>
                  </a:moveTo>
                  <a:lnTo>
                    <a:pt x="270395" y="89255"/>
                  </a:lnTo>
                  <a:lnTo>
                    <a:pt x="270395" y="129209"/>
                  </a:lnTo>
                  <a:lnTo>
                    <a:pt x="297268" y="129209"/>
                  </a:lnTo>
                  <a:lnTo>
                    <a:pt x="297268" y="89255"/>
                  </a:lnTo>
                  <a:close/>
                </a:path>
                <a:path extrusionOk="0" h="2320290" w="541654">
                  <a:moveTo>
                    <a:pt x="337286" y="1056119"/>
                  </a:moveTo>
                  <a:lnTo>
                    <a:pt x="310502" y="1056119"/>
                  </a:lnTo>
                  <a:lnTo>
                    <a:pt x="310502" y="1101940"/>
                  </a:lnTo>
                  <a:lnTo>
                    <a:pt x="337286" y="1101940"/>
                  </a:lnTo>
                  <a:lnTo>
                    <a:pt x="337286" y="1056119"/>
                  </a:lnTo>
                  <a:close/>
                </a:path>
                <a:path extrusionOk="0" h="2320290" w="541654">
                  <a:moveTo>
                    <a:pt x="337286" y="974382"/>
                  </a:moveTo>
                  <a:lnTo>
                    <a:pt x="310502" y="974382"/>
                  </a:lnTo>
                  <a:lnTo>
                    <a:pt x="310502" y="1020927"/>
                  </a:lnTo>
                  <a:lnTo>
                    <a:pt x="337286" y="1020927"/>
                  </a:lnTo>
                  <a:lnTo>
                    <a:pt x="337286" y="974382"/>
                  </a:lnTo>
                  <a:close/>
                </a:path>
                <a:path extrusionOk="0" h="2320290" w="541654">
                  <a:moveTo>
                    <a:pt x="337286" y="897242"/>
                  </a:moveTo>
                  <a:lnTo>
                    <a:pt x="310502" y="897242"/>
                  </a:lnTo>
                  <a:lnTo>
                    <a:pt x="310502" y="939838"/>
                  </a:lnTo>
                  <a:lnTo>
                    <a:pt x="337286" y="939838"/>
                  </a:lnTo>
                  <a:lnTo>
                    <a:pt x="337286" y="897242"/>
                  </a:lnTo>
                  <a:close/>
                </a:path>
                <a:path extrusionOk="0" h="2320290" w="541654">
                  <a:moveTo>
                    <a:pt x="337286" y="815543"/>
                  </a:moveTo>
                  <a:lnTo>
                    <a:pt x="310502" y="815543"/>
                  </a:lnTo>
                  <a:lnTo>
                    <a:pt x="310502" y="858748"/>
                  </a:lnTo>
                  <a:lnTo>
                    <a:pt x="337286" y="858748"/>
                  </a:lnTo>
                  <a:lnTo>
                    <a:pt x="337286" y="815543"/>
                  </a:lnTo>
                  <a:close/>
                </a:path>
                <a:path extrusionOk="0" h="2320290" w="541654">
                  <a:moveTo>
                    <a:pt x="337286" y="652106"/>
                  </a:moveTo>
                  <a:lnTo>
                    <a:pt x="310502" y="652106"/>
                  </a:lnTo>
                  <a:lnTo>
                    <a:pt x="310502" y="696645"/>
                  </a:lnTo>
                  <a:lnTo>
                    <a:pt x="337286" y="696645"/>
                  </a:lnTo>
                  <a:lnTo>
                    <a:pt x="337286" y="652106"/>
                  </a:lnTo>
                  <a:close/>
                </a:path>
                <a:path extrusionOk="0" h="2320290" w="541654">
                  <a:moveTo>
                    <a:pt x="337286" y="570420"/>
                  </a:moveTo>
                  <a:lnTo>
                    <a:pt x="310502" y="570420"/>
                  </a:lnTo>
                  <a:lnTo>
                    <a:pt x="310502" y="615594"/>
                  </a:lnTo>
                  <a:lnTo>
                    <a:pt x="337286" y="615594"/>
                  </a:lnTo>
                  <a:lnTo>
                    <a:pt x="337286" y="570420"/>
                  </a:lnTo>
                  <a:close/>
                </a:path>
                <a:path extrusionOk="0" h="2320290" w="541654">
                  <a:moveTo>
                    <a:pt x="337286" y="493268"/>
                  </a:moveTo>
                  <a:lnTo>
                    <a:pt x="310502" y="493268"/>
                  </a:lnTo>
                  <a:lnTo>
                    <a:pt x="310502" y="534543"/>
                  </a:lnTo>
                  <a:lnTo>
                    <a:pt x="337286" y="534543"/>
                  </a:lnTo>
                  <a:lnTo>
                    <a:pt x="337286" y="493268"/>
                  </a:lnTo>
                  <a:close/>
                </a:path>
                <a:path extrusionOk="0" h="2320290" w="541654">
                  <a:moveTo>
                    <a:pt x="337286" y="411530"/>
                  </a:moveTo>
                  <a:lnTo>
                    <a:pt x="310502" y="411530"/>
                  </a:lnTo>
                  <a:lnTo>
                    <a:pt x="310502" y="453453"/>
                  </a:lnTo>
                  <a:lnTo>
                    <a:pt x="337286" y="453453"/>
                  </a:lnTo>
                  <a:lnTo>
                    <a:pt x="337286" y="411530"/>
                  </a:lnTo>
                  <a:close/>
                </a:path>
                <a:path extrusionOk="0" h="2320290" w="541654">
                  <a:moveTo>
                    <a:pt x="337286" y="248107"/>
                  </a:moveTo>
                  <a:lnTo>
                    <a:pt x="310502" y="248107"/>
                  </a:lnTo>
                  <a:lnTo>
                    <a:pt x="310502" y="291350"/>
                  </a:lnTo>
                  <a:lnTo>
                    <a:pt x="337286" y="291350"/>
                  </a:lnTo>
                  <a:lnTo>
                    <a:pt x="337286" y="248107"/>
                  </a:lnTo>
                  <a:close/>
                </a:path>
                <a:path extrusionOk="0" h="2320290" w="541654">
                  <a:moveTo>
                    <a:pt x="337286" y="166408"/>
                  </a:moveTo>
                  <a:lnTo>
                    <a:pt x="310502" y="166408"/>
                  </a:lnTo>
                  <a:lnTo>
                    <a:pt x="310502" y="210248"/>
                  </a:lnTo>
                  <a:lnTo>
                    <a:pt x="337286" y="210248"/>
                  </a:lnTo>
                  <a:lnTo>
                    <a:pt x="337286" y="166408"/>
                  </a:lnTo>
                  <a:close/>
                </a:path>
                <a:path extrusionOk="0" h="2320290" w="541654">
                  <a:moveTo>
                    <a:pt x="337286" y="89255"/>
                  </a:moveTo>
                  <a:lnTo>
                    <a:pt x="310502" y="89255"/>
                  </a:lnTo>
                  <a:lnTo>
                    <a:pt x="310502" y="129209"/>
                  </a:lnTo>
                  <a:lnTo>
                    <a:pt x="337286" y="129209"/>
                  </a:lnTo>
                  <a:lnTo>
                    <a:pt x="337286" y="89255"/>
                  </a:lnTo>
                  <a:close/>
                </a:path>
                <a:path extrusionOk="0" h="2320290" w="541654">
                  <a:moveTo>
                    <a:pt x="385152" y="1056119"/>
                  </a:moveTo>
                  <a:lnTo>
                    <a:pt x="358279" y="1056119"/>
                  </a:lnTo>
                  <a:lnTo>
                    <a:pt x="358279" y="1101940"/>
                  </a:lnTo>
                  <a:lnTo>
                    <a:pt x="385152" y="1101940"/>
                  </a:lnTo>
                  <a:lnTo>
                    <a:pt x="385152" y="1056119"/>
                  </a:lnTo>
                  <a:close/>
                </a:path>
                <a:path extrusionOk="0" h="2320290" w="541654">
                  <a:moveTo>
                    <a:pt x="385152" y="815543"/>
                  </a:moveTo>
                  <a:lnTo>
                    <a:pt x="358279" y="815543"/>
                  </a:lnTo>
                  <a:lnTo>
                    <a:pt x="358279" y="858748"/>
                  </a:lnTo>
                  <a:lnTo>
                    <a:pt x="385152" y="858748"/>
                  </a:lnTo>
                  <a:lnTo>
                    <a:pt x="385152" y="815543"/>
                  </a:lnTo>
                  <a:close/>
                </a:path>
                <a:path extrusionOk="0" h="2320290" w="541654">
                  <a:moveTo>
                    <a:pt x="385152" y="733806"/>
                  </a:moveTo>
                  <a:lnTo>
                    <a:pt x="358279" y="733806"/>
                  </a:lnTo>
                  <a:lnTo>
                    <a:pt x="358279" y="777697"/>
                  </a:lnTo>
                  <a:lnTo>
                    <a:pt x="385152" y="777697"/>
                  </a:lnTo>
                  <a:lnTo>
                    <a:pt x="385152" y="733806"/>
                  </a:lnTo>
                  <a:close/>
                </a:path>
                <a:path extrusionOk="0" h="2320290" w="541654">
                  <a:moveTo>
                    <a:pt x="385152" y="652106"/>
                  </a:moveTo>
                  <a:lnTo>
                    <a:pt x="358279" y="652106"/>
                  </a:lnTo>
                  <a:lnTo>
                    <a:pt x="358279" y="696645"/>
                  </a:lnTo>
                  <a:lnTo>
                    <a:pt x="385152" y="696645"/>
                  </a:lnTo>
                  <a:lnTo>
                    <a:pt x="385152" y="652106"/>
                  </a:lnTo>
                  <a:close/>
                </a:path>
                <a:path extrusionOk="0" h="2320290" w="541654">
                  <a:moveTo>
                    <a:pt x="385152" y="411530"/>
                  </a:moveTo>
                  <a:lnTo>
                    <a:pt x="358279" y="411530"/>
                  </a:lnTo>
                  <a:lnTo>
                    <a:pt x="358279" y="453453"/>
                  </a:lnTo>
                  <a:lnTo>
                    <a:pt x="385152" y="453453"/>
                  </a:lnTo>
                  <a:lnTo>
                    <a:pt x="385152" y="411530"/>
                  </a:lnTo>
                  <a:close/>
                </a:path>
                <a:path extrusionOk="0" h="2320290" w="541654">
                  <a:moveTo>
                    <a:pt x="385152" y="329844"/>
                  </a:moveTo>
                  <a:lnTo>
                    <a:pt x="358279" y="329844"/>
                  </a:lnTo>
                  <a:lnTo>
                    <a:pt x="358279" y="372402"/>
                  </a:lnTo>
                  <a:lnTo>
                    <a:pt x="385152" y="372402"/>
                  </a:lnTo>
                  <a:lnTo>
                    <a:pt x="385152" y="329844"/>
                  </a:lnTo>
                  <a:close/>
                </a:path>
                <a:path extrusionOk="0" h="2320290" w="541654">
                  <a:moveTo>
                    <a:pt x="385152" y="248107"/>
                  </a:moveTo>
                  <a:lnTo>
                    <a:pt x="358279" y="248107"/>
                  </a:lnTo>
                  <a:lnTo>
                    <a:pt x="358279" y="291350"/>
                  </a:lnTo>
                  <a:lnTo>
                    <a:pt x="385152" y="291350"/>
                  </a:lnTo>
                  <a:lnTo>
                    <a:pt x="385152" y="248107"/>
                  </a:lnTo>
                  <a:close/>
                </a:path>
                <a:path extrusionOk="0" h="2320290" w="541654">
                  <a:moveTo>
                    <a:pt x="432892" y="974382"/>
                  </a:moveTo>
                  <a:lnTo>
                    <a:pt x="406107" y="974382"/>
                  </a:lnTo>
                  <a:lnTo>
                    <a:pt x="406107" y="1020927"/>
                  </a:lnTo>
                  <a:lnTo>
                    <a:pt x="432892" y="1020927"/>
                  </a:lnTo>
                  <a:lnTo>
                    <a:pt x="432892" y="974382"/>
                  </a:lnTo>
                  <a:close/>
                </a:path>
                <a:path extrusionOk="0" h="2320290" w="541654">
                  <a:moveTo>
                    <a:pt x="432892" y="897242"/>
                  </a:moveTo>
                  <a:lnTo>
                    <a:pt x="406107" y="897242"/>
                  </a:lnTo>
                  <a:lnTo>
                    <a:pt x="406107" y="939838"/>
                  </a:lnTo>
                  <a:lnTo>
                    <a:pt x="432892" y="939838"/>
                  </a:lnTo>
                  <a:lnTo>
                    <a:pt x="432892" y="897242"/>
                  </a:lnTo>
                  <a:close/>
                </a:path>
                <a:path extrusionOk="0" h="2320290" w="541654">
                  <a:moveTo>
                    <a:pt x="432892" y="733806"/>
                  </a:moveTo>
                  <a:lnTo>
                    <a:pt x="406107" y="733806"/>
                  </a:lnTo>
                  <a:lnTo>
                    <a:pt x="406107" y="777697"/>
                  </a:lnTo>
                  <a:lnTo>
                    <a:pt x="432892" y="777697"/>
                  </a:lnTo>
                  <a:lnTo>
                    <a:pt x="432892" y="733806"/>
                  </a:lnTo>
                  <a:close/>
                </a:path>
                <a:path extrusionOk="0" h="2320290" w="541654">
                  <a:moveTo>
                    <a:pt x="432892" y="570420"/>
                  </a:moveTo>
                  <a:lnTo>
                    <a:pt x="406107" y="570420"/>
                  </a:lnTo>
                  <a:lnTo>
                    <a:pt x="406107" y="615594"/>
                  </a:lnTo>
                  <a:lnTo>
                    <a:pt x="432892" y="615594"/>
                  </a:lnTo>
                  <a:lnTo>
                    <a:pt x="432892" y="570420"/>
                  </a:lnTo>
                  <a:close/>
                </a:path>
                <a:path extrusionOk="0" h="2320290" w="541654">
                  <a:moveTo>
                    <a:pt x="432892" y="493268"/>
                  </a:moveTo>
                  <a:lnTo>
                    <a:pt x="406107" y="493268"/>
                  </a:lnTo>
                  <a:lnTo>
                    <a:pt x="406107" y="534543"/>
                  </a:lnTo>
                  <a:lnTo>
                    <a:pt x="432892" y="534543"/>
                  </a:lnTo>
                  <a:lnTo>
                    <a:pt x="432892" y="493268"/>
                  </a:lnTo>
                  <a:close/>
                </a:path>
                <a:path extrusionOk="0" h="2320290" w="541654">
                  <a:moveTo>
                    <a:pt x="432892" y="329844"/>
                  </a:moveTo>
                  <a:lnTo>
                    <a:pt x="406107" y="329844"/>
                  </a:lnTo>
                  <a:lnTo>
                    <a:pt x="406107" y="372402"/>
                  </a:lnTo>
                  <a:lnTo>
                    <a:pt x="432892" y="372402"/>
                  </a:lnTo>
                  <a:lnTo>
                    <a:pt x="432892" y="329844"/>
                  </a:lnTo>
                  <a:close/>
                </a:path>
                <a:path extrusionOk="0" h="2320290" w="541654">
                  <a:moveTo>
                    <a:pt x="432892" y="166408"/>
                  </a:moveTo>
                  <a:lnTo>
                    <a:pt x="406107" y="166408"/>
                  </a:lnTo>
                  <a:lnTo>
                    <a:pt x="406107" y="210248"/>
                  </a:lnTo>
                  <a:lnTo>
                    <a:pt x="432892" y="210248"/>
                  </a:lnTo>
                  <a:lnTo>
                    <a:pt x="432892" y="166408"/>
                  </a:lnTo>
                  <a:close/>
                </a:path>
                <a:path extrusionOk="0" h="2320290" w="541654">
                  <a:moveTo>
                    <a:pt x="432892" y="89255"/>
                  </a:moveTo>
                  <a:lnTo>
                    <a:pt x="406107" y="89255"/>
                  </a:lnTo>
                  <a:lnTo>
                    <a:pt x="406107" y="129209"/>
                  </a:lnTo>
                  <a:lnTo>
                    <a:pt x="432892" y="129209"/>
                  </a:lnTo>
                  <a:lnTo>
                    <a:pt x="432892" y="89255"/>
                  </a:lnTo>
                  <a:close/>
                </a:path>
                <a:path extrusionOk="0" h="2320290" w="541654">
                  <a:moveTo>
                    <a:pt x="541566" y="7607"/>
                  </a:moveTo>
                  <a:lnTo>
                    <a:pt x="540486" y="4953"/>
                  </a:lnTo>
                  <a:lnTo>
                    <a:pt x="536625" y="1092"/>
                  </a:lnTo>
                  <a:lnTo>
                    <a:pt x="533971" y="0"/>
                  </a:lnTo>
                  <a:lnTo>
                    <a:pt x="520979" y="0"/>
                  </a:lnTo>
                  <a:lnTo>
                    <a:pt x="520979" y="20599"/>
                  </a:lnTo>
                  <a:lnTo>
                    <a:pt x="520979" y="2282418"/>
                  </a:lnTo>
                  <a:lnTo>
                    <a:pt x="20586" y="1746923"/>
                  </a:lnTo>
                  <a:lnTo>
                    <a:pt x="20586" y="20599"/>
                  </a:lnTo>
                  <a:lnTo>
                    <a:pt x="520979" y="20599"/>
                  </a:lnTo>
                  <a:lnTo>
                    <a:pt x="520979" y="0"/>
                  </a:lnTo>
                  <a:lnTo>
                    <a:pt x="7594" y="0"/>
                  </a:lnTo>
                  <a:lnTo>
                    <a:pt x="4940" y="1092"/>
                  </a:lnTo>
                  <a:lnTo>
                    <a:pt x="1079" y="4953"/>
                  </a:lnTo>
                  <a:lnTo>
                    <a:pt x="0" y="7607"/>
                  </a:lnTo>
                  <a:lnTo>
                    <a:pt x="0" y="1753603"/>
                  </a:lnTo>
                  <a:lnTo>
                    <a:pt x="1003" y="1756130"/>
                  </a:lnTo>
                  <a:lnTo>
                    <a:pt x="523748" y="2315565"/>
                  </a:lnTo>
                  <a:lnTo>
                    <a:pt x="526643" y="2318626"/>
                  </a:lnTo>
                  <a:lnTo>
                    <a:pt x="531114" y="2319667"/>
                  </a:lnTo>
                  <a:lnTo>
                    <a:pt x="538988" y="2316530"/>
                  </a:lnTo>
                  <a:lnTo>
                    <a:pt x="541566" y="2312759"/>
                  </a:lnTo>
                  <a:lnTo>
                    <a:pt x="541566" y="2282418"/>
                  </a:lnTo>
                  <a:lnTo>
                    <a:pt x="541566" y="10299"/>
                  </a:lnTo>
                  <a:lnTo>
                    <a:pt x="541566" y="7607"/>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p5"/>
            <p:cNvSpPr/>
            <p:nvPr/>
          </p:nvSpPr>
          <p:spPr>
            <a:xfrm>
              <a:off x="8981366" y="4810578"/>
              <a:ext cx="351155" cy="1722755"/>
            </a:xfrm>
            <a:custGeom>
              <a:rect b="b" l="l" r="r" t="t"/>
              <a:pathLst>
                <a:path extrusionOk="0" h="1722754" w="351154">
                  <a:moveTo>
                    <a:pt x="350643" y="1722383"/>
                  </a:moveTo>
                  <a:lnTo>
                    <a:pt x="0" y="1722383"/>
                  </a:lnTo>
                  <a:lnTo>
                    <a:pt x="0" y="0"/>
                  </a:lnTo>
                  <a:lnTo>
                    <a:pt x="350643" y="0"/>
                  </a:lnTo>
                  <a:lnTo>
                    <a:pt x="350643" y="1722383"/>
                  </a:lnTo>
                  <a:close/>
                </a:path>
              </a:pathLst>
            </a:custGeom>
            <a:solidFill>
              <a:srgbClr val="F6974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p5"/>
            <p:cNvSpPr/>
            <p:nvPr/>
          </p:nvSpPr>
          <p:spPr>
            <a:xfrm>
              <a:off x="8971064" y="4800281"/>
              <a:ext cx="371475" cy="1743075"/>
            </a:xfrm>
            <a:custGeom>
              <a:rect b="b" l="l" r="r" t="t"/>
              <a:pathLst>
                <a:path extrusionOk="0" h="1743075" w="371475">
                  <a:moveTo>
                    <a:pt x="60731" y="919124"/>
                  </a:moveTo>
                  <a:lnTo>
                    <a:pt x="34671" y="919124"/>
                  </a:lnTo>
                  <a:lnTo>
                    <a:pt x="34671" y="957656"/>
                  </a:lnTo>
                  <a:lnTo>
                    <a:pt x="60731" y="957656"/>
                  </a:lnTo>
                  <a:lnTo>
                    <a:pt x="60731" y="919124"/>
                  </a:lnTo>
                  <a:close/>
                </a:path>
                <a:path extrusionOk="0" h="1743075" w="371475">
                  <a:moveTo>
                    <a:pt x="60731" y="850417"/>
                  </a:moveTo>
                  <a:lnTo>
                    <a:pt x="34671" y="850417"/>
                  </a:lnTo>
                  <a:lnTo>
                    <a:pt x="34671" y="889520"/>
                  </a:lnTo>
                  <a:lnTo>
                    <a:pt x="60731" y="889520"/>
                  </a:lnTo>
                  <a:lnTo>
                    <a:pt x="60731" y="850417"/>
                  </a:lnTo>
                  <a:close/>
                </a:path>
                <a:path extrusionOk="0" h="1743075" w="371475">
                  <a:moveTo>
                    <a:pt x="60731" y="785533"/>
                  </a:moveTo>
                  <a:lnTo>
                    <a:pt x="34671" y="785533"/>
                  </a:lnTo>
                  <a:lnTo>
                    <a:pt x="34671" y="821296"/>
                  </a:lnTo>
                  <a:lnTo>
                    <a:pt x="60731" y="821296"/>
                  </a:lnTo>
                  <a:lnTo>
                    <a:pt x="60731" y="785533"/>
                  </a:lnTo>
                  <a:close/>
                </a:path>
                <a:path extrusionOk="0" h="1743075" w="371475">
                  <a:moveTo>
                    <a:pt x="60731" y="716838"/>
                  </a:moveTo>
                  <a:lnTo>
                    <a:pt x="34671" y="716838"/>
                  </a:lnTo>
                  <a:lnTo>
                    <a:pt x="34671" y="753160"/>
                  </a:lnTo>
                  <a:lnTo>
                    <a:pt x="60731" y="753160"/>
                  </a:lnTo>
                  <a:lnTo>
                    <a:pt x="60731" y="716838"/>
                  </a:lnTo>
                  <a:close/>
                </a:path>
                <a:path extrusionOk="0" h="1743075" w="371475">
                  <a:moveTo>
                    <a:pt x="60731" y="579386"/>
                  </a:moveTo>
                  <a:lnTo>
                    <a:pt x="34671" y="579386"/>
                  </a:lnTo>
                  <a:lnTo>
                    <a:pt x="34671" y="616839"/>
                  </a:lnTo>
                  <a:lnTo>
                    <a:pt x="60731" y="616839"/>
                  </a:lnTo>
                  <a:lnTo>
                    <a:pt x="60731" y="579386"/>
                  </a:lnTo>
                  <a:close/>
                </a:path>
                <a:path extrusionOk="0" h="1743075" w="371475">
                  <a:moveTo>
                    <a:pt x="60731" y="510692"/>
                  </a:moveTo>
                  <a:lnTo>
                    <a:pt x="34671" y="510692"/>
                  </a:lnTo>
                  <a:lnTo>
                    <a:pt x="34671" y="548652"/>
                  </a:lnTo>
                  <a:lnTo>
                    <a:pt x="60731" y="548652"/>
                  </a:lnTo>
                  <a:lnTo>
                    <a:pt x="60731" y="510692"/>
                  </a:lnTo>
                  <a:close/>
                </a:path>
                <a:path extrusionOk="0" h="1743075" w="371475">
                  <a:moveTo>
                    <a:pt x="60731" y="445808"/>
                  </a:moveTo>
                  <a:lnTo>
                    <a:pt x="34671" y="445808"/>
                  </a:lnTo>
                  <a:lnTo>
                    <a:pt x="34671" y="480479"/>
                  </a:lnTo>
                  <a:lnTo>
                    <a:pt x="60731" y="480479"/>
                  </a:lnTo>
                  <a:lnTo>
                    <a:pt x="60731" y="445808"/>
                  </a:lnTo>
                  <a:close/>
                </a:path>
                <a:path extrusionOk="0" h="1743075" w="371475">
                  <a:moveTo>
                    <a:pt x="60731" y="377063"/>
                  </a:moveTo>
                  <a:lnTo>
                    <a:pt x="34671" y="377063"/>
                  </a:lnTo>
                  <a:lnTo>
                    <a:pt x="34671" y="412343"/>
                  </a:lnTo>
                  <a:lnTo>
                    <a:pt x="60731" y="412343"/>
                  </a:lnTo>
                  <a:lnTo>
                    <a:pt x="60731" y="377063"/>
                  </a:lnTo>
                  <a:close/>
                </a:path>
                <a:path extrusionOk="0" h="1743075" w="371475">
                  <a:moveTo>
                    <a:pt x="60731" y="239661"/>
                  </a:moveTo>
                  <a:lnTo>
                    <a:pt x="34671" y="239661"/>
                  </a:lnTo>
                  <a:lnTo>
                    <a:pt x="34671" y="275983"/>
                  </a:lnTo>
                  <a:lnTo>
                    <a:pt x="60731" y="275983"/>
                  </a:lnTo>
                  <a:lnTo>
                    <a:pt x="60731" y="239661"/>
                  </a:lnTo>
                  <a:close/>
                </a:path>
                <a:path extrusionOk="0" h="1743075" w="371475">
                  <a:moveTo>
                    <a:pt x="60731" y="170954"/>
                  </a:moveTo>
                  <a:lnTo>
                    <a:pt x="34671" y="170954"/>
                  </a:lnTo>
                  <a:lnTo>
                    <a:pt x="34671" y="207848"/>
                  </a:lnTo>
                  <a:lnTo>
                    <a:pt x="60731" y="207848"/>
                  </a:lnTo>
                  <a:lnTo>
                    <a:pt x="60731" y="170954"/>
                  </a:lnTo>
                  <a:close/>
                </a:path>
                <a:path extrusionOk="0" h="1743075" w="371475">
                  <a:moveTo>
                    <a:pt x="60731" y="106032"/>
                  </a:moveTo>
                  <a:lnTo>
                    <a:pt x="34671" y="106032"/>
                  </a:lnTo>
                  <a:lnTo>
                    <a:pt x="34671" y="139661"/>
                  </a:lnTo>
                  <a:lnTo>
                    <a:pt x="60731" y="139661"/>
                  </a:lnTo>
                  <a:lnTo>
                    <a:pt x="60731" y="106032"/>
                  </a:lnTo>
                  <a:close/>
                </a:path>
                <a:path extrusionOk="0" h="1743075" w="371475">
                  <a:moveTo>
                    <a:pt x="106781" y="308356"/>
                  </a:moveTo>
                  <a:lnTo>
                    <a:pt x="81089" y="308356"/>
                  </a:lnTo>
                  <a:lnTo>
                    <a:pt x="81089" y="344157"/>
                  </a:lnTo>
                  <a:lnTo>
                    <a:pt x="106781" y="344157"/>
                  </a:lnTo>
                  <a:lnTo>
                    <a:pt x="106781" y="308356"/>
                  </a:lnTo>
                  <a:close/>
                </a:path>
                <a:path extrusionOk="0" h="1743075" w="371475">
                  <a:moveTo>
                    <a:pt x="107188" y="919124"/>
                  </a:moveTo>
                  <a:lnTo>
                    <a:pt x="81089" y="919124"/>
                  </a:lnTo>
                  <a:lnTo>
                    <a:pt x="81089" y="957656"/>
                  </a:lnTo>
                  <a:lnTo>
                    <a:pt x="107188" y="957656"/>
                  </a:lnTo>
                  <a:lnTo>
                    <a:pt x="107188" y="919124"/>
                  </a:lnTo>
                  <a:close/>
                </a:path>
                <a:path extrusionOk="0" h="1743075" w="371475">
                  <a:moveTo>
                    <a:pt x="107188" y="716838"/>
                  </a:moveTo>
                  <a:lnTo>
                    <a:pt x="81089" y="716838"/>
                  </a:lnTo>
                  <a:lnTo>
                    <a:pt x="81089" y="753160"/>
                  </a:lnTo>
                  <a:lnTo>
                    <a:pt x="107188" y="753160"/>
                  </a:lnTo>
                  <a:lnTo>
                    <a:pt x="107188" y="716838"/>
                  </a:lnTo>
                  <a:close/>
                </a:path>
                <a:path extrusionOk="0" h="1743075" w="371475">
                  <a:moveTo>
                    <a:pt x="107188" y="648093"/>
                  </a:moveTo>
                  <a:lnTo>
                    <a:pt x="81089" y="648093"/>
                  </a:lnTo>
                  <a:lnTo>
                    <a:pt x="81089" y="684974"/>
                  </a:lnTo>
                  <a:lnTo>
                    <a:pt x="107188" y="684974"/>
                  </a:lnTo>
                  <a:lnTo>
                    <a:pt x="107188" y="648093"/>
                  </a:lnTo>
                  <a:close/>
                </a:path>
                <a:path extrusionOk="0" h="1743075" w="371475">
                  <a:moveTo>
                    <a:pt x="107188" y="579386"/>
                  </a:moveTo>
                  <a:lnTo>
                    <a:pt x="81089" y="579386"/>
                  </a:lnTo>
                  <a:lnTo>
                    <a:pt x="81089" y="616839"/>
                  </a:lnTo>
                  <a:lnTo>
                    <a:pt x="107188" y="616839"/>
                  </a:lnTo>
                  <a:lnTo>
                    <a:pt x="107188" y="579386"/>
                  </a:lnTo>
                  <a:close/>
                </a:path>
                <a:path extrusionOk="0" h="1743075" w="371475">
                  <a:moveTo>
                    <a:pt x="107188" y="377063"/>
                  </a:moveTo>
                  <a:lnTo>
                    <a:pt x="81089" y="377063"/>
                  </a:lnTo>
                  <a:lnTo>
                    <a:pt x="81089" y="412343"/>
                  </a:lnTo>
                  <a:lnTo>
                    <a:pt x="107188" y="412343"/>
                  </a:lnTo>
                  <a:lnTo>
                    <a:pt x="107188" y="377063"/>
                  </a:lnTo>
                  <a:close/>
                </a:path>
                <a:path extrusionOk="0" h="1743075" w="371475">
                  <a:moveTo>
                    <a:pt x="107188" y="239661"/>
                  </a:moveTo>
                  <a:lnTo>
                    <a:pt x="81089" y="239661"/>
                  </a:lnTo>
                  <a:lnTo>
                    <a:pt x="81089" y="275983"/>
                  </a:lnTo>
                  <a:lnTo>
                    <a:pt x="107188" y="275983"/>
                  </a:lnTo>
                  <a:lnTo>
                    <a:pt x="107188" y="239661"/>
                  </a:lnTo>
                  <a:close/>
                </a:path>
                <a:path extrusionOk="0" h="1743075" w="371475">
                  <a:moveTo>
                    <a:pt x="152641" y="308356"/>
                  </a:moveTo>
                  <a:lnTo>
                    <a:pt x="126936" y="308356"/>
                  </a:lnTo>
                  <a:lnTo>
                    <a:pt x="126936" y="344157"/>
                  </a:lnTo>
                  <a:lnTo>
                    <a:pt x="152641" y="344157"/>
                  </a:lnTo>
                  <a:lnTo>
                    <a:pt x="152641" y="308356"/>
                  </a:lnTo>
                  <a:close/>
                </a:path>
                <a:path extrusionOk="0" h="1743075" w="371475">
                  <a:moveTo>
                    <a:pt x="153682" y="850417"/>
                  </a:moveTo>
                  <a:lnTo>
                    <a:pt x="127533" y="850417"/>
                  </a:lnTo>
                  <a:lnTo>
                    <a:pt x="127533" y="889520"/>
                  </a:lnTo>
                  <a:lnTo>
                    <a:pt x="153682" y="889520"/>
                  </a:lnTo>
                  <a:lnTo>
                    <a:pt x="153682" y="850417"/>
                  </a:lnTo>
                  <a:close/>
                </a:path>
                <a:path extrusionOk="0" h="1743075" w="371475">
                  <a:moveTo>
                    <a:pt x="153682" y="785533"/>
                  </a:moveTo>
                  <a:lnTo>
                    <a:pt x="127533" y="785533"/>
                  </a:lnTo>
                  <a:lnTo>
                    <a:pt x="127533" y="821296"/>
                  </a:lnTo>
                  <a:lnTo>
                    <a:pt x="153682" y="821296"/>
                  </a:lnTo>
                  <a:lnTo>
                    <a:pt x="153682" y="785533"/>
                  </a:lnTo>
                  <a:close/>
                </a:path>
                <a:path extrusionOk="0" h="1743075" w="371475">
                  <a:moveTo>
                    <a:pt x="153682" y="648093"/>
                  </a:moveTo>
                  <a:lnTo>
                    <a:pt x="127533" y="648093"/>
                  </a:lnTo>
                  <a:lnTo>
                    <a:pt x="127533" y="684974"/>
                  </a:lnTo>
                  <a:lnTo>
                    <a:pt x="153682" y="684974"/>
                  </a:lnTo>
                  <a:lnTo>
                    <a:pt x="153682" y="648093"/>
                  </a:lnTo>
                  <a:close/>
                </a:path>
                <a:path extrusionOk="0" h="1743075" w="371475">
                  <a:moveTo>
                    <a:pt x="153682" y="510692"/>
                  </a:moveTo>
                  <a:lnTo>
                    <a:pt x="127533" y="510692"/>
                  </a:lnTo>
                  <a:lnTo>
                    <a:pt x="127533" y="548652"/>
                  </a:lnTo>
                  <a:lnTo>
                    <a:pt x="153682" y="548652"/>
                  </a:lnTo>
                  <a:lnTo>
                    <a:pt x="153682" y="510692"/>
                  </a:lnTo>
                  <a:close/>
                </a:path>
                <a:path extrusionOk="0" h="1743075" w="371475">
                  <a:moveTo>
                    <a:pt x="153682" y="445808"/>
                  </a:moveTo>
                  <a:lnTo>
                    <a:pt x="127533" y="445808"/>
                  </a:lnTo>
                  <a:lnTo>
                    <a:pt x="127533" y="480479"/>
                  </a:lnTo>
                  <a:lnTo>
                    <a:pt x="153682" y="480479"/>
                  </a:lnTo>
                  <a:lnTo>
                    <a:pt x="153682" y="445808"/>
                  </a:lnTo>
                  <a:close/>
                </a:path>
                <a:path extrusionOk="0" h="1743075" w="371475">
                  <a:moveTo>
                    <a:pt x="153682" y="170954"/>
                  </a:moveTo>
                  <a:lnTo>
                    <a:pt x="127533" y="170954"/>
                  </a:lnTo>
                  <a:lnTo>
                    <a:pt x="127533" y="207848"/>
                  </a:lnTo>
                  <a:lnTo>
                    <a:pt x="153682" y="207848"/>
                  </a:lnTo>
                  <a:lnTo>
                    <a:pt x="153682" y="170954"/>
                  </a:lnTo>
                  <a:close/>
                </a:path>
                <a:path extrusionOk="0" h="1743075" w="371475">
                  <a:moveTo>
                    <a:pt x="153682" y="106032"/>
                  </a:moveTo>
                  <a:lnTo>
                    <a:pt x="127533" y="106032"/>
                  </a:lnTo>
                  <a:lnTo>
                    <a:pt x="127533" y="139661"/>
                  </a:lnTo>
                  <a:lnTo>
                    <a:pt x="153682" y="139661"/>
                  </a:lnTo>
                  <a:lnTo>
                    <a:pt x="153682" y="106032"/>
                  </a:lnTo>
                  <a:close/>
                </a:path>
                <a:path extrusionOk="0" h="1743075" w="371475">
                  <a:moveTo>
                    <a:pt x="198488" y="308356"/>
                  </a:moveTo>
                  <a:lnTo>
                    <a:pt x="172745" y="308356"/>
                  </a:lnTo>
                  <a:lnTo>
                    <a:pt x="172745" y="344157"/>
                  </a:lnTo>
                  <a:lnTo>
                    <a:pt x="198488" y="344157"/>
                  </a:lnTo>
                  <a:lnTo>
                    <a:pt x="198488" y="308356"/>
                  </a:lnTo>
                  <a:close/>
                </a:path>
                <a:path extrusionOk="0" h="1743075" w="371475">
                  <a:moveTo>
                    <a:pt x="200139" y="919124"/>
                  </a:moveTo>
                  <a:lnTo>
                    <a:pt x="174028" y="919124"/>
                  </a:lnTo>
                  <a:lnTo>
                    <a:pt x="174028" y="957656"/>
                  </a:lnTo>
                  <a:lnTo>
                    <a:pt x="200139" y="957656"/>
                  </a:lnTo>
                  <a:lnTo>
                    <a:pt x="200139" y="919124"/>
                  </a:lnTo>
                  <a:close/>
                </a:path>
                <a:path extrusionOk="0" h="1743075" w="371475">
                  <a:moveTo>
                    <a:pt x="200139" y="850417"/>
                  </a:moveTo>
                  <a:lnTo>
                    <a:pt x="174028" y="850417"/>
                  </a:lnTo>
                  <a:lnTo>
                    <a:pt x="174028" y="889520"/>
                  </a:lnTo>
                  <a:lnTo>
                    <a:pt x="200139" y="889520"/>
                  </a:lnTo>
                  <a:lnTo>
                    <a:pt x="200139" y="850417"/>
                  </a:lnTo>
                  <a:close/>
                </a:path>
                <a:path extrusionOk="0" h="1743075" w="371475">
                  <a:moveTo>
                    <a:pt x="200139" y="785533"/>
                  </a:moveTo>
                  <a:lnTo>
                    <a:pt x="174028" y="785533"/>
                  </a:lnTo>
                  <a:lnTo>
                    <a:pt x="174028" y="821296"/>
                  </a:lnTo>
                  <a:lnTo>
                    <a:pt x="200139" y="821296"/>
                  </a:lnTo>
                  <a:lnTo>
                    <a:pt x="200139" y="785533"/>
                  </a:lnTo>
                  <a:close/>
                </a:path>
                <a:path extrusionOk="0" h="1743075" w="371475">
                  <a:moveTo>
                    <a:pt x="200139" y="716838"/>
                  </a:moveTo>
                  <a:lnTo>
                    <a:pt x="174028" y="716838"/>
                  </a:lnTo>
                  <a:lnTo>
                    <a:pt x="174028" y="753160"/>
                  </a:lnTo>
                  <a:lnTo>
                    <a:pt x="200139" y="753160"/>
                  </a:lnTo>
                  <a:lnTo>
                    <a:pt x="200139" y="716838"/>
                  </a:lnTo>
                  <a:close/>
                </a:path>
                <a:path extrusionOk="0" h="1743075" w="371475">
                  <a:moveTo>
                    <a:pt x="200139" y="648093"/>
                  </a:moveTo>
                  <a:lnTo>
                    <a:pt x="174028" y="648093"/>
                  </a:lnTo>
                  <a:lnTo>
                    <a:pt x="174028" y="684974"/>
                  </a:lnTo>
                  <a:lnTo>
                    <a:pt x="200139" y="684974"/>
                  </a:lnTo>
                  <a:lnTo>
                    <a:pt x="200139" y="648093"/>
                  </a:lnTo>
                  <a:close/>
                </a:path>
                <a:path extrusionOk="0" h="1743075" w="371475">
                  <a:moveTo>
                    <a:pt x="200139" y="579386"/>
                  </a:moveTo>
                  <a:lnTo>
                    <a:pt x="174028" y="579386"/>
                  </a:lnTo>
                  <a:lnTo>
                    <a:pt x="174028" y="616839"/>
                  </a:lnTo>
                  <a:lnTo>
                    <a:pt x="200139" y="616839"/>
                  </a:lnTo>
                  <a:lnTo>
                    <a:pt x="200139" y="579386"/>
                  </a:lnTo>
                  <a:close/>
                </a:path>
                <a:path extrusionOk="0" h="1743075" w="371475">
                  <a:moveTo>
                    <a:pt x="200139" y="510692"/>
                  </a:moveTo>
                  <a:lnTo>
                    <a:pt x="174028" y="510692"/>
                  </a:lnTo>
                  <a:lnTo>
                    <a:pt x="174028" y="548652"/>
                  </a:lnTo>
                  <a:lnTo>
                    <a:pt x="200139" y="548652"/>
                  </a:lnTo>
                  <a:lnTo>
                    <a:pt x="200139" y="510692"/>
                  </a:lnTo>
                  <a:close/>
                </a:path>
                <a:path extrusionOk="0" h="1743075" w="371475">
                  <a:moveTo>
                    <a:pt x="200139" y="445808"/>
                  </a:moveTo>
                  <a:lnTo>
                    <a:pt x="174028" y="445808"/>
                  </a:lnTo>
                  <a:lnTo>
                    <a:pt x="174028" y="480479"/>
                  </a:lnTo>
                  <a:lnTo>
                    <a:pt x="200139" y="480479"/>
                  </a:lnTo>
                  <a:lnTo>
                    <a:pt x="200139" y="445808"/>
                  </a:lnTo>
                  <a:close/>
                </a:path>
                <a:path extrusionOk="0" h="1743075" w="371475">
                  <a:moveTo>
                    <a:pt x="200139" y="377063"/>
                  </a:moveTo>
                  <a:lnTo>
                    <a:pt x="174028" y="377063"/>
                  </a:lnTo>
                  <a:lnTo>
                    <a:pt x="174028" y="412343"/>
                  </a:lnTo>
                  <a:lnTo>
                    <a:pt x="200139" y="412343"/>
                  </a:lnTo>
                  <a:lnTo>
                    <a:pt x="200139" y="377063"/>
                  </a:lnTo>
                  <a:close/>
                </a:path>
                <a:path extrusionOk="0" h="1743075" w="371475">
                  <a:moveTo>
                    <a:pt x="200139" y="239661"/>
                  </a:moveTo>
                  <a:lnTo>
                    <a:pt x="174028" y="239661"/>
                  </a:lnTo>
                  <a:lnTo>
                    <a:pt x="174028" y="275983"/>
                  </a:lnTo>
                  <a:lnTo>
                    <a:pt x="200139" y="275983"/>
                  </a:lnTo>
                  <a:lnTo>
                    <a:pt x="200139" y="239661"/>
                  </a:lnTo>
                  <a:close/>
                </a:path>
                <a:path extrusionOk="0" h="1743075" w="371475">
                  <a:moveTo>
                    <a:pt x="200139" y="170954"/>
                  </a:moveTo>
                  <a:lnTo>
                    <a:pt x="174028" y="170954"/>
                  </a:lnTo>
                  <a:lnTo>
                    <a:pt x="174028" y="207848"/>
                  </a:lnTo>
                  <a:lnTo>
                    <a:pt x="200139" y="207848"/>
                  </a:lnTo>
                  <a:lnTo>
                    <a:pt x="200139" y="170954"/>
                  </a:lnTo>
                  <a:close/>
                </a:path>
                <a:path extrusionOk="0" h="1743075" w="371475">
                  <a:moveTo>
                    <a:pt x="200139" y="106032"/>
                  </a:moveTo>
                  <a:lnTo>
                    <a:pt x="174028" y="106032"/>
                  </a:lnTo>
                  <a:lnTo>
                    <a:pt x="174028" y="139661"/>
                  </a:lnTo>
                  <a:lnTo>
                    <a:pt x="200139" y="139661"/>
                  </a:lnTo>
                  <a:lnTo>
                    <a:pt x="200139" y="106032"/>
                  </a:lnTo>
                  <a:close/>
                </a:path>
                <a:path extrusionOk="0" h="1743075" w="371475">
                  <a:moveTo>
                    <a:pt x="239064" y="919124"/>
                  </a:moveTo>
                  <a:lnTo>
                    <a:pt x="213004" y="919124"/>
                  </a:lnTo>
                  <a:lnTo>
                    <a:pt x="213004" y="957656"/>
                  </a:lnTo>
                  <a:lnTo>
                    <a:pt x="239064" y="957656"/>
                  </a:lnTo>
                  <a:lnTo>
                    <a:pt x="239064" y="919124"/>
                  </a:lnTo>
                  <a:close/>
                </a:path>
                <a:path extrusionOk="0" h="1743075" w="371475">
                  <a:moveTo>
                    <a:pt x="239064" y="850417"/>
                  </a:moveTo>
                  <a:lnTo>
                    <a:pt x="213004" y="850417"/>
                  </a:lnTo>
                  <a:lnTo>
                    <a:pt x="213004" y="889520"/>
                  </a:lnTo>
                  <a:lnTo>
                    <a:pt x="239064" y="889520"/>
                  </a:lnTo>
                  <a:lnTo>
                    <a:pt x="239064" y="850417"/>
                  </a:lnTo>
                  <a:close/>
                </a:path>
                <a:path extrusionOk="0" h="1743075" w="371475">
                  <a:moveTo>
                    <a:pt x="239064" y="785533"/>
                  </a:moveTo>
                  <a:lnTo>
                    <a:pt x="213004" y="785533"/>
                  </a:lnTo>
                  <a:lnTo>
                    <a:pt x="213004" y="821296"/>
                  </a:lnTo>
                  <a:lnTo>
                    <a:pt x="239064" y="821296"/>
                  </a:lnTo>
                  <a:lnTo>
                    <a:pt x="239064" y="785533"/>
                  </a:lnTo>
                  <a:close/>
                </a:path>
                <a:path extrusionOk="0" h="1743075" w="371475">
                  <a:moveTo>
                    <a:pt x="239064" y="716838"/>
                  </a:moveTo>
                  <a:lnTo>
                    <a:pt x="213004" y="716838"/>
                  </a:lnTo>
                  <a:lnTo>
                    <a:pt x="213004" y="753160"/>
                  </a:lnTo>
                  <a:lnTo>
                    <a:pt x="239064" y="753160"/>
                  </a:lnTo>
                  <a:lnTo>
                    <a:pt x="239064" y="716838"/>
                  </a:lnTo>
                  <a:close/>
                </a:path>
                <a:path extrusionOk="0" h="1743075" w="371475">
                  <a:moveTo>
                    <a:pt x="239064" y="579386"/>
                  </a:moveTo>
                  <a:lnTo>
                    <a:pt x="213004" y="579386"/>
                  </a:lnTo>
                  <a:lnTo>
                    <a:pt x="213004" y="616839"/>
                  </a:lnTo>
                  <a:lnTo>
                    <a:pt x="239064" y="616839"/>
                  </a:lnTo>
                  <a:lnTo>
                    <a:pt x="239064" y="579386"/>
                  </a:lnTo>
                  <a:close/>
                </a:path>
                <a:path extrusionOk="0" h="1743075" w="371475">
                  <a:moveTo>
                    <a:pt x="239064" y="510692"/>
                  </a:moveTo>
                  <a:lnTo>
                    <a:pt x="213004" y="510692"/>
                  </a:lnTo>
                  <a:lnTo>
                    <a:pt x="213004" y="548652"/>
                  </a:lnTo>
                  <a:lnTo>
                    <a:pt x="239064" y="548652"/>
                  </a:lnTo>
                  <a:lnTo>
                    <a:pt x="239064" y="510692"/>
                  </a:lnTo>
                  <a:close/>
                </a:path>
                <a:path extrusionOk="0" h="1743075" w="371475">
                  <a:moveTo>
                    <a:pt x="239064" y="445808"/>
                  </a:moveTo>
                  <a:lnTo>
                    <a:pt x="213004" y="445808"/>
                  </a:lnTo>
                  <a:lnTo>
                    <a:pt x="213004" y="480479"/>
                  </a:lnTo>
                  <a:lnTo>
                    <a:pt x="239064" y="480479"/>
                  </a:lnTo>
                  <a:lnTo>
                    <a:pt x="239064" y="445808"/>
                  </a:lnTo>
                  <a:close/>
                </a:path>
                <a:path extrusionOk="0" h="1743075" w="371475">
                  <a:moveTo>
                    <a:pt x="239064" y="377063"/>
                  </a:moveTo>
                  <a:lnTo>
                    <a:pt x="213004" y="377063"/>
                  </a:lnTo>
                  <a:lnTo>
                    <a:pt x="213004" y="412343"/>
                  </a:lnTo>
                  <a:lnTo>
                    <a:pt x="239064" y="412343"/>
                  </a:lnTo>
                  <a:lnTo>
                    <a:pt x="239064" y="377063"/>
                  </a:lnTo>
                  <a:close/>
                </a:path>
                <a:path extrusionOk="0" h="1743075" w="371475">
                  <a:moveTo>
                    <a:pt x="239064" y="239661"/>
                  </a:moveTo>
                  <a:lnTo>
                    <a:pt x="213004" y="239661"/>
                  </a:lnTo>
                  <a:lnTo>
                    <a:pt x="213004" y="275983"/>
                  </a:lnTo>
                  <a:lnTo>
                    <a:pt x="239064" y="275983"/>
                  </a:lnTo>
                  <a:lnTo>
                    <a:pt x="239064" y="239661"/>
                  </a:lnTo>
                  <a:close/>
                </a:path>
                <a:path extrusionOk="0" h="1743075" w="371475">
                  <a:moveTo>
                    <a:pt x="239064" y="170954"/>
                  </a:moveTo>
                  <a:lnTo>
                    <a:pt x="213004" y="170954"/>
                  </a:lnTo>
                  <a:lnTo>
                    <a:pt x="213004" y="207848"/>
                  </a:lnTo>
                  <a:lnTo>
                    <a:pt x="239064" y="207848"/>
                  </a:lnTo>
                  <a:lnTo>
                    <a:pt x="239064" y="170954"/>
                  </a:lnTo>
                  <a:close/>
                </a:path>
                <a:path extrusionOk="0" h="1743075" w="371475">
                  <a:moveTo>
                    <a:pt x="239064" y="106032"/>
                  </a:moveTo>
                  <a:lnTo>
                    <a:pt x="213004" y="106032"/>
                  </a:lnTo>
                  <a:lnTo>
                    <a:pt x="213004" y="139661"/>
                  </a:lnTo>
                  <a:lnTo>
                    <a:pt x="239064" y="139661"/>
                  </a:lnTo>
                  <a:lnTo>
                    <a:pt x="239064" y="106032"/>
                  </a:lnTo>
                  <a:close/>
                </a:path>
                <a:path extrusionOk="0" h="1743075" w="371475">
                  <a:moveTo>
                    <a:pt x="282714" y="308356"/>
                  </a:moveTo>
                  <a:lnTo>
                    <a:pt x="256971" y="308356"/>
                  </a:lnTo>
                  <a:lnTo>
                    <a:pt x="256971" y="344157"/>
                  </a:lnTo>
                  <a:lnTo>
                    <a:pt x="282714" y="344157"/>
                  </a:lnTo>
                  <a:lnTo>
                    <a:pt x="282714" y="308356"/>
                  </a:lnTo>
                  <a:close/>
                </a:path>
                <a:path extrusionOk="0" h="1743075" w="371475">
                  <a:moveTo>
                    <a:pt x="285610" y="919124"/>
                  </a:moveTo>
                  <a:lnTo>
                    <a:pt x="259461" y="919124"/>
                  </a:lnTo>
                  <a:lnTo>
                    <a:pt x="259461" y="957656"/>
                  </a:lnTo>
                  <a:lnTo>
                    <a:pt x="285610" y="957656"/>
                  </a:lnTo>
                  <a:lnTo>
                    <a:pt x="285610" y="919124"/>
                  </a:lnTo>
                  <a:close/>
                </a:path>
                <a:path extrusionOk="0" h="1743075" w="371475">
                  <a:moveTo>
                    <a:pt x="285610" y="716838"/>
                  </a:moveTo>
                  <a:lnTo>
                    <a:pt x="259461" y="716838"/>
                  </a:lnTo>
                  <a:lnTo>
                    <a:pt x="259461" y="753160"/>
                  </a:lnTo>
                  <a:lnTo>
                    <a:pt x="285610" y="753160"/>
                  </a:lnTo>
                  <a:lnTo>
                    <a:pt x="285610" y="716838"/>
                  </a:lnTo>
                  <a:close/>
                </a:path>
                <a:path extrusionOk="0" h="1743075" w="371475">
                  <a:moveTo>
                    <a:pt x="285610" y="648093"/>
                  </a:moveTo>
                  <a:lnTo>
                    <a:pt x="259461" y="648093"/>
                  </a:lnTo>
                  <a:lnTo>
                    <a:pt x="259461" y="684974"/>
                  </a:lnTo>
                  <a:lnTo>
                    <a:pt x="285610" y="684974"/>
                  </a:lnTo>
                  <a:lnTo>
                    <a:pt x="285610" y="648093"/>
                  </a:lnTo>
                  <a:close/>
                </a:path>
                <a:path extrusionOk="0" h="1743075" w="371475">
                  <a:moveTo>
                    <a:pt x="285610" y="579386"/>
                  </a:moveTo>
                  <a:lnTo>
                    <a:pt x="259461" y="579386"/>
                  </a:lnTo>
                  <a:lnTo>
                    <a:pt x="259461" y="616839"/>
                  </a:lnTo>
                  <a:lnTo>
                    <a:pt x="285610" y="616839"/>
                  </a:lnTo>
                  <a:lnTo>
                    <a:pt x="285610" y="579386"/>
                  </a:lnTo>
                  <a:close/>
                </a:path>
                <a:path extrusionOk="0" h="1743075" w="371475">
                  <a:moveTo>
                    <a:pt x="285610" y="377063"/>
                  </a:moveTo>
                  <a:lnTo>
                    <a:pt x="259461" y="377063"/>
                  </a:lnTo>
                  <a:lnTo>
                    <a:pt x="259461" y="412343"/>
                  </a:lnTo>
                  <a:lnTo>
                    <a:pt x="285610" y="412343"/>
                  </a:lnTo>
                  <a:lnTo>
                    <a:pt x="285610" y="377063"/>
                  </a:lnTo>
                  <a:close/>
                </a:path>
                <a:path extrusionOk="0" h="1743075" w="371475">
                  <a:moveTo>
                    <a:pt x="285610" y="239661"/>
                  </a:moveTo>
                  <a:lnTo>
                    <a:pt x="259461" y="239661"/>
                  </a:lnTo>
                  <a:lnTo>
                    <a:pt x="259461" y="275983"/>
                  </a:lnTo>
                  <a:lnTo>
                    <a:pt x="285610" y="275983"/>
                  </a:lnTo>
                  <a:lnTo>
                    <a:pt x="285610" y="239661"/>
                  </a:lnTo>
                  <a:close/>
                </a:path>
                <a:path extrusionOk="0" h="1743075" w="371475">
                  <a:moveTo>
                    <a:pt x="328485" y="308356"/>
                  </a:moveTo>
                  <a:lnTo>
                    <a:pt x="302780" y="308356"/>
                  </a:lnTo>
                  <a:lnTo>
                    <a:pt x="302780" y="344157"/>
                  </a:lnTo>
                  <a:lnTo>
                    <a:pt x="328485" y="344157"/>
                  </a:lnTo>
                  <a:lnTo>
                    <a:pt x="328485" y="308356"/>
                  </a:lnTo>
                  <a:close/>
                </a:path>
                <a:path extrusionOk="0" h="1743075" w="371475">
                  <a:moveTo>
                    <a:pt x="332016" y="850417"/>
                  </a:moveTo>
                  <a:lnTo>
                    <a:pt x="305955" y="850417"/>
                  </a:lnTo>
                  <a:lnTo>
                    <a:pt x="305955" y="889520"/>
                  </a:lnTo>
                  <a:lnTo>
                    <a:pt x="332016" y="889520"/>
                  </a:lnTo>
                  <a:lnTo>
                    <a:pt x="332016" y="850417"/>
                  </a:lnTo>
                  <a:close/>
                </a:path>
                <a:path extrusionOk="0" h="1743075" w="371475">
                  <a:moveTo>
                    <a:pt x="332016" y="785533"/>
                  </a:moveTo>
                  <a:lnTo>
                    <a:pt x="305955" y="785533"/>
                  </a:lnTo>
                  <a:lnTo>
                    <a:pt x="305955" y="821296"/>
                  </a:lnTo>
                  <a:lnTo>
                    <a:pt x="332016" y="821296"/>
                  </a:lnTo>
                  <a:lnTo>
                    <a:pt x="332016" y="785533"/>
                  </a:lnTo>
                  <a:close/>
                </a:path>
                <a:path extrusionOk="0" h="1743075" w="371475">
                  <a:moveTo>
                    <a:pt x="332016" y="648093"/>
                  </a:moveTo>
                  <a:lnTo>
                    <a:pt x="305955" y="648093"/>
                  </a:lnTo>
                  <a:lnTo>
                    <a:pt x="305955" y="684974"/>
                  </a:lnTo>
                  <a:lnTo>
                    <a:pt x="332016" y="684974"/>
                  </a:lnTo>
                  <a:lnTo>
                    <a:pt x="332016" y="648093"/>
                  </a:lnTo>
                  <a:close/>
                </a:path>
                <a:path extrusionOk="0" h="1743075" w="371475">
                  <a:moveTo>
                    <a:pt x="332016" y="510692"/>
                  </a:moveTo>
                  <a:lnTo>
                    <a:pt x="305955" y="510692"/>
                  </a:lnTo>
                  <a:lnTo>
                    <a:pt x="305955" y="548652"/>
                  </a:lnTo>
                  <a:lnTo>
                    <a:pt x="332016" y="548652"/>
                  </a:lnTo>
                  <a:lnTo>
                    <a:pt x="332016" y="510692"/>
                  </a:lnTo>
                  <a:close/>
                </a:path>
                <a:path extrusionOk="0" h="1743075" w="371475">
                  <a:moveTo>
                    <a:pt x="332016" y="445808"/>
                  </a:moveTo>
                  <a:lnTo>
                    <a:pt x="305955" y="445808"/>
                  </a:lnTo>
                  <a:lnTo>
                    <a:pt x="305955" y="480479"/>
                  </a:lnTo>
                  <a:lnTo>
                    <a:pt x="332016" y="480479"/>
                  </a:lnTo>
                  <a:lnTo>
                    <a:pt x="332016" y="445808"/>
                  </a:lnTo>
                  <a:close/>
                </a:path>
                <a:path extrusionOk="0" h="1743075" w="371475">
                  <a:moveTo>
                    <a:pt x="332016" y="170954"/>
                  </a:moveTo>
                  <a:lnTo>
                    <a:pt x="305955" y="170954"/>
                  </a:lnTo>
                  <a:lnTo>
                    <a:pt x="305955" y="207848"/>
                  </a:lnTo>
                  <a:lnTo>
                    <a:pt x="332016" y="207848"/>
                  </a:lnTo>
                  <a:lnTo>
                    <a:pt x="332016" y="170954"/>
                  </a:lnTo>
                  <a:close/>
                </a:path>
                <a:path extrusionOk="0" h="1743075" w="371475">
                  <a:moveTo>
                    <a:pt x="332016" y="106032"/>
                  </a:moveTo>
                  <a:lnTo>
                    <a:pt x="305955" y="106032"/>
                  </a:lnTo>
                  <a:lnTo>
                    <a:pt x="305955" y="139661"/>
                  </a:lnTo>
                  <a:lnTo>
                    <a:pt x="332016" y="139661"/>
                  </a:lnTo>
                  <a:lnTo>
                    <a:pt x="332016" y="106032"/>
                  </a:lnTo>
                  <a:close/>
                </a:path>
                <a:path extrusionOk="0" h="1743075" w="371475">
                  <a:moveTo>
                    <a:pt x="371233" y="7607"/>
                  </a:moveTo>
                  <a:lnTo>
                    <a:pt x="370154" y="4953"/>
                  </a:lnTo>
                  <a:lnTo>
                    <a:pt x="366293" y="1092"/>
                  </a:lnTo>
                  <a:lnTo>
                    <a:pt x="363639" y="0"/>
                  </a:lnTo>
                  <a:lnTo>
                    <a:pt x="350647" y="0"/>
                  </a:lnTo>
                  <a:lnTo>
                    <a:pt x="350647" y="20599"/>
                  </a:lnTo>
                  <a:lnTo>
                    <a:pt x="350647" y="1722386"/>
                  </a:lnTo>
                  <a:lnTo>
                    <a:pt x="20586" y="1722386"/>
                  </a:lnTo>
                  <a:lnTo>
                    <a:pt x="20586" y="20599"/>
                  </a:lnTo>
                  <a:lnTo>
                    <a:pt x="350647" y="20599"/>
                  </a:lnTo>
                  <a:lnTo>
                    <a:pt x="350647" y="0"/>
                  </a:lnTo>
                  <a:lnTo>
                    <a:pt x="7594" y="0"/>
                  </a:lnTo>
                  <a:lnTo>
                    <a:pt x="4940" y="1092"/>
                  </a:lnTo>
                  <a:lnTo>
                    <a:pt x="3009" y="3022"/>
                  </a:lnTo>
                  <a:lnTo>
                    <a:pt x="1130" y="4953"/>
                  </a:lnTo>
                  <a:lnTo>
                    <a:pt x="0" y="7607"/>
                  </a:lnTo>
                  <a:lnTo>
                    <a:pt x="0" y="1735378"/>
                  </a:lnTo>
                  <a:lnTo>
                    <a:pt x="1130" y="1738033"/>
                  </a:lnTo>
                  <a:lnTo>
                    <a:pt x="3009" y="1739963"/>
                  </a:lnTo>
                  <a:lnTo>
                    <a:pt x="4940" y="1741855"/>
                  </a:lnTo>
                  <a:lnTo>
                    <a:pt x="7594" y="1742986"/>
                  </a:lnTo>
                  <a:lnTo>
                    <a:pt x="363639" y="1742986"/>
                  </a:lnTo>
                  <a:lnTo>
                    <a:pt x="366293" y="1741855"/>
                  </a:lnTo>
                  <a:lnTo>
                    <a:pt x="368223" y="1739963"/>
                  </a:lnTo>
                  <a:lnTo>
                    <a:pt x="370154" y="1738033"/>
                  </a:lnTo>
                  <a:lnTo>
                    <a:pt x="371233" y="1735378"/>
                  </a:lnTo>
                  <a:lnTo>
                    <a:pt x="371233" y="1722386"/>
                  </a:lnTo>
                  <a:lnTo>
                    <a:pt x="371233" y="10299"/>
                  </a:lnTo>
                  <a:lnTo>
                    <a:pt x="371233" y="7607"/>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6" name="Google Shape;426;p5"/>
            <p:cNvSpPr/>
            <p:nvPr/>
          </p:nvSpPr>
          <p:spPr>
            <a:xfrm>
              <a:off x="9495425" y="4810578"/>
              <a:ext cx="303530" cy="1722755"/>
            </a:xfrm>
            <a:custGeom>
              <a:rect b="b" l="l" r="r" t="t"/>
              <a:pathLst>
                <a:path extrusionOk="0" h="1722754" w="303529">
                  <a:moveTo>
                    <a:pt x="303263" y="1722383"/>
                  </a:moveTo>
                  <a:lnTo>
                    <a:pt x="0" y="1722383"/>
                  </a:lnTo>
                  <a:lnTo>
                    <a:pt x="0" y="0"/>
                  </a:lnTo>
                  <a:lnTo>
                    <a:pt x="303263" y="0"/>
                  </a:lnTo>
                  <a:lnTo>
                    <a:pt x="303263" y="1722383"/>
                  </a:lnTo>
                  <a:close/>
                </a:path>
              </a:pathLst>
            </a:custGeom>
            <a:solidFill>
              <a:srgbClr val="FBCD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5"/>
            <p:cNvSpPr/>
            <p:nvPr/>
          </p:nvSpPr>
          <p:spPr>
            <a:xfrm>
              <a:off x="9485122" y="4800281"/>
              <a:ext cx="324485" cy="1743075"/>
            </a:xfrm>
            <a:custGeom>
              <a:rect b="b" l="l" r="r" t="t"/>
              <a:pathLst>
                <a:path extrusionOk="0" h="1743075" w="324484">
                  <a:moveTo>
                    <a:pt x="53936" y="919124"/>
                  </a:moveTo>
                  <a:lnTo>
                    <a:pt x="31330" y="919124"/>
                  </a:lnTo>
                  <a:lnTo>
                    <a:pt x="31330" y="957656"/>
                  </a:lnTo>
                  <a:lnTo>
                    <a:pt x="53936" y="957656"/>
                  </a:lnTo>
                  <a:lnTo>
                    <a:pt x="53936" y="919124"/>
                  </a:lnTo>
                  <a:close/>
                </a:path>
                <a:path extrusionOk="0" h="1743075" w="324484">
                  <a:moveTo>
                    <a:pt x="53936" y="850417"/>
                  </a:moveTo>
                  <a:lnTo>
                    <a:pt x="31330" y="850417"/>
                  </a:lnTo>
                  <a:lnTo>
                    <a:pt x="31330" y="889520"/>
                  </a:lnTo>
                  <a:lnTo>
                    <a:pt x="53936" y="889520"/>
                  </a:lnTo>
                  <a:lnTo>
                    <a:pt x="53936" y="850417"/>
                  </a:lnTo>
                  <a:close/>
                </a:path>
                <a:path extrusionOk="0" h="1743075" w="324484">
                  <a:moveTo>
                    <a:pt x="53936" y="785533"/>
                  </a:moveTo>
                  <a:lnTo>
                    <a:pt x="31330" y="785533"/>
                  </a:lnTo>
                  <a:lnTo>
                    <a:pt x="31330" y="821296"/>
                  </a:lnTo>
                  <a:lnTo>
                    <a:pt x="53936" y="821296"/>
                  </a:lnTo>
                  <a:lnTo>
                    <a:pt x="53936" y="785533"/>
                  </a:lnTo>
                  <a:close/>
                </a:path>
                <a:path extrusionOk="0" h="1743075" w="324484">
                  <a:moveTo>
                    <a:pt x="53936" y="716838"/>
                  </a:moveTo>
                  <a:lnTo>
                    <a:pt x="31330" y="716838"/>
                  </a:lnTo>
                  <a:lnTo>
                    <a:pt x="31330" y="753160"/>
                  </a:lnTo>
                  <a:lnTo>
                    <a:pt x="53936" y="753160"/>
                  </a:lnTo>
                  <a:lnTo>
                    <a:pt x="53936" y="716838"/>
                  </a:lnTo>
                  <a:close/>
                </a:path>
                <a:path extrusionOk="0" h="1743075" w="324484">
                  <a:moveTo>
                    <a:pt x="53936" y="579386"/>
                  </a:moveTo>
                  <a:lnTo>
                    <a:pt x="31330" y="579386"/>
                  </a:lnTo>
                  <a:lnTo>
                    <a:pt x="31330" y="616839"/>
                  </a:lnTo>
                  <a:lnTo>
                    <a:pt x="53936" y="616839"/>
                  </a:lnTo>
                  <a:lnTo>
                    <a:pt x="53936" y="579386"/>
                  </a:lnTo>
                  <a:close/>
                </a:path>
                <a:path extrusionOk="0" h="1743075" w="324484">
                  <a:moveTo>
                    <a:pt x="53936" y="510692"/>
                  </a:moveTo>
                  <a:lnTo>
                    <a:pt x="31330" y="510692"/>
                  </a:lnTo>
                  <a:lnTo>
                    <a:pt x="31330" y="548652"/>
                  </a:lnTo>
                  <a:lnTo>
                    <a:pt x="53936" y="548652"/>
                  </a:lnTo>
                  <a:lnTo>
                    <a:pt x="53936" y="510692"/>
                  </a:lnTo>
                  <a:close/>
                </a:path>
                <a:path extrusionOk="0" h="1743075" w="324484">
                  <a:moveTo>
                    <a:pt x="53936" y="445808"/>
                  </a:moveTo>
                  <a:lnTo>
                    <a:pt x="31330" y="445808"/>
                  </a:lnTo>
                  <a:lnTo>
                    <a:pt x="31330" y="480479"/>
                  </a:lnTo>
                  <a:lnTo>
                    <a:pt x="53936" y="480479"/>
                  </a:lnTo>
                  <a:lnTo>
                    <a:pt x="53936" y="445808"/>
                  </a:lnTo>
                  <a:close/>
                </a:path>
                <a:path extrusionOk="0" h="1743075" w="324484">
                  <a:moveTo>
                    <a:pt x="53936" y="377063"/>
                  </a:moveTo>
                  <a:lnTo>
                    <a:pt x="31330" y="377063"/>
                  </a:lnTo>
                  <a:lnTo>
                    <a:pt x="31330" y="412343"/>
                  </a:lnTo>
                  <a:lnTo>
                    <a:pt x="53936" y="412343"/>
                  </a:lnTo>
                  <a:lnTo>
                    <a:pt x="53936" y="377063"/>
                  </a:lnTo>
                  <a:close/>
                </a:path>
                <a:path extrusionOk="0" h="1743075" w="324484">
                  <a:moveTo>
                    <a:pt x="53936" y="239661"/>
                  </a:moveTo>
                  <a:lnTo>
                    <a:pt x="31330" y="239661"/>
                  </a:lnTo>
                  <a:lnTo>
                    <a:pt x="31330" y="275983"/>
                  </a:lnTo>
                  <a:lnTo>
                    <a:pt x="53936" y="275983"/>
                  </a:lnTo>
                  <a:lnTo>
                    <a:pt x="53936" y="239661"/>
                  </a:lnTo>
                  <a:close/>
                </a:path>
                <a:path extrusionOk="0" h="1743075" w="324484">
                  <a:moveTo>
                    <a:pt x="53936" y="170954"/>
                  </a:moveTo>
                  <a:lnTo>
                    <a:pt x="31330" y="170954"/>
                  </a:lnTo>
                  <a:lnTo>
                    <a:pt x="31330" y="207848"/>
                  </a:lnTo>
                  <a:lnTo>
                    <a:pt x="53936" y="207848"/>
                  </a:lnTo>
                  <a:lnTo>
                    <a:pt x="53936" y="170954"/>
                  </a:lnTo>
                  <a:close/>
                </a:path>
                <a:path extrusionOk="0" h="1743075" w="324484">
                  <a:moveTo>
                    <a:pt x="53936" y="106032"/>
                  </a:moveTo>
                  <a:lnTo>
                    <a:pt x="31330" y="106032"/>
                  </a:lnTo>
                  <a:lnTo>
                    <a:pt x="31330" y="139661"/>
                  </a:lnTo>
                  <a:lnTo>
                    <a:pt x="53936" y="139661"/>
                  </a:lnTo>
                  <a:lnTo>
                    <a:pt x="53936" y="106032"/>
                  </a:lnTo>
                  <a:close/>
                </a:path>
                <a:path extrusionOk="0" h="1743075" w="324484">
                  <a:moveTo>
                    <a:pt x="94119" y="919124"/>
                  </a:moveTo>
                  <a:lnTo>
                    <a:pt x="71513" y="919124"/>
                  </a:lnTo>
                  <a:lnTo>
                    <a:pt x="71513" y="957656"/>
                  </a:lnTo>
                  <a:lnTo>
                    <a:pt x="94119" y="957656"/>
                  </a:lnTo>
                  <a:lnTo>
                    <a:pt x="94119" y="919124"/>
                  </a:lnTo>
                  <a:close/>
                </a:path>
                <a:path extrusionOk="0" h="1743075" w="324484">
                  <a:moveTo>
                    <a:pt x="94119" y="716838"/>
                  </a:moveTo>
                  <a:lnTo>
                    <a:pt x="71513" y="716838"/>
                  </a:lnTo>
                  <a:lnTo>
                    <a:pt x="71513" y="753160"/>
                  </a:lnTo>
                  <a:lnTo>
                    <a:pt x="94119" y="753160"/>
                  </a:lnTo>
                  <a:lnTo>
                    <a:pt x="94119" y="716838"/>
                  </a:lnTo>
                  <a:close/>
                </a:path>
                <a:path extrusionOk="0" h="1743075" w="324484">
                  <a:moveTo>
                    <a:pt x="94119" y="648093"/>
                  </a:moveTo>
                  <a:lnTo>
                    <a:pt x="71513" y="648093"/>
                  </a:lnTo>
                  <a:lnTo>
                    <a:pt x="71513" y="684974"/>
                  </a:lnTo>
                  <a:lnTo>
                    <a:pt x="94119" y="684974"/>
                  </a:lnTo>
                  <a:lnTo>
                    <a:pt x="94119" y="648093"/>
                  </a:lnTo>
                  <a:close/>
                </a:path>
                <a:path extrusionOk="0" h="1743075" w="324484">
                  <a:moveTo>
                    <a:pt x="94119" y="579386"/>
                  </a:moveTo>
                  <a:lnTo>
                    <a:pt x="71513" y="579386"/>
                  </a:lnTo>
                  <a:lnTo>
                    <a:pt x="71513" y="616839"/>
                  </a:lnTo>
                  <a:lnTo>
                    <a:pt x="94119" y="616839"/>
                  </a:lnTo>
                  <a:lnTo>
                    <a:pt x="94119" y="579386"/>
                  </a:lnTo>
                  <a:close/>
                </a:path>
                <a:path extrusionOk="0" h="1743075" w="324484">
                  <a:moveTo>
                    <a:pt x="94119" y="377063"/>
                  </a:moveTo>
                  <a:lnTo>
                    <a:pt x="71513" y="377063"/>
                  </a:lnTo>
                  <a:lnTo>
                    <a:pt x="71513" y="412343"/>
                  </a:lnTo>
                  <a:lnTo>
                    <a:pt x="94119" y="412343"/>
                  </a:lnTo>
                  <a:lnTo>
                    <a:pt x="94119" y="377063"/>
                  </a:lnTo>
                  <a:close/>
                </a:path>
                <a:path extrusionOk="0" h="1743075" w="324484">
                  <a:moveTo>
                    <a:pt x="94119" y="308356"/>
                  </a:moveTo>
                  <a:lnTo>
                    <a:pt x="71513" y="308356"/>
                  </a:lnTo>
                  <a:lnTo>
                    <a:pt x="71513" y="344157"/>
                  </a:lnTo>
                  <a:lnTo>
                    <a:pt x="94119" y="344157"/>
                  </a:lnTo>
                  <a:lnTo>
                    <a:pt x="94119" y="308356"/>
                  </a:lnTo>
                  <a:close/>
                </a:path>
                <a:path extrusionOk="0" h="1743075" w="324484">
                  <a:moveTo>
                    <a:pt x="94119" y="239661"/>
                  </a:moveTo>
                  <a:lnTo>
                    <a:pt x="71513" y="239661"/>
                  </a:lnTo>
                  <a:lnTo>
                    <a:pt x="71513" y="275983"/>
                  </a:lnTo>
                  <a:lnTo>
                    <a:pt x="94119" y="275983"/>
                  </a:lnTo>
                  <a:lnTo>
                    <a:pt x="94119" y="239661"/>
                  </a:lnTo>
                  <a:close/>
                </a:path>
                <a:path extrusionOk="0" h="1743075" w="324484">
                  <a:moveTo>
                    <a:pt x="134302" y="850417"/>
                  </a:moveTo>
                  <a:lnTo>
                    <a:pt x="111772" y="850417"/>
                  </a:lnTo>
                  <a:lnTo>
                    <a:pt x="111772" y="889520"/>
                  </a:lnTo>
                  <a:lnTo>
                    <a:pt x="134302" y="889520"/>
                  </a:lnTo>
                  <a:lnTo>
                    <a:pt x="134302" y="850417"/>
                  </a:lnTo>
                  <a:close/>
                </a:path>
                <a:path extrusionOk="0" h="1743075" w="324484">
                  <a:moveTo>
                    <a:pt x="134302" y="785533"/>
                  </a:moveTo>
                  <a:lnTo>
                    <a:pt x="111772" y="785533"/>
                  </a:lnTo>
                  <a:lnTo>
                    <a:pt x="111772" y="821296"/>
                  </a:lnTo>
                  <a:lnTo>
                    <a:pt x="134302" y="821296"/>
                  </a:lnTo>
                  <a:lnTo>
                    <a:pt x="134302" y="785533"/>
                  </a:lnTo>
                  <a:close/>
                </a:path>
                <a:path extrusionOk="0" h="1743075" w="324484">
                  <a:moveTo>
                    <a:pt x="134302" y="648093"/>
                  </a:moveTo>
                  <a:lnTo>
                    <a:pt x="111772" y="648093"/>
                  </a:lnTo>
                  <a:lnTo>
                    <a:pt x="111772" y="684974"/>
                  </a:lnTo>
                  <a:lnTo>
                    <a:pt x="134302" y="684974"/>
                  </a:lnTo>
                  <a:lnTo>
                    <a:pt x="134302" y="648093"/>
                  </a:lnTo>
                  <a:close/>
                </a:path>
                <a:path extrusionOk="0" h="1743075" w="324484">
                  <a:moveTo>
                    <a:pt x="134302" y="510692"/>
                  </a:moveTo>
                  <a:lnTo>
                    <a:pt x="111772" y="510692"/>
                  </a:lnTo>
                  <a:lnTo>
                    <a:pt x="111772" y="548652"/>
                  </a:lnTo>
                  <a:lnTo>
                    <a:pt x="134302" y="548652"/>
                  </a:lnTo>
                  <a:lnTo>
                    <a:pt x="134302" y="510692"/>
                  </a:lnTo>
                  <a:close/>
                </a:path>
                <a:path extrusionOk="0" h="1743075" w="324484">
                  <a:moveTo>
                    <a:pt x="134302" y="445808"/>
                  </a:moveTo>
                  <a:lnTo>
                    <a:pt x="111772" y="445808"/>
                  </a:lnTo>
                  <a:lnTo>
                    <a:pt x="111772" y="480479"/>
                  </a:lnTo>
                  <a:lnTo>
                    <a:pt x="134302" y="480479"/>
                  </a:lnTo>
                  <a:lnTo>
                    <a:pt x="134302" y="445808"/>
                  </a:lnTo>
                  <a:close/>
                </a:path>
                <a:path extrusionOk="0" h="1743075" w="324484">
                  <a:moveTo>
                    <a:pt x="134302" y="308356"/>
                  </a:moveTo>
                  <a:lnTo>
                    <a:pt x="111772" y="308356"/>
                  </a:lnTo>
                  <a:lnTo>
                    <a:pt x="111772" y="344157"/>
                  </a:lnTo>
                  <a:lnTo>
                    <a:pt x="134302" y="344157"/>
                  </a:lnTo>
                  <a:lnTo>
                    <a:pt x="134302" y="308356"/>
                  </a:lnTo>
                  <a:close/>
                </a:path>
                <a:path extrusionOk="0" h="1743075" w="324484">
                  <a:moveTo>
                    <a:pt x="134302" y="170954"/>
                  </a:moveTo>
                  <a:lnTo>
                    <a:pt x="111772" y="170954"/>
                  </a:lnTo>
                  <a:lnTo>
                    <a:pt x="111772" y="207848"/>
                  </a:lnTo>
                  <a:lnTo>
                    <a:pt x="134302" y="207848"/>
                  </a:lnTo>
                  <a:lnTo>
                    <a:pt x="134302" y="170954"/>
                  </a:lnTo>
                  <a:close/>
                </a:path>
                <a:path extrusionOk="0" h="1743075" w="324484">
                  <a:moveTo>
                    <a:pt x="134302" y="106032"/>
                  </a:moveTo>
                  <a:lnTo>
                    <a:pt x="111772" y="106032"/>
                  </a:lnTo>
                  <a:lnTo>
                    <a:pt x="111772" y="139661"/>
                  </a:lnTo>
                  <a:lnTo>
                    <a:pt x="134302" y="139661"/>
                  </a:lnTo>
                  <a:lnTo>
                    <a:pt x="134302" y="106032"/>
                  </a:lnTo>
                  <a:close/>
                </a:path>
                <a:path extrusionOk="0" h="1743075" w="324484">
                  <a:moveTo>
                    <a:pt x="174523" y="919124"/>
                  </a:moveTo>
                  <a:lnTo>
                    <a:pt x="151955" y="919124"/>
                  </a:lnTo>
                  <a:lnTo>
                    <a:pt x="151955" y="957656"/>
                  </a:lnTo>
                  <a:lnTo>
                    <a:pt x="174523" y="957656"/>
                  </a:lnTo>
                  <a:lnTo>
                    <a:pt x="174523" y="919124"/>
                  </a:lnTo>
                  <a:close/>
                </a:path>
                <a:path extrusionOk="0" h="1743075" w="324484">
                  <a:moveTo>
                    <a:pt x="174523" y="850417"/>
                  </a:moveTo>
                  <a:lnTo>
                    <a:pt x="151955" y="850417"/>
                  </a:lnTo>
                  <a:lnTo>
                    <a:pt x="151955" y="889520"/>
                  </a:lnTo>
                  <a:lnTo>
                    <a:pt x="174523" y="889520"/>
                  </a:lnTo>
                  <a:lnTo>
                    <a:pt x="174523" y="850417"/>
                  </a:lnTo>
                  <a:close/>
                </a:path>
                <a:path extrusionOk="0" h="1743075" w="324484">
                  <a:moveTo>
                    <a:pt x="174523" y="785533"/>
                  </a:moveTo>
                  <a:lnTo>
                    <a:pt x="151955" y="785533"/>
                  </a:lnTo>
                  <a:lnTo>
                    <a:pt x="151955" y="821296"/>
                  </a:lnTo>
                  <a:lnTo>
                    <a:pt x="174523" y="821296"/>
                  </a:lnTo>
                  <a:lnTo>
                    <a:pt x="174523" y="785533"/>
                  </a:lnTo>
                  <a:close/>
                </a:path>
                <a:path extrusionOk="0" h="1743075" w="324484">
                  <a:moveTo>
                    <a:pt x="174523" y="716838"/>
                  </a:moveTo>
                  <a:lnTo>
                    <a:pt x="151955" y="716838"/>
                  </a:lnTo>
                  <a:lnTo>
                    <a:pt x="151955" y="753160"/>
                  </a:lnTo>
                  <a:lnTo>
                    <a:pt x="174523" y="753160"/>
                  </a:lnTo>
                  <a:lnTo>
                    <a:pt x="174523" y="716838"/>
                  </a:lnTo>
                  <a:close/>
                </a:path>
                <a:path extrusionOk="0" h="1743075" w="324484">
                  <a:moveTo>
                    <a:pt x="174523" y="648093"/>
                  </a:moveTo>
                  <a:lnTo>
                    <a:pt x="151955" y="648093"/>
                  </a:lnTo>
                  <a:lnTo>
                    <a:pt x="151955" y="684974"/>
                  </a:lnTo>
                  <a:lnTo>
                    <a:pt x="174523" y="684974"/>
                  </a:lnTo>
                  <a:lnTo>
                    <a:pt x="174523" y="648093"/>
                  </a:lnTo>
                  <a:close/>
                </a:path>
                <a:path extrusionOk="0" h="1743075" w="324484">
                  <a:moveTo>
                    <a:pt x="174523" y="579386"/>
                  </a:moveTo>
                  <a:lnTo>
                    <a:pt x="151955" y="579386"/>
                  </a:lnTo>
                  <a:lnTo>
                    <a:pt x="151955" y="616839"/>
                  </a:lnTo>
                  <a:lnTo>
                    <a:pt x="174523" y="616839"/>
                  </a:lnTo>
                  <a:lnTo>
                    <a:pt x="174523" y="579386"/>
                  </a:lnTo>
                  <a:close/>
                </a:path>
                <a:path extrusionOk="0" h="1743075" w="324484">
                  <a:moveTo>
                    <a:pt x="174523" y="510692"/>
                  </a:moveTo>
                  <a:lnTo>
                    <a:pt x="151955" y="510692"/>
                  </a:lnTo>
                  <a:lnTo>
                    <a:pt x="151955" y="548652"/>
                  </a:lnTo>
                  <a:lnTo>
                    <a:pt x="174523" y="548652"/>
                  </a:lnTo>
                  <a:lnTo>
                    <a:pt x="174523" y="510692"/>
                  </a:lnTo>
                  <a:close/>
                </a:path>
                <a:path extrusionOk="0" h="1743075" w="324484">
                  <a:moveTo>
                    <a:pt x="174523" y="445808"/>
                  </a:moveTo>
                  <a:lnTo>
                    <a:pt x="151955" y="445808"/>
                  </a:lnTo>
                  <a:lnTo>
                    <a:pt x="151955" y="480479"/>
                  </a:lnTo>
                  <a:lnTo>
                    <a:pt x="174523" y="480479"/>
                  </a:lnTo>
                  <a:lnTo>
                    <a:pt x="174523" y="445808"/>
                  </a:lnTo>
                  <a:close/>
                </a:path>
                <a:path extrusionOk="0" h="1743075" w="324484">
                  <a:moveTo>
                    <a:pt x="174523" y="377063"/>
                  </a:moveTo>
                  <a:lnTo>
                    <a:pt x="151955" y="377063"/>
                  </a:lnTo>
                  <a:lnTo>
                    <a:pt x="151955" y="412343"/>
                  </a:lnTo>
                  <a:lnTo>
                    <a:pt x="174523" y="412343"/>
                  </a:lnTo>
                  <a:lnTo>
                    <a:pt x="174523" y="377063"/>
                  </a:lnTo>
                  <a:close/>
                </a:path>
                <a:path extrusionOk="0" h="1743075" w="324484">
                  <a:moveTo>
                    <a:pt x="174523" y="308356"/>
                  </a:moveTo>
                  <a:lnTo>
                    <a:pt x="151955" y="308356"/>
                  </a:lnTo>
                  <a:lnTo>
                    <a:pt x="151955" y="344157"/>
                  </a:lnTo>
                  <a:lnTo>
                    <a:pt x="174523" y="344157"/>
                  </a:lnTo>
                  <a:lnTo>
                    <a:pt x="174523" y="308356"/>
                  </a:lnTo>
                  <a:close/>
                </a:path>
                <a:path extrusionOk="0" h="1743075" w="324484">
                  <a:moveTo>
                    <a:pt x="174523" y="239661"/>
                  </a:moveTo>
                  <a:lnTo>
                    <a:pt x="151955" y="239661"/>
                  </a:lnTo>
                  <a:lnTo>
                    <a:pt x="151955" y="275983"/>
                  </a:lnTo>
                  <a:lnTo>
                    <a:pt x="174523" y="275983"/>
                  </a:lnTo>
                  <a:lnTo>
                    <a:pt x="174523" y="239661"/>
                  </a:lnTo>
                  <a:close/>
                </a:path>
                <a:path extrusionOk="0" h="1743075" w="324484">
                  <a:moveTo>
                    <a:pt x="174523" y="170954"/>
                  </a:moveTo>
                  <a:lnTo>
                    <a:pt x="151955" y="170954"/>
                  </a:lnTo>
                  <a:lnTo>
                    <a:pt x="151955" y="207848"/>
                  </a:lnTo>
                  <a:lnTo>
                    <a:pt x="174523" y="207848"/>
                  </a:lnTo>
                  <a:lnTo>
                    <a:pt x="174523" y="170954"/>
                  </a:lnTo>
                  <a:close/>
                </a:path>
                <a:path extrusionOk="0" h="1743075" w="324484">
                  <a:moveTo>
                    <a:pt x="174523" y="106032"/>
                  </a:moveTo>
                  <a:lnTo>
                    <a:pt x="151955" y="106032"/>
                  </a:lnTo>
                  <a:lnTo>
                    <a:pt x="151955" y="139661"/>
                  </a:lnTo>
                  <a:lnTo>
                    <a:pt x="174523" y="139661"/>
                  </a:lnTo>
                  <a:lnTo>
                    <a:pt x="174523" y="106032"/>
                  </a:lnTo>
                  <a:close/>
                </a:path>
                <a:path extrusionOk="0" h="1743075" w="324484">
                  <a:moveTo>
                    <a:pt x="208178" y="919124"/>
                  </a:moveTo>
                  <a:lnTo>
                    <a:pt x="185661" y="919124"/>
                  </a:lnTo>
                  <a:lnTo>
                    <a:pt x="185661" y="957656"/>
                  </a:lnTo>
                  <a:lnTo>
                    <a:pt x="208178" y="957656"/>
                  </a:lnTo>
                  <a:lnTo>
                    <a:pt x="208178" y="919124"/>
                  </a:lnTo>
                  <a:close/>
                </a:path>
                <a:path extrusionOk="0" h="1743075" w="324484">
                  <a:moveTo>
                    <a:pt x="208178" y="850417"/>
                  </a:moveTo>
                  <a:lnTo>
                    <a:pt x="185661" y="850417"/>
                  </a:lnTo>
                  <a:lnTo>
                    <a:pt x="185661" y="889520"/>
                  </a:lnTo>
                  <a:lnTo>
                    <a:pt x="208178" y="889520"/>
                  </a:lnTo>
                  <a:lnTo>
                    <a:pt x="208178" y="850417"/>
                  </a:lnTo>
                  <a:close/>
                </a:path>
                <a:path extrusionOk="0" h="1743075" w="324484">
                  <a:moveTo>
                    <a:pt x="208178" y="785533"/>
                  </a:moveTo>
                  <a:lnTo>
                    <a:pt x="185661" y="785533"/>
                  </a:lnTo>
                  <a:lnTo>
                    <a:pt x="185661" y="821296"/>
                  </a:lnTo>
                  <a:lnTo>
                    <a:pt x="208178" y="821296"/>
                  </a:lnTo>
                  <a:lnTo>
                    <a:pt x="208178" y="785533"/>
                  </a:lnTo>
                  <a:close/>
                </a:path>
                <a:path extrusionOk="0" h="1743075" w="324484">
                  <a:moveTo>
                    <a:pt x="208178" y="716838"/>
                  </a:moveTo>
                  <a:lnTo>
                    <a:pt x="185661" y="716838"/>
                  </a:lnTo>
                  <a:lnTo>
                    <a:pt x="185661" y="753160"/>
                  </a:lnTo>
                  <a:lnTo>
                    <a:pt x="208178" y="753160"/>
                  </a:lnTo>
                  <a:lnTo>
                    <a:pt x="208178" y="716838"/>
                  </a:lnTo>
                  <a:close/>
                </a:path>
                <a:path extrusionOk="0" h="1743075" w="324484">
                  <a:moveTo>
                    <a:pt x="208178" y="579386"/>
                  </a:moveTo>
                  <a:lnTo>
                    <a:pt x="185661" y="579386"/>
                  </a:lnTo>
                  <a:lnTo>
                    <a:pt x="185661" y="616839"/>
                  </a:lnTo>
                  <a:lnTo>
                    <a:pt x="208178" y="616839"/>
                  </a:lnTo>
                  <a:lnTo>
                    <a:pt x="208178" y="579386"/>
                  </a:lnTo>
                  <a:close/>
                </a:path>
                <a:path extrusionOk="0" h="1743075" w="324484">
                  <a:moveTo>
                    <a:pt x="208178" y="510692"/>
                  </a:moveTo>
                  <a:lnTo>
                    <a:pt x="185661" y="510692"/>
                  </a:lnTo>
                  <a:lnTo>
                    <a:pt x="185661" y="548652"/>
                  </a:lnTo>
                  <a:lnTo>
                    <a:pt x="208178" y="548652"/>
                  </a:lnTo>
                  <a:lnTo>
                    <a:pt x="208178" y="510692"/>
                  </a:lnTo>
                  <a:close/>
                </a:path>
                <a:path extrusionOk="0" h="1743075" w="324484">
                  <a:moveTo>
                    <a:pt x="208178" y="445808"/>
                  </a:moveTo>
                  <a:lnTo>
                    <a:pt x="185661" y="445808"/>
                  </a:lnTo>
                  <a:lnTo>
                    <a:pt x="185661" y="480479"/>
                  </a:lnTo>
                  <a:lnTo>
                    <a:pt x="208178" y="480479"/>
                  </a:lnTo>
                  <a:lnTo>
                    <a:pt x="208178" y="445808"/>
                  </a:lnTo>
                  <a:close/>
                </a:path>
                <a:path extrusionOk="0" h="1743075" w="324484">
                  <a:moveTo>
                    <a:pt x="208178" y="377063"/>
                  </a:moveTo>
                  <a:lnTo>
                    <a:pt x="185661" y="377063"/>
                  </a:lnTo>
                  <a:lnTo>
                    <a:pt x="185661" y="412343"/>
                  </a:lnTo>
                  <a:lnTo>
                    <a:pt x="208178" y="412343"/>
                  </a:lnTo>
                  <a:lnTo>
                    <a:pt x="208178" y="377063"/>
                  </a:lnTo>
                  <a:close/>
                </a:path>
                <a:path extrusionOk="0" h="1743075" w="324484">
                  <a:moveTo>
                    <a:pt x="208178" y="239661"/>
                  </a:moveTo>
                  <a:lnTo>
                    <a:pt x="185661" y="239661"/>
                  </a:lnTo>
                  <a:lnTo>
                    <a:pt x="185661" y="275983"/>
                  </a:lnTo>
                  <a:lnTo>
                    <a:pt x="208178" y="275983"/>
                  </a:lnTo>
                  <a:lnTo>
                    <a:pt x="208178" y="239661"/>
                  </a:lnTo>
                  <a:close/>
                </a:path>
                <a:path extrusionOk="0" h="1743075" w="324484">
                  <a:moveTo>
                    <a:pt x="208178" y="170954"/>
                  </a:moveTo>
                  <a:lnTo>
                    <a:pt x="185661" y="170954"/>
                  </a:lnTo>
                  <a:lnTo>
                    <a:pt x="185661" y="207848"/>
                  </a:lnTo>
                  <a:lnTo>
                    <a:pt x="208178" y="207848"/>
                  </a:lnTo>
                  <a:lnTo>
                    <a:pt x="208178" y="170954"/>
                  </a:lnTo>
                  <a:close/>
                </a:path>
                <a:path extrusionOk="0" h="1743075" w="324484">
                  <a:moveTo>
                    <a:pt x="208178" y="106032"/>
                  </a:moveTo>
                  <a:lnTo>
                    <a:pt x="185661" y="106032"/>
                  </a:lnTo>
                  <a:lnTo>
                    <a:pt x="185661" y="139661"/>
                  </a:lnTo>
                  <a:lnTo>
                    <a:pt x="208178" y="139661"/>
                  </a:lnTo>
                  <a:lnTo>
                    <a:pt x="208178" y="106032"/>
                  </a:lnTo>
                  <a:close/>
                </a:path>
                <a:path extrusionOk="0" h="1743075" w="324484">
                  <a:moveTo>
                    <a:pt x="248361" y="919124"/>
                  </a:moveTo>
                  <a:lnTo>
                    <a:pt x="225844" y="919124"/>
                  </a:lnTo>
                  <a:lnTo>
                    <a:pt x="225844" y="957656"/>
                  </a:lnTo>
                  <a:lnTo>
                    <a:pt x="248361" y="957656"/>
                  </a:lnTo>
                  <a:lnTo>
                    <a:pt x="248361" y="919124"/>
                  </a:lnTo>
                  <a:close/>
                </a:path>
                <a:path extrusionOk="0" h="1743075" w="324484">
                  <a:moveTo>
                    <a:pt x="248361" y="716838"/>
                  </a:moveTo>
                  <a:lnTo>
                    <a:pt x="225844" y="716838"/>
                  </a:lnTo>
                  <a:lnTo>
                    <a:pt x="225844" y="753160"/>
                  </a:lnTo>
                  <a:lnTo>
                    <a:pt x="248361" y="753160"/>
                  </a:lnTo>
                  <a:lnTo>
                    <a:pt x="248361" y="716838"/>
                  </a:lnTo>
                  <a:close/>
                </a:path>
                <a:path extrusionOk="0" h="1743075" w="324484">
                  <a:moveTo>
                    <a:pt x="248361" y="648093"/>
                  </a:moveTo>
                  <a:lnTo>
                    <a:pt x="225844" y="648093"/>
                  </a:lnTo>
                  <a:lnTo>
                    <a:pt x="225844" y="684974"/>
                  </a:lnTo>
                  <a:lnTo>
                    <a:pt x="248361" y="684974"/>
                  </a:lnTo>
                  <a:lnTo>
                    <a:pt x="248361" y="648093"/>
                  </a:lnTo>
                  <a:close/>
                </a:path>
                <a:path extrusionOk="0" h="1743075" w="324484">
                  <a:moveTo>
                    <a:pt x="248361" y="579386"/>
                  </a:moveTo>
                  <a:lnTo>
                    <a:pt x="225844" y="579386"/>
                  </a:lnTo>
                  <a:lnTo>
                    <a:pt x="225844" y="616839"/>
                  </a:lnTo>
                  <a:lnTo>
                    <a:pt x="248361" y="616839"/>
                  </a:lnTo>
                  <a:lnTo>
                    <a:pt x="248361" y="579386"/>
                  </a:lnTo>
                  <a:close/>
                </a:path>
                <a:path extrusionOk="0" h="1743075" w="324484">
                  <a:moveTo>
                    <a:pt x="248361" y="377063"/>
                  </a:moveTo>
                  <a:lnTo>
                    <a:pt x="225844" y="377063"/>
                  </a:lnTo>
                  <a:lnTo>
                    <a:pt x="225844" y="412343"/>
                  </a:lnTo>
                  <a:lnTo>
                    <a:pt x="248361" y="412343"/>
                  </a:lnTo>
                  <a:lnTo>
                    <a:pt x="248361" y="377063"/>
                  </a:lnTo>
                  <a:close/>
                </a:path>
                <a:path extrusionOk="0" h="1743075" w="324484">
                  <a:moveTo>
                    <a:pt x="248361" y="308356"/>
                  </a:moveTo>
                  <a:lnTo>
                    <a:pt x="225844" y="308356"/>
                  </a:lnTo>
                  <a:lnTo>
                    <a:pt x="225844" y="344157"/>
                  </a:lnTo>
                  <a:lnTo>
                    <a:pt x="248361" y="344157"/>
                  </a:lnTo>
                  <a:lnTo>
                    <a:pt x="248361" y="308356"/>
                  </a:lnTo>
                  <a:close/>
                </a:path>
                <a:path extrusionOk="0" h="1743075" w="324484">
                  <a:moveTo>
                    <a:pt x="248361" y="239661"/>
                  </a:moveTo>
                  <a:lnTo>
                    <a:pt x="225844" y="239661"/>
                  </a:lnTo>
                  <a:lnTo>
                    <a:pt x="225844" y="275983"/>
                  </a:lnTo>
                  <a:lnTo>
                    <a:pt x="248361" y="275983"/>
                  </a:lnTo>
                  <a:lnTo>
                    <a:pt x="248361" y="239661"/>
                  </a:lnTo>
                  <a:close/>
                </a:path>
                <a:path extrusionOk="0" h="1743075" w="324484">
                  <a:moveTo>
                    <a:pt x="288582" y="850417"/>
                  </a:moveTo>
                  <a:lnTo>
                    <a:pt x="265976" y="850417"/>
                  </a:lnTo>
                  <a:lnTo>
                    <a:pt x="265976" y="889520"/>
                  </a:lnTo>
                  <a:lnTo>
                    <a:pt x="288582" y="889520"/>
                  </a:lnTo>
                  <a:lnTo>
                    <a:pt x="288582" y="850417"/>
                  </a:lnTo>
                  <a:close/>
                </a:path>
                <a:path extrusionOk="0" h="1743075" w="324484">
                  <a:moveTo>
                    <a:pt x="288582" y="785533"/>
                  </a:moveTo>
                  <a:lnTo>
                    <a:pt x="265976" y="785533"/>
                  </a:lnTo>
                  <a:lnTo>
                    <a:pt x="265976" y="821296"/>
                  </a:lnTo>
                  <a:lnTo>
                    <a:pt x="288582" y="821296"/>
                  </a:lnTo>
                  <a:lnTo>
                    <a:pt x="288582" y="785533"/>
                  </a:lnTo>
                  <a:close/>
                </a:path>
                <a:path extrusionOk="0" h="1743075" w="324484">
                  <a:moveTo>
                    <a:pt x="288582" y="648093"/>
                  </a:moveTo>
                  <a:lnTo>
                    <a:pt x="265976" y="648093"/>
                  </a:lnTo>
                  <a:lnTo>
                    <a:pt x="265976" y="684974"/>
                  </a:lnTo>
                  <a:lnTo>
                    <a:pt x="288582" y="684974"/>
                  </a:lnTo>
                  <a:lnTo>
                    <a:pt x="288582" y="648093"/>
                  </a:lnTo>
                  <a:close/>
                </a:path>
                <a:path extrusionOk="0" h="1743075" w="324484">
                  <a:moveTo>
                    <a:pt x="288582" y="510692"/>
                  </a:moveTo>
                  <a:lnTo>
                    <a:pt x="265976" y="510692"/>
                  </a:lnTo>
                  <a:lnTo>
                    <a:pt x="265976" y="548652"/>
                  </a:lnTo>
                  <a:lnTo>
                    <a:pt x="288582" y="548652"/>
                  </a:lnTo>
                  <a:lnTo>
                    <a:pt x="288582" y="510692"/>
                  </a:lnTo>
                  <a:close/>
                </a:path>
                <a:path extrusionOk="0" h="1743075" w="324484">
                  <a:moveTo>
                    <a:pt x="288582" y="445808"/>
                  </a:moveTo>
                  <a:lnTo>
                    <a:pt x="265976" y="445808"/>
                  </a:lnTo>
                  <a:lnTo>
                    <a:pt x="265976" y="480479"/>
                  </a:lnTo>
                  <a:lnTo>
                    <a:pt x="288582" y="480479"/>
                  </a:lnTo>
                  <a:lnTo>
                    <a:pt x="288582" y="445808"/>
                  </a:lnTo>
                  <a:close/>
                </a:path>
                <a:path extrusionOk="0" h="1743075" w="324484">
                  <a:moveTo>
                    <a:pt x="288582" y="308356"/>
                  </a:moveTo>
                  <a:lnTo>
                    <a:pt x="265976" y="308356"/>
                  </a:lnTo>
                  <a:lnTo>
                    <a:pt x="265976" y="344157"/>
                  </a:lnTo>
                  <a:lnTo>
                    <a:pt x="288582" y="344157"/>
                  </a:lnTo>
                  <a:lnTo>
                    <a:pt x="288582" y="308356"/>
                  </a:lnTo>
                  <a:close/>
                </a:path>
                <a:path extrusionOk="0" h="1743075" w="324484">
                  <a:moveTo>
                    <a:pt x="288582" y="170954"/>
                  </a:moveTo>
                  <a:lnTo>
                    <a:pt x="265976" y="170954"/>
                  </a:lnTo>
                  <a:lnTo>
                    <a:pt x="265976" y="207848"/>
                  </a:lnTo>
                  <a:lnTo>
                    <a:pt x="288582" y="207848"/>
                  </a:lnTo>
                  <a:lnTo>
                    <a:pt x="288582" y="170954"/>
                  </a:lnTo>
                  <a:close/>
                </a:path>
                <a:path extrusionOk="0" h="1743075" w="324484">
                  <a:moveTo>
                    <a:pt x="288582" y="106032"/>
                  </a:moveTo>
                  <a:lnTo>
                    <a:pt x="265976" y="106032"/>
                  </a:lnTo>
                  <a:lnTo>
                    <a:pt x="265976" y="139661"/>
                  </a:lnTo>
                  <a:lnTo>
                    <a:pt x="288582" y="139661"/>
                  </a:lnTo>
                  <a:lnTo>
                    <a:pt x="288582" y="106032"/>
                  </a:lnTo>
                  <a:close/>
                </a:path>
                <a:path extrusionOk="0" h="1743075" w="324484">
                  <a:moveTo>
                    <a:pt x="323862" y="7607"/>
                  </a:moveTo>
                  <a:lnTo>
                    <a:pt x="322770" y="4953"/>
                  </a:lnTo>
                  <a:lnTo>
                    <a:pt x="318909" y="1092"/>
                  </a:lnTo>
                  <a:lnTo>
                    <a:pt x="316255" y="0"/>
                  </a:lnTo>
                  <a:lnTo>
                    <a:pt x="303263" y="0"/>
                  </a:lnTo>
                  <a:lnTo>
                    <a:pt x="303263" y="20599"/>
                  </a:lnTo>
                  <a:lnTo>
                    <a:pt x="303263" y="1722386"/>
                  </a:lnTo>
                  <a:lnTo>
                    <a:pt x="20599" y="1722386"/>
                  </a:lnTo>
                  <a:lnTo>
                    <a:pt x="20599" y="20599"/>
                  </a:lnTo>
                  <a:lnTo>
                    <a:pt x="303263" y="20599"/>
                  </a:lnTo>
                  <a:lnTo>
                    <a:pt x="303263" y="0"/>
                  </a:lnTo>
                  <a:lnTo>
                    <a:pt x="7607" y="0"/>
                  </a:lnTo>
                  <a:lnTo>
                    <a:pt x="4953" y="1092"/>
                  </a:lnTo>
                  <a:lnTo>
                    <a:pt x="1092" y="4953"/>
                  </a:lnTo>
                  <a:lnTo>
                    <a:pt x="0" y="7607"/>
                  </a:lnTo>
                  <a:lnTo>
                    <a:pt x="0" y="1735378"/>
                  </a:lnTo>
                  <a:lnTo>
                    <a:pt x="1092" y="1738033"/>
                  </a:lnTo>
                  <a:lnTo>
                    <a:pt x="3022" y="1739963"/>
                  </a:lnTo>
                  <a:lnTo>
                    <a:pt x="4953" y="1741855"/>
                  </a:lnTo>
                  <a:lnTo>
                    <a:pt x="7607" y="1742986"/>
                  </a:lnTo>
                  <a:lnTo>
                    <a:pt x="316255" y="1742986"/>
                  </a:lnTo>
                  <a:lnTo>
                    <a:pt x="318909" y="1741855"/>
                  </a:lnTo>
                  <a:lnTo>
                    <a:pt x="320840" y="1739963"/>
                  </a:lnTo>
                  <a:lnTo>
                    <a:pt x="322770" y="1738033"/>
                  </a:lnTo>
                  <a:lnTo>
                    <a:pt x="323862" y="1735378"/>
                  </a:lnTo>
                  <a:lnTo>
                    <a:pt x="323862" y="1722386"/>
                  </a:lnTo>
                  <a:lnTo>
                    <a:pt x="323862" y="10299"/>
                  </a:lnTo>
                  <a:lnTo>
                    <a:pt x="323862" y="7607"/>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5"/>
            <p:cNvSpPr/>
            <p:nvPr/>
          </p:nvSpPr>
          <p:spPr>
            <a:xfrm>
              <a:off x="9587852" y="5820075"/>
              <a:ext cx="137160" cy="716915"/>
            </a:xfrm>
            <a:custGeom>
              <a:rect b="b" l="l" r="r" t="t"/>
              <a:pathLst>
                <a:path extrusionOk="0" h="716915" w="137159">
                  <a:moveTo>
                    <a:pt x="136589" y="716748"/>
                  </a:moveTo>
                  <a:lnTo>
                    <a:pt x="0" y="716748"/>
                  </a:lnTo>
                  <a:lnTo>
                    <a:pt x="0" y="0"/>
                  </a:lnTo>
                  <a:lnTo>
                    <a:pt x="136589" y="0"/>
                  </a:lnTo>
                  <a:lnTo>
                    <a:pt x="136589" y="716748"/>
                  </a:lnTo>
                  <a:close/>
                </a:path>
              </a:pathLst>
            </a:custGeom>
            <a:solidFill>
              <a:srgbClr val="53C4B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5"/>
            <p:cNvSpPr/>
            <p:nvPr/>
          </p:nvSpPr>
          <p:spPr>
            <a:xfrm>
              <a:off x="8437575" y="4508982"/>
              <a:ext cx="1297305" cy="2038350"/>
            </a:xfrm>
            <a:custGeom>
              <a:rect b="b" l="l" r="r" t="t"/>
              <a:pathLst>
                <a:path extrusionOk="0" h="2038350" w="1297304">
                  <a:moveTo>
                    <a:pt x="23774" y="1060704"/>
                  </a:moveTo>
                  <a:lnTo>
                    <a:pt x="0" y="1060704"/>
                  </a:lnTo>
                  <a:lnTo>
                    <a:pt x="0" y="1111262"/>
                  </a:lnTo>
                  <a:lnTo>
                    <a:pt x="23774" y="1111262"/>
                  </a:lnTo>
                  <a:lnTo>
                    <a:pt x="23774" y="1060704"/>
                  </a:lnTo>
                  <a:close/>
                </a:path>
                <a:path extrusionOk="0" h="2038350" w="1297304">
                  <a:moveTo>
                    <a:pt x="23774" y="968717"/>
                  </a:moveTo>
                  <a:lnTo>
                    <a:pt x="0" y="968717"/>
                  </a:lnTo>
                  <a:lnTo>
                    <a:pt x="0" y="1019276"/>
                  </a:lnTo>
                  <a:lnTo>
                    <a:pt x="23774" y="1019276"/>
                  </a:lnTo>
                  <a:lnTo>
                    <a:pt x="23774" y="968717"/>
                  </a:lnTo>
                  <a:close/>
                </a:path>
                <a:path extrusionOk="0" h="2038350" w="1297304">
                  <a:moveTo>
                    <a:pt x="23774" y="866990"/>
                  </a:moveTo>
                  <a:lnTo>
                    <a:pt x="0" y="866990"/>
                  </a:lnTo>
                  <a:lnTo>
                    <a:pt x="0" y="917587"/>
                  </a:lnTo>
                  <a:lnTo>
                    <a:pt x="23774" y="917587"/>
                  </a:lnTo>
                  <a:lnTo>
                    <a:pt x="23774" y="866990"/>
                  </a:lnTo>
                  <a:close/>
                </a:path>
                <a:path extrusionOk="0" h="2038350" w="1297304">
                  <a:moveTo>
                    <a:pt x="23774" y="774992"/>
                  </a:moveTo>
                  <a:lnTo>
                    <a:pt x="0" y="774992"/>
                  </a:lnTo>
                  <a:lnTo>
                    <a:pt x="0" y="825512"/>
                  </a:lnTo>
                  <a:lnTo>
                    <a:pt x="23774" y="825512"/>
                  </a:lnTo>
                  <a:lnTo>
                    <a:pt x="23774" y="774992"/>
                  </a:lnTo>
                  <a:close/>
                </a:path>
                <a:path extrusionOk="0" h="2038350" w="1297304">
                  <a:moveTo>
                    <a:pt x="23774" y="673227"/>
                  </a:moveTo>
                  <a:lnTo>
                    <a:pt x="0" y="673227"/>
                  </a:lnTo>
                  <a:lnTo>
                    <a:pt x="0" y="723785"/>
                  </a:lnTo>
                  <a:lnTo>
                    <a:pt x="23774" y="723785"/>
                  </a:lnTo>
                  <a:lnTo>
                    <a:pt x="23774" y="673227"/>
                  </a:lnTo>
                  <a:close/>
                </a:path>
                <a:path extrusionOk="0" h="2038350" w="1297304">
                  <a:moveTo>
                    <a:pt x="23774" y="581240"/>
                  </a:moveTo>
                  <a:lnTo>
                    <a:pt x="0" y="581240"/>
                  </a:lnTo>
                  <a:lnTo>
                    <a:pt x="0" y="631799"/>
                  </a:lnTo>
                  <a:lnTo>
                    <a:pt x="23774" y="631799"/>
                  </a:lnTo>
                  <a:lnTo>
                    <a:pt x="23774" y="581240"/>
                  </a:lnTo>
                  <a:close/>
                </a:path>
                <a:path extrusionOk="0" h="2038350" w="1297304">
                  <a:moveTo>
                    <a:pt x="23774" y="479513"/>
                  </a:moveTo>
                  <a:lnTo>
                    <a:pt x="0" y="479513"/>
                  </a:lnTo>
                  <a:lnTo>
                    <a:pt x="0" y="530072"/>
                  </a:lnTo>
                  <a:lnTo>
                    <a:pt x="23774" y="530072"/>
                  </a:lnTo>
                  <a:lnTo>
                    <a:pt x="23774" y="479513"/>
                  </a:lnTo>
                  <a:close/>
                </a:path>
                <a:path extrusionOk="0" h="2038350" w="1297304">
                  <a:moveTo>
                    <a:pt x="23774" y="387477"/>
                  </a:moveTo>
                  <a:lnTo>
                    <a:pt x="0" y="387477"/>
                  </a:lnTo>
                  <a:lnTo>
                    <a:pt x="0" y="438035"/>
                  </a:lnTo>
                  <a:lnTo>
                    <a:pt x="23774" y="438035"/>
                  </a:lnTo>
                  <a:lnTo>
                    <a:pt x="23774" y="387477"/>
                  </a:lnTo>
                  <a:close/>
                </a:path>
                <a:path extrusionOk="0" h="2038350" w="1297304">
                  <a:moveTo>
                    <a:pt x="23774" y="285750"/>
                  </a:moveTo>
                  <a:lnTo>
                    <a:pt x="0" y="285750"/>
                  </a:lnTo>
                  <a:lnTo>
                    <a:pt x="0" y="336321"/>
                  </a:lnTo>
                  <a:lnTo>
                    <a:pt x="23774" y="336321"/>
                  </a:lnTo>
                  <a:lnTo>
                    <a:pt x="23774" y="285750"/>
                  </a:lnTo>
                  <a:close/>
                </a:path>
                <a:path extrusionOk="0" h="2038350" w="1297304">
                  <a:moveTo>
                    <a:pt x="23774" y="193763"/>
                  </a:moveTo>
                  <a:lnTo>
                    <a:pt x="0" y="193763"/>
                  </a:lnTo>
                  <a:lnTo>
                    <a:pt x="0" y="244360"/>
                  </a:lnTo>
                  <a:lnTo>
                    <a:pt x="23774" y="244360"/>
                  </a:lnTo>
                  <a:lnTo>
                    <a:pt x="23774" y="193763"/>
                  </a:lnTo>
                  <a:close/>
                </a:path>
                <a:path extrusionOk="0" h="2038350" w="1297304">
                  <a:moveTo>
                    <a:pt x="23774" y="92036"/>
                  </a:moveTo>
                  <a:lnTo>
                    <a:pt x="0" y="92036"/>
                  </a:lnTo>
                  <a:lnTo>
                    <a:pt x="0" y="142633"/>
                  </a:lnTo>
                  <a:lnTo>
                    <a:pt x="23774" y="142633"/>
                  </a:lnTo>
                  <a:lnTo>
                    <a:pt x="23774" y="92036"/>
                  </a:lnTo>
                  <a:close/>
                </a:path>
                <a:path extrusionOk="0" h="2038350" w="1297304">
                  <a:moveTo>
                    <a:pt x="23774" y="0"/>
                  </a:moveTo>
                  <a:lnTo>
                    <a:pt x="0" y="0"/>
                  </a:lnTo>
                  <a:lnTo>
                    <a:pt x="0" y="50609"/>
                  </a:lnTo>
                  <a:lnTo>
                    <a:pt x="23774" y="50609"/>
                  </a:lnTo>
                  <a:lnTo>
                    <a:pt x="23774" y="0"/>
                  </a:lnTo>
                  <a:close/>
                </a:path>
                <a:path extrusionOk="0" h="2038350" w="1297304">
                  <a:moveTo>
                    <a:pt x="73240" y="1060704"/>
                  </a:moveTo>
                  <a:lnTo>
                    <a:pt x="49479" y="1060704"/>
                  </a:lnTo>
                  <a:lnTo>
                    <a:pt x="49479" y="1111262"/>
                  </a:lnTo>
                  <a:lnTo>
                    <a:pt x="73240" y="1111262"/>
                  </a:lnTo>
                  <a:lnTo>
                    <a:pt x="73240" y="1060704"/>
                  </a:lnTo>
                  <a:close/>
                </a:path>
                <a:path extrusionOk="0" h="2038350" w="1297304">
                  <a:moveTo>
                    <a:pt x="73240" y="968717"/>
                  </a:moveTo>
                  <a:lnTo>
                    <a:pt x="49479" y="968717"/>
                  </a:lnTo>
                  <a:lnTo>
                    <a:pt x="49479" y="1019276"/>
                  </a:lnTo>
                  <a:lnTo>
                    <a:pt x="73240" y="1019276"/>
                  </a:lnTo>
                  <a:lnTo>
                    <a:pt x="73240" y="968717"/>
                  </a:lnTo>
                  <a:close/>
                </a:path>
                <a:path extrusionOk="0" h="2038350" w="1297304">
                  <a:moveTo>
                    <a:pt x="73240" y="866990"/>
                  </a:moveTo>
                  <a:lnTo>
                    <a:pt x="49479" y="866990"/>
                  </a:lnTo>
                  <a:lnTo>
                    <a:pt x="49479" y="917587"/>
                  </a:lnTo>
                  <a:lnTo>
                    <a:pt x="73240" y="917587"/>
                  </a:lnTo>
                  <a:lnTo>
                    <a:pt x="73240" y="866990"/>
                  </a:lnTo>
                  <a:close/>
                </a:path>
                <a:path extrusionOk="0" h="2038350" w="1297304">
                  <a:moveTo>
                    <a:pt x="73240" y="774992"/>
                  </a:moveTo>
                  <a:lnTo>
                    <a:pt x="49479" y="774992"/>
                  </a:lnTo>
                  <a:lnTo>
                    <a:pt x="49479" y="825512"/>
                  </a:lnTo>
                  <a:lnTo>
                    <a:pt x="73240" y="825512"/>
                  </a:lnTo>
                  <a:lnTo>
                    <a:pt x="73240" y="774992"/>
                  </a:lnTo>
                  <a:close/>
                </a:path>
                <a:path extrusionOk="0" h="2038350" w="1297304">
                  <a:moveTo>
                    <a:pt x="73240" y="673227"/>
                  </a:moveTo>
                  <a:lnTo>
                    <a:pt x="49479" y="673227"/>
                  </a:lnTo>
                  <a:lnTo>
                    <a:pt x="49479" y="723785"/>
                  </a:lnTo>
                  <a:lnTo>
                    <a:pt x="73240" y="723785"/>
                  </a:lnTo>
                  <a:lnTo>
                    <a:pt x="73240" y="673227"/>
                  </a:lnTo>
                  <a:close/>
                </a:path>
                <a:path extrusionOk="0" h="2038350" w="1297304">
                  <a:moveTo>
                    <a:pt x="73240" y="581240"/>
                  </a:moveTo>
                  <a:lnTo>
                    <a:pt x="49479" y="581240"/>
                  </a:lnTo>
                  <a:lnTo>
                    <a:pt x="49479" y="631799"/>
                  </a:lnTo>
                  <a:lnTo>
                    <a:pt x="73240" y="631799"/>
                  </a:lnTo>
                  <a:lnTo>
                    <a:pt x="73240" y="581240"/>
                  </a:lnTo>
                  <a:close/>
                </a:path>
                <a:path extrusionOk="0" h="2038350" w="1297304">
                  <a:moveTo>
                    <a:pt x="73240" y="479513"/>
                  </a:moveTo>
                  <a:lnTo>
                    <a:pt x="49479" y="479513"/>
                  </a:lnTo>
                  <a:lnTo>
                    <a:pt x="49479" y="530072"/>
                  </a:lnTo>
                  <a:lnTo>
                    <a:pt x="73240" y="530072"/>
                  </a:lnTo>
                  <a:lnTo>
                    <a:pt x="73240" y="479513"/>
                  </a:lnTo>
                  <a:close/>
                </a:path>
                <a:path extrusionOk="0" h="2038350" w="1297304">
                  <a:moveTo>
                    <a:pt x="73240" y="387477"/>
                  </a:moveTo>
                  <a:lnTo>
                    <a:pt x="49479" y="387477"/>
                  </a:lnTo>
                  <a:lnTo>
                    <a:pt x="49479" y="438035"/>
                  </a:lnTo>
                  <a:lnTo>
                    <a:pt x="73240" y="438035"/>
                  </a:lnTo>
                  <a:lnTo>
                    <a:pt x="73240" y="387477"/>
                  </a:lnTo>
                  <a:close/>
                </a:path>
                <a:path extrusionOk="0" h="2038350" w="1297304">
                  <a:moveTo>
                    <a:pt x="73240" y="285750"/>
                  </a:moveTo>
                  <a:lnTo>
                    <a:pt x="49479" y="285750"/>
                  </a:lnTo>
                  <a:lnTo>
                    <a:pt x="49479" y="336321"/>
                  </a:lnTo>
                  <a:lnTo>
                    <a:pt x="73240" y="336321"/>
                  </a:lnTo>
                  <a:lnTo>
                    <a:pt x="73240" y="285750"/>
                  </a:lnTo>
                  <a:close/>
                </a:path>
                <a:path extrusionOk="0" h="2038350" w="1297304">
                  <a:moveTo>
                    <a:pt x="73240" y="193763"/>
                  </a:moveTo>
                  <a:lnTo>
                    <a:pt x="49479" y="193763"/>
                  </a:lnTo>
                  <a:lnTo>
                    <a:pt x="49479" y="244360"/>
                  </a:lnTo>
                  <a:lnTo>
                    <a:pt x="73240" y="244360"/>
                  </a:lnTo>
                  <a:lnTo>
                    <a:pt x="73240" y="193763"/>
                  </a:lnTo>
                  <a:close/>
                </a:path>
                <a:path extrusionOk="0" h="2038350" w="1297304">
                  <a:moveTo>
                    <a:pt x="73240" y="92036"/>
                  </a:moveTo>
                  <a:lnTo>
                    <a:pt x="49479" y="92036"/>
                  </a:lnTo>
                  <a:lnTo>
                    <a:pt x="49479" y="142633"/>
                  </a:lnTo>
                  <a:lnTo>
                    <a:pt x="73240" y="142633"/>
                  </a:lnTo>
                  <a:lnTo>
                    <a:pt x="73240" y="92036"/>
                  </a:lnTo>
                  <a:close/>
                </a:path>
                <a:path extrusionOk="0" h="2038350" w="1297304">
                  <a:moveTo>
                    <a:pt x="73240" y="0"/>
                  </a:moveTo>
                  <a:lnTo>
                    <a:pt x="49479" y="0"/>
                  </a:lnTo>
                  <a:lnTo>
                    <a:pt x="49479" y="50609"/>
                  </a:lnTo>
                  <a:lnTo>
                    <a:pt x="73240" y="50609"/>
                  </a:lnTo>
                  <a:lnTo>
                    <a:pt x="73240" y="0"/>
                  </a:lnTo>
                  <a:close/>
                </a:path>
                <a:path extrusionOk="0" h="2038350" w="1297304">
                  <a:moveTo>
                    <a:pt x="1297152" y="1308404"/>
                  </a:moveTo>
                  <a:lnTo>
                    <a:pt x="1296073" y="1305750"/>
                  </a:lnTo>
                  <a:lnTo>
                    <a:pt x="1294142" y="1303820"/>
                  </a:lnTo>
                  <a:lnTo>
                    <a:pt x="1292250" y="1301889"/>
                  </a:lnTo>
                  <a:lnTo>
                    <a:pt x="1289596" y="1300797"/>
                  </a:lnTo>
                  <a:lnTo>
                    <a:pt x="1286865" y="1300797"/>
                  </a:lnTo>
                  <a:lnTo>
                    <a:pt x="1276565" y="1300797"/>
                  </a:lnTo>
                  <a:lnTo>
                    <a:pt x="1276565" y="1321396"/>
                  </a:lnTo>
                  <a:lnTo>
                    <a:pt x="1276565" y="2017547"/>
                  </a:lnTo>
                  <a:lnTo>
                    <a:pt x="1160564" y="2017547"/>
                  </a:lnTo>
                  <a:lnTo>
                    <a:pt x="1160564" y="1321396"/>
                  </a:lnTo>
                  <a:lnTo>
                    <a:pt x="1276565" y="1321396"/>
                  </a:lnTo>
                  <a:lnTo>
                    <a:pt x="1276565" y="1300797"/>
                  </a:lnTo>
                  <a:lnTo>
                    <a:pt x="1147533" y="1300797"/>
                  </a:lnTo>
                  <a:lnTo>
                    <a:pt x="1144917" y="1301889"/>
                  </a:lnTo>
                  <a:lnTo>
                    <a:pt x="1141056" y="1305750"/>
                  </a:lnTo>
                  <a:lnTo>
                    <a:pt x="1139977" y="1308404"/>
                  </a:lnTo>
                  <a:lnTo>
                    <a:pt x="1139977" y="2030577"/>
                  </a:lnTo>
                  <a:lnTo>
                    <a:pt x="1141056" y="2033231"/>
                  </a:lnTo>
                  <a:lnTo>
                    <a:pt x="1142987" y="2035124"/>
                  </a:lnTo>
                  <a:lnTo>
                    <a:pt x="1144917" y="2037054"/>
                  </a:lnTo>
                  <a:lnTo>
                    <a:pt x="1147533" y="2038146"/>
                  </a:lnTo>
                  <a:lnTo>
                    <a:pt x="1289596" y="2038146"/>
                  </a:lnTo>
                  <a:lnTo>
                    <a:pt x="1292250" y="2037054"/>
                  </a:lnTo>
                  <a:lnTo>
                    <a:pt x="1294142" y="2035124"/>
                  </a:lnTo>
                  <a:lnTo>
                    <a:pt x="1296073" y="2033231"/>
                  </a:lnTo>
                  <a:lnTo>
                    <a:pt x="1297152" y="2030577"/>
                  </a:lnTo>
                  <a:lnTo>
                    <a:pt x="1297152" y="2017547"/>
                  </a:lnTo>
                  <a:lnTo>
                    <a:pt x="1297152" y="1321396"/>
                  </a:lnTo>
                  <a:lnTo>
                    <a:pt x="1297152" y="130840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p5"/>
            <p:cNvSpPr/>
            <p:nvPr/>
          </p:nvSpPr>
          <p:spPr>
            <a:xfrm>
              <a:off x="9350872" y="5517109"/>
              <a:ext cx="135890" cy="36830"/>
            </a:xfrm>
            <a:custGeom>
              <a:rect b="b" l="l" r="r" t="t"/>
              <a:pathLst>
                <a:path extrusionOk="0" h="36829" w="135890">
                  <a:moveTo>
                    <a:pt x="135623" y="36322"/>
                  </a:moveTo>
                  <a:lnTo>
                    <a:pt x="0" y="36322"/>
                  </a:lnTo>
                  <a:lnTo>
                    <a:pt x="0" y="0"/>
                  </a:lnTo>
                  <a:lnTo>
                    <a:pt x="135623" y="0"/>
                  </a:lnTo>
                  <a:lnTo>
                    <a:pt x="135623" y="3632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1" name="Google Shape;431;p5"/>
            <p:cNvSpPr/>
            <p:nvPr/>
          </p:nvSpPr>
          <p:spPr>
            <a:xfrm>
              <a:off x="9340593" y="5506812"/>
              <a:ext cx="156210" cy="57150"/>
            </a:xfrm>
            <a:custGeom>
              <a:rect b="b" l="l" r="r" t="t"/>
              <a:pathLst>
                <a:path extrusionOk="0" h="57150" w="156209">
                  <a:moveTo>
                    <a:pt x="148638" y="56916"/>
                  </a:moveTo>
                  <a:lnTo>
                    <a:pt x="7584" y="56916"/>
                  </a:lnTo>
                  <a:lnTo>
                    <a:pt x="4930" y="55830"/>
                  </a:lnTo>
                  <a:lnTo>
                    <a:pt x="1109" y="52009"/>
                  </a:lnTo>
                  <a:lnTo>
                    <a:pt x="0" y="49394"/>
                  </a:lnTo>
                  <a:lnTo>
                    <a:pt x="0" y="7562"/>
                  </a:lnTo>
                  <a:lnTo>
                    <a:pt x="1109" y="4947"/>
                  </a:lnTo>
                  <a:lnTo>
                    <a:pt x="2999" y="3016"/>
                  </a:lnTo>
                  <a:lnTo>
                    <a:pt x="4930" y="1086"/>
                  </a:lnTo>
                  <a:lnTo>
                    <a:pt x="7584" y="0"/>
                  </a:lnTo>
                  <a:lnTo>
                    <a:pt x="148638" y="0"/>
                  </a:lnTo>
                  <a:lnTo>
                    <a:pt x="151252" y="1086"/>
                  </a:lnTo>
                  <a:lnTo>
                    <a:pt x="153183" y="3016"/>
                  </a:lnTo>
                  <a:lnTo>
                    <a:pt x="155113" y="4987"/>
                  </a:lnTo>
                  <a:lnTo>
                    <a:pt x="156199" y="7562"/>
                  </a:lnTo>
                  <a:lnTo>
                    <a:pt x="156199" y="20594"/>
                  </a:lnTo>
                  <a:lnTo>
                    <a:pt x="20575" y="20594"/>
                  </a:lnTo>
                  <a:lnTo>
                    <a:pt x="20575" y="36322"/>
                  </a:lnTo>
                  <a:lnTo>
                    <a:pt x="135606" y="36322"/>
                  </a:lnTo>
                  <a:lnTo>
                    <a:pt x="135606" y="46619"/>
                  </a:lnTo>
                  <a:lnTo>
                    <a:pt x="156199" y="46619"/>
                  </a:lnTo>
                  <a:lnTo>
                    <a:pt x="156199" y="49394"/>
                  </a:lnTo>
                  <a:lnTo>
                    <a:pt x="155113" y="51969"/>
                  </a:lnTo>
                  <a:lnTo>
                    <a:pt x="153183" y="53899"/>
                  </a:lnTo>
                  <a:lnTo>
                    <a:pt x="151252" y="55870"/>
                  </a:lnTo>
                  <a:lnTo>
                    <a:pt x="148638" y="56916"/>
                  </a:lnTo>
                  <a:close/>
                </a:path>
                <a:path extrusionOk="0" h="57150" w="156209">
                  <a:moveTo>
                    <a:pt x="145903" y="46619"/>
                  </a:moveTo>
                  <a:lnTo>
                    <a:pt x="135606" y="46619"/>
                  </a:lnTo>
                  <a:lnTo>
                    <a:pt x="135606" y="20594"/>
                  </a:lnTo>
                  <a:lnTo>
                    <a:pt x="156199" y="20594"/>
                  </a:lnTo>
                  <a:lnTo>
                    <a:pt x="156199" y="36322"/>
                  </a:lnTo>
                  <a:lnTo>
                    <a:pt x="145903" y="36322"/>
                  </a:lnTo>
                  <a:lnTo>
                    <a:pt x="145903" y="46619"/>
                  </a:lnTo>
                  <a:close/>
                </a:path>
                <a:path extrusionOk="0" h="57150" w="156209">
                  <a:moveTo>
                    <a:pt x="156199" y="46619"/>
                  </a:moveTo>
                  <a:lnTo>
                    <a:pt x="145903" y="46619"/>
                  </a:lnTo>
                  <a:lnTo>
                    <a:pt x="145903" y="36322"/>
                  </a:lnTo>
                  <a:lnTo>
                    <a:pt x="156199" y="36322"/>
                  </a:lnTo>
                  <a:lnTo>
                    <a:pt x="156199" y="4661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2" name="Google Shape;432;p5"/>
            <p:cNvSpPr/>
            <p:nvPr/>
          </p:nvSpPr>
          <p:spPr>
            <a:xfrm>
              <a:off x="9350872" y="5603430"/>
              <a:ext cx="135890" cy="36830"/>
            </a:xfrm>
            <a:custGeom>
              <a:rect b="b" l="l" r="r" t="t"/>
              <a:pathLst>
                <a:path extrusionOk="0" h="36829" w="135890">
                  <a:moveTo>
                    <a:pt x="135623" y="36322"/>
                  </a:moveTo>
                  <a:lnTo>
                    <a:pt x="0" y="36322"/>
                  </a:lnTo>
                  <a:lnTo>
                    <a:pt x="0" y="0"/>
                  </a:lnTo>
                  <a:lnTo>
                    <a:pt x="135623" y="0"/>
                  </a:lnTo>
                  <a:lnTo>
                    <a:pt x="135623" y="3632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p5"/>
            <p:cNvSpPr/>
            <p:nvPr/>
          </p:nvSpPr>
          <p:spPr>
            <a:xfrm>
              <a:off x="9340593" y="5593133"/>
              <a:ext cx="156210" cy="57150"/>
            </a:xfrm>
            <a:custGeom>
              <a:rect b="b" l="l" r="r" t="t"/>
              <a:pathLst>
                <a:path extrusionOk="0" h="57150" w="156209">
                  <a:moveTo>
                    <a:pt x="148638" y="56916"/>
                  </a:moveTo>
                  <a:lnTo>
                    <a:pt x="7584" y="56916"/>
                  </a:lnTo>
                  <a:lnTo>
                    <a:pt x="4930" y="55830"/>
                  </a:lnTo>
                  <a:lnTo>
                    <a:pt x="1109" y="52009"/>
                  </a:lnTo>
                  <a:lnTo>
                    <a:pt x="0" y="49394"/>
                  </a:lnTo>
                  <a:lnTo>
                    <a:pt x="0" y="7521"/>
                  </a:lnTo>
                  <a:lnTo>
                    <a:pt x="1109" y="4947"/>
                  </a:lnTo>
                  <a:lnTo>
                    <a:pt x="2999" y="3016"/>
                  </a:lnTo>
                  <a:lnTo>
                    <a:pt x="4930" y="1085"/>
                  </a:lnTo>
                  <a:lnTo>
                    <a:pt x="7584" y="0"/>
                  </a:lnTo>
                  <a:lnTo>
                    <a:pt x="148638" y="0"/>
                  </a:lnTo>
                  <a:lnTo>
                    <a:pt x="151252" y="1045"/>
                  </a:lnTo>
                  <a:lnTo>
                    <a:pt x="153183" y="3016"/>
                  </a:lnTo>
                  <a:lnTo>
                    <a:pt x="155113" y="4947"/>
                  </a:lnTo>
                  <a:lnTo>
                    <a:pt x="156199" y="7521"/>
                  </a:lnTo>
                  <a:lnTo>
                    <a:pt x="156199" y="20594"/>
                  </a:lnTo>
                  <a:lnTo>
                    <a:pt x="20575" y="20594"/>
                  </a:lnTo>
                  <a:lnTo>
                    <a:pt x="20575" y="36322"/>
                  </a:lnTo>
                  <a:lnTo>
                    <a:pt x="135606" y="36322"/>
                  </a:lnTo>
                  <a:lnTo>
                    <a:pt x="135606" y="46619"/>
                  </a:lnTo>
                  <a:lnTo>
                    <a:pt x="156199" y="46619"/>
                  </a:lnTo>
                  <a:lnTo>
                    <a:pt x="156199" y="49394"/>
                  </a:lnTo>
                  <a:lnTo>
                    <a:pt x="155113" y="51969"/>
                  </a:lnTo>
                  <a:lnTo>
                    <a:pt x="153183" y="53899"/>
                  </a:lnTo>
                  <a:lnTo>
                    <a:pt x="151252" y="55870"/>
                  </a:lnTo>
                  <a:lnTo>
                    <a:pt x="148638" y="56916"/>
                  </a:lnTo>
                  <a:close/>
                </a:path>
                <a:path extrusionOk="0" h="57150" w="156209">
                  <a:moveTo>
                    <a:pt x="145903" y="46619"/>
                  </a:moveTo>
                  <a:lnTo>
                    <a:pt x="135606" y="46619"/>
                  </a:lnTo>
                  <a:lnTo>
                    <a:pt x="135606" y="20594"/>
                  </a:lnTo>
                  <a:lnTo>
                    <a:pt x="156199" y="20594"/>
                  </a:lnTo>
                  <a:lnTo>
                    <a:pt x="156199" y="36322"/>
                  </a:lnTo>
                  <a:lnTo>
                    <a:pt x="145903" y="36322"/>
                  </a:lnTo>
                  <a:lnTo>
                    <a:pt x="145903" y="46619"/>
                  </a:lnTo>
                  <a:close/>
                </a:path>
                <a:path extrusionOk="0" h="57150" w="156209">
                  <a:moveTo>
                    <a:pt x="156199" y="46619"/>
                  </a:moveTo>
                  <a:lnTo>
                    <a:pt x="145903" y="46619"/>
                  </a:lnTo>
                  <a:lnTo>
                    <a:pt x="145903" y="36322"/>
                  </a:lnTo>
                  <a:lnTo>
                    <a:pt x="156199" y="36322"/>
                  </a:lnTo>
                  <a:lnTo>
                    <a:pt x="156199" y="4661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4" name="Google Shape;434;p5"/>
            <p:cNvSpPr/>
            <p:nvPr/>
          </p:nvSpPr>
          <p:spPr>
            <a:xfrm>
              <a:off x="9350872" y="5689790"/>
              <a:ext cx="135890" cy="36830"/>
            </a:xfrm>
            <a:custGeom>
              <a:rect b="b" l="l" r="r" t="t"/>
              <a:pathLst>
                <a:path extrusionOk="0" h="36829" w="135890">
                  <a:moveTo>
                    <a:pt x="135623" y="36322"/>
                  </a:moveTo>
                  <a:lnTo>
                    <a:pt x="0" y="36322"/>
                  </a:lnTo>
                  <a:lnTo>
                    <a:pt x="0" y="0"/>
                  </a:lnTo>
                  <a:lnTo>
                    <a:pt x="135623" y="0"/>
                  </a:lnTo>
                  <a:lnTo>
                    <a:pt x="135623" y="3632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5" name="Google Shape;435;p5"/>
            <p:cNvSpPr/>
            <p:nvPr/>
          </p:nvSpPr>
          <p:spPr>
            <a:xfrm>
              <a:off x="9340576" y="5679493"/>
              <a:ext cx="156845" cy="57150"/>
            </a:xfrm>
            <a:custGeom>
              <a:rect b="b" l="l" r="r" t="t"/>
              <a:pathLst>
                <a:path extrusionOk="0" h="57150" w="156845">
                  <a:moveTo>
                    <a:pt x="148655" y="56916"/>
                  </a:moveTo>
                  <a:lnTo>
                    <a:pt x="7601" y="56916"/>
                  </a:lnTo>
                  <a:lnTo>
                    <a:pt x="4947" y="55830"/>
                  </a:lnTo>
                  <a:lnTo>
                    <a:pt x="1126" y="52009"/>
                  </a:lnTo>
                  <a:lnTo>
                    <a:pt x="0" y="49354"/>
                  </a:lnTo>
                  <a:lnTo>
                    <a:pt x="17" y="7562"/>
                  </a:lnTo>
                  <a:lnTo>
                    <a:pt x="1126" y="4947"/>
                  </a:lnTo>
                  <a:lnTo>
                    <a:pt x="3016" y="3016"/>
                  </a:lnTo>
                  <a:lnTo>
                    <a:pt x="4947" y="1086"/>
                  </a:lnTo>
                  <a:lnTo>
                    <a:pt x="7601" y="0"/>
                  </a:lnTo>
                  <a:lnTo>
                    <a:pt x="148655" y="0"/>
                  </a:lnTo>
                  <a:lnTo>
                    <a:pt x="151269" y="1086"/>
                  </a:lnTo>
                  <a:lnTo>
                    <a:pt x="155130" y="4947"/>
                  </a:lnTo>
                  <a:lnTo>
                    <a:pt x="156216" y="7562"/>
                  </a:lnTo>
                  <a:lnTo>
                    <a:pt x="156216" y="20594"/>
                  </a:lnTo>
                  <a:lnTo>
                    <a:pt x="20592" y="20594"/>
                  </a:lnTo>
                  <a:lnTo>
                    <a:pt x="20592" y="36322"/>
                  </a:lnTo>
                  <a:lnTo>
                    <a:pt x="135623" y="36322"/>
                  </a:lnTo>
                  <a:lnTo>
                    <a:pt x="135623" y="46619"/>
                  </a:lnTo>
                  <a:lnTo>
                    <a:pt x="156216" y="46619"/>
                  </a:lnTo>
                  <a:lnTo>
                    <a:pt x="156216" y="49354"/>
                  </a:lnTo>
                  <a:lnTo>
                    <a:pt x="155130" y="51969"/>
                  </a:lnTo>
                  <a:lnTo>
                    <a:pt x="153200" y="53899"/>
                  </a:lnTo>
                  <a:lnTo>
                    <a:pt x="151269" y="55870"/>
                  </a:lnTo>
                  <a:lnTo>
                    <a:pt x="148655" y="56916"/>
                  </a:lnTo>
                  <a:close/>
                </a:path>
                <a:path extrusionOk="0" h="57150" w="156845">
                  <a:moveTo>
                    <a:pt x="145920" y="46619"/>
                  </a:moveTo>
                  <a:lnTo>
                    <a:pt x="135623" y="46619"/>
                  </a:lnTo>
                  <a:lnTo>
                    <a:pt x="135623" y="20594"/>
                  </a:lnTo>
                  <a:lnTo>
                    <a:pt x="156216" y="20594"/>
                  </a:lnTo>
                  <a:lnTo>
                    <a:pt x="156216" y="36322"/>
                  </a:lnTo>
                  <a:lnTo>
                    <a:pt x="145920" y="36322"/>
                  </a:lnTo>
                  <a:lnTo>
                    <a:pt x="145920" y="46619"/>
                  </a:lnTo>
                  <a:close/>
                </a:path>
                <a:path extrusionOk="0" h="57150" w="156845">
                  <a:moveTo>
                    <a:pt x="156216" y="46619"/>
                  </a:moveTo>
                  <a:lnTo>
                    <a:pt x="145920" y="46619"/>
                  </a:lnTo>
                  <a:lnTo>
                    <a:pt x="145920" y="36322"/>
                  </a:lnTo>
                  <a:lnTo>
                    <a:pt x="156216" y="36322"/>
                  </a:lnTo>
                  <a:lnTo>
                    <a:pt x="156216" y="4661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5"/>
            <p:cNvSpPr/>
            <p:nvPr/>
          </p:nvSpPr>
          <p:spPr>
            <a:xfrm>
              <a:off x="9350872" y="5776111"/>
              <a:ext cx="135890" cy="36830"/>
            </a:xfrm>
            <a:custGeom>
              <a:rect b="b" l="l" r="r" t="t"/>
              <a:pathLst>
                <a:path extrusionOk="0" h="36829" w="135890">
                  <a:moveTo>
                    <a:pt x="135623" y="36322"/>
                  </a:moveTo>
                  <a:lnTo>
                    <a:pt x="0" y="36322"/>
                  </a:lnTo>
                  <a:lnTo>
                    <a:pt x="0" y="0"/>
                  </a:lnTo>
                  <a:lnTo>
                    <a:pt x="135623" y="0"/>
                  </a:lnTo>
                  <a:lnTo>
                    <a:pt x="135623" y="3632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7" name="Google Shape;437;p5"/>
            <p:cNvSpPr/>
            <p:nvPr/>
          </p:nvSpPr>
          <p:spPr>
            <a:xfrm>
              <a:off x="9340593" y="5765814"/>
              <a:ext cx="156210" cy="57150"/>
            </a:xfrm>
            <a:custGeom>
              <a:rect b="b" l="l" r="r" t="t"/>
              <a:pathLst>
                <a:path extrusionOk="0" h="57150" w="156209">
                  <a:moveTo>
                    <a:pt x="148638" y="56916"/>
                  </a:moveTo>
                  <a:lnTo>
                    <a:pt x="7584" y="56916"/>
                  </a:lnTo>
                  <a:lnTo>
                    <a:pt x="4930" y="55830"/>
                  </a:lnTo>
                  <a:lnTo>
                    <a:pt x="1109" y="52009"/>
                  </a:lnTo>
                  <a:lnTo>
                    <a:pt x="0" y="49394"/>
                  </a:lnTo>
                  <a:lnTo>
                    <a:pt x="0" y="7562"/>
                  </a:lnTo>
                  <a:lnTo>
                    <a:pt x="1109" y="4947"/>
                  </a:lnTo>
                  <a:lnTo>
                    <a:pt x="2999" y="3016"/>
                  </a:lnTo>
                  <a:lnTo>
                    <a:pt x="4930" y="1126"/>
                  </a:lnTo>
                  <a:lnTo>
                    <a:pt x="7584" y="0"/>
                  </a:lnTo>
                  <a:lnTo>
                    <a:pt x="148638" y="0"/>
                  </a:lnTo>
                  <a:lnTo>
                    <a:pt x="151252" y="1086"/>
                  </a:lnTo>
                  <a:lnTo>
                    <a:pt x="153183" y="3016"/>
                  </a:lnTo>
                  <a:lnTo>
                    <a:pt x="155113" y="4987"/>
                  </a:lnTo>
                  <a:lnTo>
                    <a:pt x="156199" y="7562"/>
                  </a:lnTo>
                  <a:lnTo>
                    <a:pt x="156199" y="20594"/>
                  </a:lnTo>
                  <a:lnTo>
                    <a:pt x="20575" y="20594"/>
                  </a:lnTo>
                  <a:lnTo>
                    <a:pt x="20575" y="36322"/>
                  </a:lnTo>
                  <a:lnTo>
                    <a:pt x="135606" y="36322"/>
                  </a:lnTo>
                  <a:lnTo>
                    <a:pt x="135606" y="46619"/>
                  </a:lnTo>
                  <a:lnTo>
                    <a:pt x="156199" y="46619"/>
                  </a:lnTo>
                  <a:lnTo>
                    <a:pt x="156199" y="49394"/>
                  </a:lnTo>
                  <a:lnTo>
                    <a:pt x="155113" y="51969"/>
                  </a:lnTo>
                  <a:lnTo>
                    <a:pt x="153183" y="53899"/>
                  </a:lnTo>
                  <a:lnTo>
                    <a:pt x="151252" y="55870"/>
                  </a:lnTo>
                  <a:lnTo>
                    <a:pt x="148638" y="56916"/>
                  </a:lnTo>
                  <a:close/>
                </a:path>
                <a:path extrusionOk="0" h="57150" w="156209">
                  <a:moveTo>
                    <a:pt x="145903" y="46619"/>
                  </a:moveTo>
                  <a:lnTo>
                    <a:pt x="135606" y="46619"/>
                  </a:lnTo>
                  <a:lnTo>
                    <a:pt x="135606" y="20594"/>
                  </a:lnTo>
                  <a:lnTo>
                    <a:pt x="156199" y="20594"/>
                  </a:lnTo>
                  <a:lnTo>
                    <a:pt x="156199" y="36322"/>
                  </a:lnTo>
                  <a:lnTo>
                    <a:pt x="145903" y="36322"/>
                  </a:lnTo>
                  <a:lnTo>
                    <a:pt x="145903" y="46619"/>
                  </a:lnTo>
                  <a:close/>
                </a:path>
                <a:path extrusionOk="0" h="57150" w="156209">
                  <a:moveTo>
                    <a:pt x="156199" y="46619"/>
                  </a:moveTo>
                  <a:lnTo>
                    <a:pt x="145903" y="46619"/>
                  </a:lnTo>
                  <a:lnTo>
                    <a:pt x="145903" y="36322"/>
                  </a:lnTo>
                  <a:lnTo>
                    <a:pt x="156199" y="36322"/>
                  </a:lnTo>
                  <a:lnTo>
                    <a:pt x="156199" y="4661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8" name="Google Shape;438;p5"/>
            <p:cNvSpPr/>
            <p:nvPr/>
          </p:nvSpPr>
          <p:spPr>
            <a:xfrm>
              <a:off x="7503732" y="5273277"/>
              <a:ext cx="1753870" cy="1746885"/>
            </a:xfrm>
            <a:custGeom>
              <a:rect b="b" l="l" r="r" t="t"/>
              <a:pathLst>
                <a:path extrusionOk="0" h="1746884" w="1753870">
                  <a:moveTo>
                    <a:pt x="1612289" y="1746838"/>
                  </a:moveTo>
                  <a:lnTo>
                    <a:pt x="1269265" y="1716527"/>
                  </a:lnTo>
                  <a:lnTo>
                    <a:pt x="835647" y="1596044"/>
                  </a:lnTo>
                  <a:lnTo>
                    <a:pt x="424416" y="1328146"/>
                  </a:lnTo>
                  <a:lnTo>
                    <a:pt x="154550" y="918128"/>
                  </a:lnTo>
                  <a:lnTo>
                    <a:pt x="31974" y="485020"/>
                  </a:lnTo>
                  <a:lnTo>
                    <a:pt x="0" y="142091"/>
                  </a:lnTo>
                  <a:lnTo>
                    <a:pt x="1939" y="2610"/>
                  </a:lnTo>
                  <a:lnTo>
                    <a:pt x="141380" y="0"/>
                  </a:lnTo>
                  <a:lnTo>
                    <a:pt x="484385" y="30324"/>
                  </a:lnTo>
                  <a:lnTo>
                    <a:pt x="917977" y="150821"/>
                  </a:lnTo>
                  <a:lnTo>
                    <a:pt x="1329179" y="418726"/>
                  </a:lnTo>
                  <a:lnTo>
                    <a:pt x="1599075" y="828721"/>
                  </a:lnTo>
                  <a:lnTo>
                    <a:pt x="1721677" y="1261817"/>
                  </a:lnTo>
                  <a:lnTo>
                    <a:pt x="1753669" y="1604741"/>
                  </a:lnTo>
                  <a:lnTo>
                    <a:pt x="1751737" y="1744221"/>
                  </a:lnTo>
                  <a:lnTo>
                    <a:pt x="1612289" y="1746838"/>
                  </a:lnTo>
                  <a:close/>
                </a:path>
              </a:pathLst>
            </a:custGeom>
            <a:solidFill>
              <a:srgbClr val="58A03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5"/>
            <p:cNvSpPr/>
            <p:nvPr/>
          </p:nvSpPr>
          <p:spPr>
            <a:xfrm>
              <a:off x="7492921" y="5262694"/>
              <a:ext cx="1775460" cy="1765300"/>
            </a:xfrm>
            <a:custGeom>
              <a:rect b="b" l="l" r="r" t="t"/>
              <a:pathLst>
                <a:path extrusionOk="0" h="1765300" w="1775459">
                  <a:moveTo>
                    <a:pt x="1395531" y="1727200"/>
                  </a:moveTo>
                  <a:lnTo>
                    <a:pt x="1221052" y="1727200"/>
                  </a:lnTo>
                  <a:lnTo>
                    <a:pt x="1160108" y="1714500"/>
                  </a:lnTo>
                  <a:lnTo>
                    <a:pt x="1097942" y="1689100"/>
                  </a:lnTo>
                  <a:lnTo>
                    <a:pt x="911628" y="1638300"/>
                  </a:lnTo>
                  <a:lnTo>
                    <a:pt x="864822" y="1612900"/>
                  </a:lnTo>
                  <a:lnTo>
                    <a:pt x="818187" y="1600200"/>
                  </a:lnTo>
                  <a:lnTo>
                    <a:pt x="725963" y="1549400"/>
                  </a:lnTo>
                  <a:lnTo>
                    <a:pt x="636009" y="1498600"/>
                  </a:lnTo>
                  <a:lnTo>
                    <a:pt x="592214" y="1473200"/>
                  </a:lnTo>
                  <a:lnTo>
                    <a:pt x="549383" y="1447800"/>
                  </a:lnTo>
                  <a:lnTo>
                    <a:pt x="507646" y="1409700"/>
                  </a:lnTo>
                  <a:lnTo>
                    <a:pt x="467137" y="1371600"/>
                  </a:lnTo>
                  <a:lnTo>
                    <a:pt x="427987" y="1333500"/>
                  </a:lnTo>
                  <a:lnTo>
                    <a:pt x="392458" y="1308100"/>
                  </a:lnTo>
                  <a:lnTo>
                    <a:pt x="358936" y="1270000"/>
                  </a:lnTo>
                  <a:lnTo>
                    <a:pt x="327365" y="1219200"/>
                  </a:lnTo>
                  <a:lnTo>
                    <a:pt x="297686" y="1181100"/>
                  </a:lnTo>
                  <a:lnTo>
                    <a:pt x="269841" y="1143000"/>
                  </a:lnTo>
                  <a:lnTo>
                    <a:pt x="243772" y="1104900"/>
                  </a:lnTo>
                  <a:lnTo>
                    <a:pt x="219420" y="1054100"/>
                  </a:lnTo>
                  <a:lnTo>
                    <a:pt x="196729" y="1016000"/>
                  </a:lnTo>
                  <a:lnTo>
                    <a:pt x="175638" y="965200"/>
                  </a:lnTo>
                  <a:lnTo>
                    <a:pt x="156092" y="927100"/>
                  </a:lnTo>
                  <a:lnTo>
                    <a:pt x="138031" y="876300"/>
                  </a:lnTo>
                  <a:lnTo>
                    <a:pt x="121397" y="838200"/>
                  </a:lnTo>
                  <a:lnTo>
                    <a:pt x="106132" y="787400"/>
                  </a:lnTo>
                  <a:lnTo>
                    <a:pt x="92178" y="749300"/>
                  </a:lnTo>
                  <a:lnTo>
                    <a:pt x="79478" y="711200"/>
                  </a:lnTo>
                  <a:lnTo>
                    <a:pt x="67972" y="660400"/>
                  </a:lnTo>
                  <a:lnTo>
                    <a:pt x="53253" y="596900"/>
                  </a:lnTo>
                  <a:lnTo>
                    <a:pt x="40768" y="533400"/>
                  </a:lnTo>
                  <a:lnTo>
                    <a:pt x="30342" y="482600"/>
                  </a:lnTo>
                  <a:lnTo>
                    <a:pt x="14963" y="368300"/>
                  </a:lnTo>
                  <a:lnTo>
                    <a:pt x="9660" y="304800"/>
                  </a:lnTo>
                  <a:lnTo>
                    <a:pt x="5715" y="266700"/>
                  </a:lnTo>
                  <a:lnTo>
                    <a:pt x="2951" y="215900"/>
                  </a:lnTo>
                  <a:lnTo>
                    <a:pt x="1195" y="177800"/>
                  </a:lnTo>
                  <a:lnTo>
                    <a:pt x="269" y="139700"/>
                  </a:lnTo>
                  <a:lnTo>
                    <a:pt x="0" y="101600"/>
                  </a:lnTo>
                  <a:lnTo>
                    <a:pt x="383" y="63500"/>
                  </a:lnTo>
                  <a:lnTo>
                    <a:pt x="1231" y="25400"/>
                  </a:lnTo>
                  <a:lnTo>
                    <a:pt x="2087" y="12700"/>
                  </a:lnTo>
                  <a:lnTo>
                    <a:pt x="2493" y="0"/>
                  </a:lnTo>
                  <a:lnTo>
                    <a:pt x="329206" y="0"/>
                  </a:lnTo>
                  <a:lnTo>
                    <a:pt x="381949" y="12700"/>
                  </a:lnTo>
                  <a:lnTo>
                    <a:pt x="22402" y="12700"/>
                  </a:lnTo>
                  <a:lnTo>
                    <a:pt x="22121" y="25400"/>
                  </a:lnTo>
                  <a:lnTo>
                    <a:pt x="21799" y="25400"/>
                  </a:lnTo>
                  <a:lnTo>
                    <a:pt x="21356" y="50800"/>
                  </a:lnTo>
                  <a:lnTo>
                    <a:pt x="20970" y="63500"/>
                  </a:lnTo>
                  <a:lnTo>
                    <a:pt x="20696" y="76200"/>
                  </a:lnTo>
                  <a:lnTo>
                    <a:pt x="20592" y="101600"/>
                  </a:lnTo>
                  <a:lnTo>
                    <a:pt x="20861" y="127000"/>
                  </a:lnTo>
                  <a:lnTo>
                    <a:pt x="21781" y="165100"/>
                  </a:lnTo>
                  <a:lnTo>
                    <a:pt x="23526" y="215900"/>
                  </a:lnTo>
                  <a:lnTo>
                    <a:pt x="26269" y="254000"/>
                  </a:lnTo>
                  <a:lnTo>
                    <a:pt x="30183" y="304800"/>
                  </a:lnTo>
                  <a:lnTo>
                    <a:pt x="35442" y="355600"/>
                  </a:lnTo>
                  <a:lnTo>
                    <a:pt x="42218" y="419100"/>
                  </a:lnTo>
                  <a:lnTo>
                    <a:pt x="50685" y="469900"/>
                  </a:lnTo>
                  <a:lnTo>
                    <a:pt x="61016" y="533400"/>
                  </a:lnTo>
                  <a:lnTo>
                    <a:pt x="73384" y="596900"/>
                  </a:lnTo>
                  <a:lnTo>
                    <a:pt x="87962" y="660400"/>
                  </a:lnTo>
                  <a:lnTo>
                    <a:pt x="100141" y="698500"/>
                  </a:lnTo>
                  <a:lnTo>
                    <a:pt x="113667" y="749300"/>
                  </a:lnTo>
                  <a:lnTo>
                    <a:pt x="128607" y="800100"/>
                  </a:lnTo>
                  <a:lnTo>
                    <a:pt x="145028" y="838200"/>
                  </a:lnTo>
                  <a:lnTo>
                    <a:pt x="162997" y="889000"/>
                  </a:lnTo>
                  <a:lnTo>
                    <a:pt x="182581" y="939800"/>
                  </a:lnTo>
                  <a:lnTo>
                    <a:pt x="203846" y="977900"/>
                  </a:lnTo>
                  <a:lnTo>
                    <a:pt x="226859" y="1028700"/>
                  </a:lnTo>
                  <a:lnTo>
                    <a:pt x="251687" y="1079500"/>
                  </a:lnTo>
                  <a:lnTo>
                    <a:pt x="278396" y="1117600"/>
                  </a:lnTo>
                  <a:lnTo>
                    <a:pt x="307054" y="1155700"/>
                  </a:lnTo>
                  <a:lnTo>
                    <a:pt x="337727" y="1206500"/>
                  </a:lnTo>
                  <a:lnTo>
                    <a:pt x="370483" y="1244600"/>
                  </a:lnTo>
                  <a:lnTo>
                    <a:pt x="405387" y="1282700"/>
                  </a:lnTo>
                  <a:lnTo>
                    <a:pt x="442507" y="1320800"/>
                  </a:lnTo>
                  <a:lnTo>
                    <a:pt x="480919" y="1358900"/>
                  </a:lnTo>
                  <a:lnTo>
                    <a:pt x="520697" y="1397000"/>
                  </a:lnTo>
                  <a:lnTo>
                    <a:pt x="561710" y="1422400"/>
                  </a:lnTo>
                  <a:lnTo>
                    <a:pt x="603829" y="1460500"/>
                  </a:lnTo>
                  <a:lnTo>
                    <a:pt x="646923" y="1485900"/>
                  </a:lnTo>
                  <a:lnTo>
                    <a:pt x="735517" y="1536700"/>
                  </a:lnTo>
                  <a:lnTo>
                    <a:pt x="780758" y="1562100"/>
                  </a:lnTo>
                  <a:lnTo>
                    <a:pt x="826455" y="1574800"/>
                  </a:lnTo>
                  <a:lnTo>
                    <a:pt x="872477" y="1600200"/>
                  </a:lnTo>
                  <a:lnTo>
                    <a:pt x="918695" y="1612900"/>
                  </a:lnTo>
                  <a:lnTo>
                    <a:pt x="964979" y="1638300"/>
                  </a:lnTo>
                  <a:lnTo>
                    <a:pt x="1102929" y="1676400"/>
                  </a:lnTo>
                  <a:lnTo>
                    <a:pt x="1283715" y="1714500"/>
                  </a:lnTo>
                  <a:lnTo>
                    <a:pt x="1340716" y="1714500"/>
                  </a:lnTo>
                  <a:lnTo>
                    <a:pt x="1395531" y="1727200"/>
                  </a:lnTo>
                  <a:close/>
                </a:path>
                <a:path extrusionOk="0" h="1765300" w="1775459">
                  <a:moveTo>
                    <a:pt x="1332750" y="431800"/>
                  </a:moveTo>
                  <a:lnTo>
                    <a:pt x="1294329" y="393700"/>
                  </a:lnTo>
                  <a:lnTo>
                    <a:pt x="1254545" y="355600"/>
                  </a:lnTo>
                  <a:lnTo>
                    <a:pt x="1213526" y="330200"/>
                  </a:lnTo>
                  <a:lnTo>
                    <a:pt x="1171402" y="292100"/>
                  </a:lnTo>
                  <a:lnTo>
                    <a:pt x="1128304" y="266700"/>
                  </a:lnTo>
                  <a:lnTo>
                    <a:pt x="1084360" y="241300"/>
                  </a:lnTo>
                  <a:lnTo>
                    <a:pt x="994456" y="190500"/>
                  </a:lnTo>
                  <a:lnTo>
                    <a:pt x="948755" y="177800"/>
                  </a:lnTo>
                  <a:lnTo>
                    <a:pt x="902729" y="152400"/>
                  </a:lnTo>
                  <a:lnTo>
                    <a:pt x="810216" y="127000"/>
                  </a:lnTo>
                  <a:lnTo>
                    <a:pt x="763990" y="101600"/>
                  </a:lnTo>
                  <a:lnTo>
                    <a:pt x="672247" y="76200"/>
                  </a:lnTo>
                  <a:lnTo>
                    <a:pt x="491467" y="38100"/>
                  </a:lnTo>
                  <a:lnTo>
                    <a:pt x="434470" y="38100"/>
                  </a:lnTo>
                  <a:lnTo>
                    <a:pt x="379659" y="25400"/>
                  </a:lnTo>
                  <a:lnTo>
                    <a:pt x="277923" y="25400"/>
                  </a:lnTo>
                  <a:lnTo>
                    <a:pt x="231664" y="12700"/>
                  </a:lnTo>
                  <a:lnTo>
                    <a:pt x="437240" y="12700"/>
                  </a:lnTo>
                  <a:lnTo>
                    <a:pt x="677274" y="63500"/>
                  </a:lnTo>
                  <a:lnTo>
                    <a:pt x="863588" y="114300"/>
                  </a:lnTo>
                  <a:lnTo>
                    <a:pt x="910396" y="139700"/>
                  </a:lnTo>
                  <a:lnTo>
                    <a:pt x="957032" y="152400"/>
                  </a:lnTo>
                  <a:lnTo>
                    <a:pt x="1094589" y="228600"/>
                  </a:lnTo>
                  <a:lnTo>
                    <a:pt x="1139218" y="254000"/>
                  </a:lnTo>
                  <a:lnTo>
                    <a:pt x="1183018" y="279400"/>
                  </a:lnTo>
                  <a:lnTo>
                    <a:pt x="1225854" y="304800"/>
                  </a:lnTo>
                  <a:lnTo>
                    <a:pt x="1267596" y="342900"/>
                  </a:lnTo>
                  <a:lnTo>
                    <a:pt x="1308112" y="381000"/>
                  </a:lnTo>
                  <a:lnTo>
                    <a:pt x="1347269" y="419100"/>
                  </a:lnTo>
                  <a:lnTo>
                    <a:pt x="1339989" y="419100"/>
                  </a:lnTo>
                  <a:lnTo>
                    <a:pt x="1332750" y="431800"/>
                  </a:lnTo>
                  <a:close/>
                </a:path>
                <a:path extrusionOk="0" h="1765300" w="1775459">
                  <a:moveTo>
                    <a:pt x="1332750" y="431800"/>
                  </a:moveTo>
                  <a:lnTo>
                    <a:pt x="1339989" y="419100"/>
                  </a:lnTo>
                  <a:lnTo>
                    <a:pt x="1347269" y="419100"/>
                  </a:lnTo>
                  <a:lnTo>
                    <a:pt x="1332750" y="431800"/>
                  </a:lnTo>
                  <a:close/>
                </a:path>
                <a:path extrusionOk="0" h="1765300" w="1775459">
                  <a:moveTo>
                    <a:pt x="1772803" y="1752600"/>
                  </a:moveTo>
                  <a:lnTo>
                    <a:pt x="1762547" y="1752600"/>
                  </a:lnTo>
                  <a:lnTo>
                    <a:pt x="1761743" y="1739900"/>
                  </a:lnTo>
                  <a:lnTo>
                    <a:pt x="1752854" y="1739900"/>
                  </a:lnTo>
                  <a:lnTo>
                    <a:pt x="1753135" y="1727200"/>
                  </a:lnTo>
                  <a:lnTo>
                    <a:pt x="1753457" y="1727200"/>
                  </a:lnTo>
                  <a:lnTo>
                    <a:pt x="1753900" y="1714500"/>
                  </a:lnTo>
                  <a:lnTo>
                    <a:pt x="1754287" y="1689100"/>
                  </a:lnTo>
                  <a:lnTo>
                    <a:pt x="1754560" y="1676400"/>
                  </a:lnTo>
                  <a:lnTo>
                    <a:pt x="1754664" y="1651000"/>
                  </a:lnTo>
                  <a:lnTo>
                    <a:pt x="1753476" y="1587500"/>
                  </a:lnTo>
                  <a:lnTo>
                    <a:pt x="1751732" y="1536700"/>
                  </a:lnTo>
                  <a:lnTo>
                    <a:pt x="1748990" y="1498600"/>
                  </a:lnTo>
                  <a:lnTo>
                    <a:pt x="1745077" y="1447800"/>
                  </a:lnTo>
                  <a:lnTo>
                    <a:pt x="1739821" y="1397000"/>
                  </a:lnTo>
                  <a:lnTo>
                    <a:pt x="1733049" y="1333500"/>
                  </a:lnTo>
                  <a:lnTo>
                    <a:pt x="1724587" y="1282700"/>
                  </a:lnTo>
                  <a:lnTo>
                    <a:pt x="1714262" y="1219200"/>
                  </a:lnTo>
                  <a:lnTo>
                    <a:pt x="1701903" y="1155700"/>
                  </a:lnTo>
                  <a:lnTo>
                    <a:pt x="1687334" y="1104900"/>
                  </a:lnTo>
                  <a:lnTo>
                    <a:pt x="1675148" y="1054100"/>
                  </a:lnTo>
                  <a:lnTo>
                    <a:pt x="1661616" y="1003300"/>
                  </a:lnTo>
                  <a:lnTo>
                    <a:pt x="1646670" y="965200"/>
                  </a:lnTo>
                  <a:lnTo>
                    <a:pt x="1630244" y="914400"/>
                  </a:lnTo>
                  <a:lnTo>
                    <a:pt x="1612271" y="863600"/>
                  </a:lnTo>
                  <a:lnTo>
                    <a:pt x="1592684" y="812800"/>
                  </a:lnTo>
                  <a:lnTo>
                    <a:pt x="1571417" y="774700"/>
                  </a:lnTo>
                  <a:lnTo>
                    <a:pt x="1548402" y="723900"/>
                  </a:lnTo>
                  <a:lnTo>
                    <a:pt x="1523572" y="685800"/>
                  </a:lnTo>
                  <a:lnTo>
                    <a:pt x="1496862" y="635000"/>
                  </a:lnTo>
                  <a:lnTo>
                    <a:pt x="1468203" y="596900"/>
                  </a:lnTo>
                  <a:lnTo>
                    <a:pt x="1437529" y="546100"/>
                  </a:lnTo>
                  <a:lnTo>
                    <a:pt x="1404774" y="508000"/>
                  </a:lnTo>
                  <a:lnTo>
                    <a:pt x="1369869" y="469900"/>
                  </a:lnTo>
                  <a:lnTo>
                    <a:pt x="1332750" y="431800"/>
                  </a:lnTo>
                  <a:lnTo>
                    <a:pt x="1347269" y="419100"/>
                  </a:lnTo>
                  <a:lnTo>
                    <a:pt x="1382799" y="457200"/>
                  </a:lnTo>
                  <a:lnTo>
                    <a:pt x="1416320" y="495300"/>
                  </a:lnTo>
                  <a:lnTo>
                    <a:pt x="1447891" y="533400"/>
                  </a:lnTo>
                  <a:lnTo>
                    <a:pt x="1477570" y="571500"/>
                  </a:lnTo>
                  <a:lnTo>
                    <a:pt x="1505415" y="609600"/>
                  </a:lnTo>
                  <a:lnTo>
                    <a:pt x="1531485" y="660400"/>
                  </a:lnTo>
                  <a:lnTo>
                    <a:pt x="1555836" y="698500"/>
                  </a:lnTo>
                  <a:lnTo>
                    <a:pt x="1578528" y="736600"/>
                  </a:lnTo>
                  <a:lnTo>
                    <a:pt x="1599618" y="787400"/>
                  </a:lnTo>
                  <a:lnTo>
                    <a:pt x="1619165" y="825500"/>
                  </a:lnTo>
                  <a:lnTo>
                    <a:pt x="1637226" y="876300"/>
                  </a:lnTo>
                  <a:lnTo>
                    <a:pt x="1653860" y="914400"/>
                  </a:lnTo>
                  <a:lnTo>
                    <a:pt x="1669124" y="965200"/>
                  </a:lnTo>
                  <a:lnTo>
                    <a:pt x="1683078" y="1003300"/>
                  </a:lnTo>
                  <a:lnTo>
                    <a:pt x="1695778" y="1054100"/>
                  </a:lnTo>
                  <a:lnTo>
                    <a:pt x="1707284" y="1092200"/>
                  </a:lnTo>
                  <a:lnTo>
                    <a:pt x="1722003" y="1155700"/>
                  </a:lnTo>
                  <a:lnTo>
                    <a:pt x="1734488" y="1219200"/>
                  </a:lnTo>
                  <a:lnTo>
                    <a:pt x="1744915" y="1282700"/>
                  </a:lnTo>
                  <a:lnTo>
                    <a:pt x="1753458" y="1333500"/>
                  </a:lnTo>
                  <a:lnTo>
                    <a:pt x="1760293" y="1397000"/>
                  </a:lnTo>
                  <a:lnTo>
                    <a:pt x="1765596" y="1447800"/>
                  </a:lnTo>
                  <a:lnTo>
                    <a:pt x="1769541" y="1498600"/>
                  </a:lnTo>
                  <a:lnTo>
                    <a:pt x="1772305" y="1536700"/>
                  </a:lnTo>
                  <a:lnTo>
                    <a:pt x="1774062" y="1587500"/>
                  </a:lnTo>
                  <a:lnTo>
                    <a:pt x="1774987" y="1625600"/>
                  </a:lnTo>
                  <a:lnTo>
                    <a:pt x="1775257" y="1651000"/>
                  </a:lnTo>
                  <a:lnTo>
                    <a:pt x="1774873" y="1689100"/>
                  </a:lnTo>
                  <a:lnTo>
                    <a:pt x="1774030" y="1727200"/>
                  </a:lnTo>
                  <a:lnTo>
                    <a:pt x="1773187" y="1739900"/>
                  </a:lnTo>
                  <a:lnTo>
                    <a:pt x="1772803" y="1752600"/>
                  </a:lnTo>
                  <a:close/>
                </a:path>
                <a:path extrusionOk="0" h="1765300" w="1775459">
                  <a:moveTo>
                    <a:pt x="1752251" y="1752600"/>
                  </a:moveTo>
                  <a:lnTo>
                    <a:pt x="1393234" y="1752600"/>
                  </a:lnTo>
                  <a:lnTo>
                    <a:pt x="1280441" y="1727200"/>
                  </a:lnTo>
                  <a:lnTo>
                    <a:pt x="1447826" y="1727200"/>
                  </a:lnTo>
                  <a:lnTo>
                    <a:pt x="1497270" y="1739900"/>
                  </a:lnTo>
                  <a:lnTo>
                    <a:pt x="1752412" y="1739900"/>
                  </a:lnTo>
                  <a:lnTo>
                    <a:pt x="1752251" y="1752600"/>
                  </a:lnTo>
                  <a:close/>
                </a:path>
                <a:path extrusionOk="0" h="1765300" w="1775459">
                  <a:moveTo>
                    <a:pt x="1762547" y="1752600"/>
                  </a:moveTo>
                  <a:lnTo>
                    <a:pt x="1752251" y="1752600"/>
                  </a:lnTo>
                  <a:lnTo>
                    <a:pt x="1752412" y="1739900"/>
                  </a:lnTo>
                  <a:lnTo>
                    <a:pt x="1761743" y="1739900"/>
                  </a:lnTo>
                  <a:lnTo>
                    <a:pt x="1762547" y="1752600"/>
                  </a:lnTo>
                  <a:close/>
                </a:path>
                <a:path extrusionOk="0" h="1765300" w="1775459">
                  <a:moveTo>
                    <a:pt x="1756175" y="1765300"/>
                  </a:moveTo>
                  <a:lnTo>
                    <a:pt x="1585595" y="1765300"/>
                  </a:lnTo>
                  <a:lnTo>
                    <a:pt x="1542486" y="1752600"/>
                  </a:lnTo>
                  <a:lnTo>
                    <a:pt x="1768379" y="1752600"/>
                  </a:lnTo>
                  <a:lnTo>
                    <a:pt x="1756175" y="1765300"/>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0" name="Google Shape;440;p5"/>
            <p:cNvSpPr/>
            <p:nvPr/>
          </p:nvSpPr>
          <p:spPr>
            <a:xfrm>
              <a:off x="7804028" y="5572900"/>
              <a:ext cx="1451610" cy="1444625"/>
            </a:xfrm>
            <a:custGeom>
              <a:rect b="b" l="l" r="r" t="t"/>
              <a:pathLst>
                <a:path extrusionOk="0" h="1444625" w="1451609">
                  <a:moveTo>
                    <a:pt x="1451441" y="1444598"/>
                  </a:moveTo>
                  <a:lnTo>
                    <a:pt x="1399123" y="1400575"/>
                  </a:lnTo>
                  <a:lnTo>
                    <a:pt x="1329038" y="1339820"/>
                  </a:lnTo>
                  <a:lnTo>
                    <a:pt x="1209956" y="1233584"/>
                  </a:lnTo>
                  <a:lnTo>
                    <a:pt x="1135366" y="1165355"/>
                  </a:lnTo>
                  <a:lnTo>
                    <a:pt x="1054834" y="1090452"/>
                  </a:lnTo>
                  <a:lnTo>
                    <a:pt x="969759" y="1010100"/>
                  </a:lnTo>
                  <a:lnTo>
                    <a:pt x="870213" y="914548"/>
                  </a:lnTo>
                  <a:lnTo>
                    <a:pt x="802583" y="848632"/>
                  </a:lnTo>
                  <a:lnTo>
                    <a:pt x="700401" y="747760"/>
                  </a:lnTo>
                  <a:lnTo>
                    <a:pt x="599034" y="646079"/>
                  </a:lnTo>
                  <a:lnTo>
                    <a:pt x="516485" y="562029"/>
                  </a:lnTo>
                  <a:lnTo>
                    <a:pt x="395761" y="436832"/>
                  </a:lnTo>
                  <a:lnTo>
                    <a:pt x="317561" y="354210"/>
                  </a:lnTo>
                  <a:lnTo>
                    <a:pt x="245476" y="276791"/>
                  </a:lnTo>
                  <a:lnTo>
                    <a:pt x="188307" y="214386"/>
                  </a:lnTo>
                  <a:lnTo>
                    <a:pt x="105350" y="121887"/>
                  </a:lnTo>
                  <a:lnTo>
                    <a:pt x="44258" y="52094"/>
                  </a:lnTo>
                  <a:lnTo>
                    <a:pt x="14841" y="17618"/>
                  </a:lnTo>
                  <a:lnTo>
                    <a:pt x="5148" y="6073"/>
                  </a:lnTo>
                  <a:lnTo>
                    <a:pt x="0" y="0"/>
                  </a:lnTo>
                  <a:lnTo>
                    <a:pt x="38973" y="32566"/>
                  </a:lnTo>
                  <a:lnTo>
                    <a:pt x="122454" y="104691"/>
                  </a:lnTo>
                  <a:lnTo>
                    <a:pt x="215329" y="187269"/>
                  </a:lnTo>
                  <a:lnTo>
                    <a:pt x="278003" y="244130"/>
                  </a:lnTo>
                  <a:lnTo>
                    <a:pt x="355746" y="315832"/>
                  </a:lnTo>
                  <a:lnTo>
                    <a:pt x="438731" y="393634"/>
                  </a:lnTo>
                  <a:lnTo>
                    <a:pt x="564486" y="513781"/>
                  </a:lnTo>
                  <a:lnTo>
                    <a:pt x="598090" y="546374"/>
                  </a:lnTo>
                  <a:lnTo>
                    <a:pt x="751039" y="696797"/>
                  </a:lnTo>
                  <a:lnTo>
                    <a:pt x="852372" y="798568"/>
                  </a:lnTo>
                  <a:lnTo>
                    <a:pt x="951177" y="899324"/>
                  </a:lnTo>
                  <a:lnTo>
                    <a:pt x="1014685" y="965009"/>
                  </a:lnTo>
                  <a:lnTo>
                    <a:pt x="1095448" y="1049713"/>
                  </a:lnTo>
                  <a:lnTo>
                    <a:pt x="1133846" y="1090476"/>
                  </a:lnTo>
                  <a:lnTo>
                    <a:pt x="1205909" y="1167872"/>
                  </a:lnTo>
                  <a:lnTo>
                    <a:pt x="1239357" y="1204220"/>
                  </a:lnTo>
                  <a:lnTo>
                    <a:pt x="1285641" y="1255259"/>
                  </a:lnTo>
                  <a:lnTo>
                    <a:pt x="1346044" y="1322687"/>
                  </a:lnTo>
                  <a:lnTo>
                    <a:pt x="1407165" y="1392480"/>
                  </a:lnTo>
                  <a:lnTo>
                    <a:pt x="1436599" y="1426939"/>
                  </a:lnTo>
                  <a:lnTo>
                    <a:pt x="1451441" y="1444598"/>
                  </a:lnTo>
                  <a:close/>
                </a:path>
              </a:pathLst>
            </a:custGeom>
            <a:solidFill>
              <a:srgbClr val="2E65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5"/>
            <p:cNvSpPr/>
            <p:nvPr/>
          </p:nvSpPr>
          <p:spPr>
            <a:xfrm>
              <a:off x="7792774" y="5561557"/>
              <a:ext cx="1473835" cy="1460500"/>
            </a:xfrm>
            <a:custGeom>
              <a:rect b="b" l="l" r="r" t="t"/>
              <a:pathLst>
                <a:path extrusionOk="0" h="1460500" w="1473834">
                  <a:moveTo>
                    <a:pt x="22435" y="25400"/>
                  </a:moveTo>
                  <a:lnTo>
                    <a:pt x="18212" y="25400"/>
                  </a:lnTo>
                  <a:lnTo>
                    <a:pt x="43" y="12763"/>
                  </a:lnTo>
                  <a:lnTo>
                    <a:pt x="0" y="10172"/>
                  </a:lnTo>
                  <a:lnTo>
                    <a:pt x="193" y="0"/>
                  </a:lnTo>
                  <a:lnTo>
                    <a:pt x="11253" y="0"/>
                  </a:lnTo>
                  <a:lnTo>
                    <a:pt x="4698" y="12700"/>
                  </a:lnTo>
                  <a:lnTo>
                    <a:pt x="10851" y="12700"/>
                  </a:lnTo>
                  <a:lnTo>
                    <a:pt x="22435" y="25400"/>
                  </a:lnTo>
                  <a:close/>
                </a:path>
                <a:path extrusionOk="0" h="1460500" w="1473834">
                  <a:moveTo>
                    <a:pt x="33978" y="12700"/>
                  </a:moveTo>
                  <a:lnTo>
                    <a:pt x="4698" y="12700"/>
                  </a:lnTo>
                  <a:lnTo>
                    <a:pt x="11253" y="0"/>
                  </a:lnTo>
                  <a:lnTo>
                    <a:pt x="17850" y="0"/>
                  </a:lnTo>
                  <a:lnTo>
                    <a:pt x="32057" y="10172"/>
                  </a:lnTo>
                  <a:lnTo>
                    <a:pt x="33978" y="12700"/>
                  </a:lnTo>
                  <a:close/>
                </a:path>
                <a:path extrusionOk="0" h="1460500" w="1473834">
                  <a:moveTo>
                    <a:pt x="32057" y="10172"/>
                  </a:moveTo>
                  <a:lnTo>
                    <a:pt x="17850" y="0"/>
                  </a:lnTo>
                  <a:lnTo>
                    <a:pt x="24325" y="0"/>
                  </a:lnTo>
                  <a:lnTo>
                    <a:pt x="32057" y="10172"/>
                  </a:lnTo>
                  <a:close/>
                </a:path>
                <a:path extrusionOk="0" h="1460500" w="1473834">
                  <a:moveTo>
                    <a:pt x="1455656" y="1422400"/>
                  </a:moveTo>
                  <a:lnTo>
                    <a:pt x="1441963" y="1422400"/>
                  </a:lnTo>
                  <a:lnTo>
                    <a:pt x="1430402" y="1409700"/>
                  </a:lnTo>
                  <a:lnTo>
                    <a:pt x="1417070" y="1397000"/>
                  </a:lnTo>
                  <a:lnTo>
                    <a:pt x="1367834" y="1359590"/>
                  </a:lnTo>
                  <a:lnTo>
                    <a:pt x="1367000" y="1358900"/>
                  </a:lnTo>
                  <a:lnTo>
                    <a:pt x="1349598" y="1333500"/>
                  </a:lnTo>
                  <a:lnTo>
                    <a:pt x="1310593" y="1295400"/>
                  </a:lnTo>
                  <a:lnTo>
                    <a:pt x="1289238" y="1270000"/>
                  </a:lnTo>
                  <a:lnTo>
                    <a:pt x="1266699" y="1244600"/>
                  </a:lnTo>
                  <a:lnTo>
                    <a:pt x="1243010" y="1219200"/>
                  </a:lnTo>
                  <a:lnTo>
                    <a:pt x="1209595" y="1181100"/>
                  </a:lnTo>
                  <a:lnTo>
                    <a:pt x="1174399" y="1143000"/>
                  </a:lnTo>
                  <a:lnTo>
                    <a:pt x="1137556" y="1104900"/>
                  </a:lnTo>
                  <a:lnTo>
                    <a:pt x="1099202" y="1066800"/>
                  </a:lnTo>
                  <a:lnTo>
                    <a:pt x="1059471" y="1016000"/>
                  </a:lnTo>
                  <a:lnTo>
                    <a:pt x="1018498" y="977900"/>
                  </a:lnTo>
                  <a:lnTo>
                    <a:pt x="1002800" y="965200"/>
                  </a:lnTo>
                  <a:lnTo>
                    <a:pt x="954990" y="914400"/>
                  </a:lnTo>
                  <a:lnTo>
                    <a:pt x="938821" y="889000"/>
                  </a:lnTo>
                  <a:lnTo>
                    <a:pt x="889591" y="850900"/>
                  </a:lnTo>
                  <a:lnTo>
                    <a:pt x="856312" y="812800"/>
                  </a:lnTo>
                  <a:lnTo>
                    <a:pt x="822744" y="774700"/>
                  </a:lnTo>
                  <a:lnTo>
                    <a:pt x="788935" y="749300"/>
                  </a:lnTo>
                  <a:lnTo>
                    <a:pt x="755013" y="711200"/>
                  </a:lnTo>
                  <a:lnTo>
                    <a:pt x="720976" y="673100"/>
                  </a:lnTo>
                  <a:lnTo>
                    <a:pt x="686930" y="647700"/>
                  </a:lnTo>
                  <a:lnTo>
                    <a:pt x="618987" y="571500"/>
                  </a:lnTo>
                  <a:lnTo>
                    <a:pt x="585373" y="546100"/>
                  </a:lnTo>
                  <a:lnTo>
                    <a:pt x="568608" y="520700"/>
                  </a:lnTo>
                  <a:lnTo>
                    <a:pt x="485897" y="444500"/>
                  </a:lnTo>
                  <a:lnTo>
                    <a:pt x="442903" y="406400"/>
                  </a:lnTo>
                  <a:lnTo>
                    <a:pt x="400873" y="368300"/>
                  </a:lnTo>
                  <a:lnTo>
                    <a:pt x="359981" y="330200"/>
                  </a:lnTo>
                  <a:lnTo>
                    <a:pt x="320400" y="292100"/>
                  </a:lnTo>
                  <a:lnTo>
                    <a:pt x="282301" y="254000"/>
                  </a:lnTo>
                  <a:lnTo>
                    <a:pt x="245860" y="228600"/>
                  </a:lnTo>
                  <a:lnTo>
                    <a:pt x="219701" y="203200"/>
                  </a:lnTo>
                  <a:lnTo>
                    <a:pt x="194619" y="177800"/>
                  </a:lnTo>
                  <a:lnTo>
                    <a:pt x="170714" y="152400"/>
                  </a:lnTo>
                  <a:lnTo>
                    <a:pt x="126912" y="114300"/>
                  </a:lnTo>
                  <a:lnTo>
                    <a:pt x="107099" y="101600"/>
                  </a:lnTo>
                  <a:lnTo>
                    <a:pt x="106716" y="101335"/>
                  </a:lnTo>
                  <a:lnTo>
                    <a:pt x="90892" y="76200"/>
                  </a:lnTo>
                  <a:lnTo>
                    <a:pt x="76330" y="63500"/>
                  </a:lnTo>
                  <a:lnTo>
                    <a:pt x="63298" y="50800"/>
                  </a:lnTo>
                  <a:lnTo>
                    <a:pt x="51927" y="38100"/>
                  </a:lnTo>
                  <a:lnTo>
                    <a:pt x="42139" y="25400"/>
                  </a:lnTo>
                  <a:lnTo>
                    <a:pt x="33939" y="12763"/>
                  </a:lnTo>
                  <a:lnTo>
                    <a:pt x="32057" y="10172"/>
                  </a:lnTo>
                  <a:lnTo>
                    <a:pt x="35693" y="12763"/>
                  </a:lnTo>
                  <a:lnTo>
                    <a:pt x="56854" y="25400"/>
                  </a:lnTo>
                  <a:lnTo>
                    <a:pt x="70316" y="38100"/>
                  </a:lnTo>
                  <a:lnTo>
                    <a:pt x="85460" y="50800"/>
                  </a:lnTo>
                  <a:lnTo>
                    <a:pt x="120608" y="88900"/>
                  </a:lnTo>
                  <a:lnTo>
                    <a:pt x="140527" y="101600"/>
                  </a:lnTo>
                  <a:lnTo>
                    <a:pt x="161799" y="127000"/>
                  </a:lnTo>
                  <a:lnTo>
                    <a:pt x="184386" y="139700"/>
                  </a:lnTo>
                  <a:lnTo>
                    <a:pt x="208329" y="165100"/>
                  </a:lnTo>
                  <a:lnTo>
                    <a:pt x="233472" y="190500"/>
                  </a:lnTo>
                  <a:lnTo>
                    <a:pt x="259696" y="203200"/>
                  </a:lnTo>
                  <a:lnTo>
                    <a:pt x="296198" y="241300"/>
                  </a:lnTo>
                  <a:lnTo>
                    <a:pt x="334356" y="279400"/>
                  </a:lnTo>
                  <a:lnTo>
                    <a:pt x="373998" y="317500"/>
                  </a:lnTo>
                  <a:lnTo>
                    <a:pt x="414951" y="355600"/>
                  </a:lnTo>
                  <a:lnTo>
                    <a:pt x="457041" y="393700"/>
                  </a:lnTo>
                  <a:lnTo>
                    <a:pt x="500095" y="431800"/>
                  </a:lnTo>
                  <a:lnTo>
                    <a:pt x="532885" y="457200"/>
                  </a:lnTo>
                  <a:lnTo>
                    <a:pt x="566097" y="495300"/>
                  </a:lnTo>
                  <a:lnTo>
                    <a:pt x="582866" y="508000"/>
                  </a:lnTo>
                  <a:lnTo>
                    <a:pt x="599691" y="533400"/>
                  </a:lnTo>
                  <a:lnTo>
                    <a:pt x="633386" y="558800"/>
                  </a:lnTo>
                  <a:lnTo>
                    <a:pt x="667357" y="596900"/>
                  </a:lnTo>
                  <a:lnTo>
                    <a:pt x="701394" y="622300"/>
                  </a:lnTo>
                  <a:lnTo>
                    <a:pt x="769533" y="698500"/>
                  </a:lnTo>
                  <a:lnTo>
                    <a:pt x="803503" y="723900"/>
                  </a:lnTo>
                  <a:lnTo>
                    <a:pt x="870957" y="800100"/>
                  </a:lnTo>
                  <a:lnTo>
                    <a:pt x="904231" y="825500"/>
                  </a:lnTo>
                  <a:lnTo>
                    <a:pt x="920799" y="850900"/>
                  </a:lnTo>
                  <a:lnTo>
                    <a:pt x="953591" y="876300"/>
                  </a:lnTo>
                  <a:lnTo>
                    <a:pt x="969791" y="901700"/>
                  </a:lnTo>
                  <a:lnTo>
                    <a:pt x="985840" y="914400"/>
                  </a:lnTo>
                  <a:lnTo>
                    <a:pt x="1033299" y="965200"/>
                  </a:lnTo>
                  <a:lnTo>
                    <a:pt x="1074372" y="1003300"/>
                  </a:lnTo>
                  <a:lnTo>
                    <a:pt x="1114162" y="1041400"/>
                  </a:lnTo>
                  <a:lnTo>
                    <a:pt x="1152574" y="1092200"/>
                  </a:lnTo>
                  <a:lnTo>
                    <a:pt x="1189470" y="1130300"/>
                  </a:lnTo>
                  <a:lnTo>
                    <a:pt x="1224715" y="1168400"/>
                  </a:lnTo>
                  <a:lnTo>
                    <a:pt x="1258173" y="1206500"/>
                  </a:lnTo>
                  <a:lnTo>
                    <a:pt x="1281956" y="1231900"/>
                  </a:lnTo>
                  <a:lnTo>
                    <a:pt x="1304547" y="1257300"/>
                  </a:lnTo>
                  <a:lnTo>
                    <a:pt x="1325932" y="1282700"/>
                  </a:lnTo>
                  <a:lnTo>
                    <a:pt x="1346095" y="1295400"/>
                  </a:lnTo>
                  <a:lnTo>
                    <a:pt x="1364992" y="1320800"/>
                  </a:lnTo>
                  <a:lnTo>
                    <a:pt x="1382475" y="1346200"/>
                  </a:lnTo>
                  <a:lnTo>
                    <a:pt x="1413103" y="1371600"/>
                  </a:lnTo>
                  <a:lnTo>
                    <a:pt x="1426222" y="1397000"/>
                  </a:lnTo>
                  <a:lnTo>
                    <a:pt x="1437698" y="1409700"/>
                  </a:lnTo>
                  <a:lnTo>
                    <a:pt x="1447514" y="1409700"/>
                  </a:lnTo>
                  <a:lnTo>
                    <a:pt x="1455656" y="1422400"/>
                  </a:lnTo>
                  <a:close/>
                </a:path>
                <a:path extrusionOk="0" h="1460500" w="1473834">
                  <a:moveTo>
                    <a:pt x="26095" y="25400"/>
                  </a:moveTo>
                  <a:lnTo>
                    <a:pt x="22435" y="25400"/>
                  </a:lnTo>
                  <a:lnTo>
                    <a:pt x="10851" y="12700"/>
                  </a:lnTo>
                  <a:lnTo>
                    <a:pt x="33898" y="12700"/>
                  </a:lnTo>
                  <a:lnTo>
                    <a:pt x="26095" y="25400"/>
                  </a:lnTo>
                  <a:close/>
                </a:path>
                <a:path extrusionOk="0" h="1460500" w="1473834">
                  <a:moveTo>
                    <a:pt x="26095" y="25400"/>
                  </a:moveTo>
                  <a:lnTo>
                    <a:pt x="33898" y="12700"/>
                  </a:lnTo>
                  <a:lnTo>
                    <a:pt x="26095" y="25400"/>
                  </a:lnTo>
                  <a:close/>
                </a:path>
                <a:path extrusionOk="0" h="1460500" w="1473834">
                  <a:moveTo>
                    <a:pt x="33939" y="12763"/>
                  </a:moveTo>
                  <a:close/>
                </a:path>
                <a:path extrusionOk="0" h="1460500" w="1473834">
                  <a:moveTo>
                    <a:pt x="106716" y="101335"/>
                  </a:moveTo>
                  <a:lnTo>
                    <a:pt x="88735" y="88900"/>
                  </a:lnTo>
                  <a:lnTo>
                    <a:pt x="71946" y="63500"/>
                  </a:lnTo>
                  <a:lnTo>
                    <a:pt x="56918" y="50800"/>
                  </a:lnTo>
                  <a:lnTo>
                    <a:pt x="43586" y="50800"/>
                  </a:lnTo>
                  <a:lnTo>
                    <a:pt x="22354" y="25400"/>
                  </a:lnTo>
                  <a:lnTo>
                    <a:pt x="26095" y="25400"/>
                  </a:lnTo>
                  <a:lnTo>
                    <a:pt x="33939" y="12763"/>
                  </a:lnTo>
                  <a:lnTo>
                    <a:pt x="42139" y="25400"/>
                  </a:lnTo>
                  <a:lnTo>
                    <a:pt x="51927" y="38100"/>
                  </a:lnTo>
                  <a:lnTo>
                    <a:pt x="63298" y="50800"/>
                  </a:lnTo>
                  <a:lnTo>
                    <a:pt x="76290" y="63500"/>
                  </a:lnTo>
                  <a:lnTo>
                    <a:pt x="90892" y="76200"/>
                  </a:lnTo>
                  <a:lnTo>
                    <a:pt x="106716" y="101335"/>
                  </a:lnTo>
                  <a:close/>
                </a:path>
                <a:path extrusionOk="0" h="1460500" w="1473834">
                  <a:moveTo>
                    <a:pt x="1449623" y="1447800"/>
                  </a:moveTo>
                  <a:lnTo>
                    <a:pt x="1438281" y="1447800"/>
                  </a:lnTo>
                  <a:lnTo>
                    <a:pt x="1428715" y="1435100"/>
                  </a:lnTo>
                  <a:lnTo>
                    <a:pt x="1417135" y="1422400"/>
                  </a:lnTo>
                  <a:lnTo>
                    <a:pt x="1403700" y="1409700"/>
                  </a:lnTo>
                  <a:lnTo>
                    <a:pt x="1388568" y="1397000"/>
                  </a:lnTo>
                  <a:lnTo>
                    <a:pt x="1353430" y="1371600"/>
                  </a:lnTo>
                  <a:lnTo>
                    <a:pt x="1333507" y="1346200"/>
                  </a:lnTo>
                  <a:lnTo>
                    <a:pt x="1312229" y="1333500"/>
                  </a:lnTo>
                  <a:lnTo>
                    <a:pt x="1289642" y="1308100"/>
                  </a:lnTo>
                  <a:lnTo>
                    <a:pt x="1265694" y="1295400"/>
                  </a:lnTo>
                  <a:lnTo>
                    <a:pt x="1240540" y="1270000"/>
                  </a:lnTo>
                  <a:lnTo>
                    <a:pt x="1214292" y="1244600"/>
                  </a:lnTo>
                  <a:lnTo>
                    <a:pt x="1177794" y="1219200"/>
                  </a:lnTo>
                  <a:lnTo>
                    <a:pt x="1139643" y="1181100"/>
                  </a:lnTo>
                  <a:lnTo>
                    <a:pt x="1100010" y="1143000"/>
                  </a:lnTo>
                  <a:lnTo>
                    <a:pt x="1059067" y="1104900"/>
                  </a:lnTo>
                  <a:lnTo>
                    <a:pt x="1016985" y="1066800"/>
                  </a:lnTo>
                  <a:lnTo>
                    <a:pt x="973934" y="1028700"/>
                  </a:lnTo>
                  <a:lnTo>
                    <a:pt x="957592" y="1003300"/>
                  </a:lnTo>
                  <a:lnTo>
                    <a:pt x="907932" y="965200"/>
                  </a:lnTo>
                  <a:lnTo>
                    <a:pt x="891155" y="939800"/>
                  </a:lnTo>
                  <a:lnTo>
                    <a:pt x="857452" y="914400"/>
                  </a:lnTo>
                  <a:lnTo>
                    <a:pt x="840562" y="889000"/>
                  </a:lnTo>
                  <a:lnTo>
                    <a:pt x="806631" y="863600"/>
                  </a:lnTo>
                  <a:lnTo>
                    <a:pt x="772599" y="825500"/>
                  </a:lnTo>
                  <a:lnTo>
                    <a:pt x="738523" y="800100"/>
                  </a:lnTo>
                  <a:lnTo>
                    <a:pt x="670444" y="723900"/>
                  </a:lnTo>
                  <a:lnTo>
                    <a:pt x="636604" y="698500"/>
                  </a:lnTo>
                  <a:lnTo>
                    <a:pt x="602974" y="660400"/>
                  </a:lnTo>
                  <a:lnTo>
                    <a:pt x="569676" y="622300"/>
                  </a:lnTo>
                  <a:lnTo>
                    <a:pt x="536680" y="596900"/>
                  </a:lnTo>
                  <a:lnTo>
                    <a:pt x="520345" y="571500"/>
                  </a:lnTo>
                  <a:lnTo>
                    <a:pt x="504157" y="558800"/>
                  </a:lnTo>
                  <a:lnTo>
                    <a:pt x="440608" y="495300"/>
                  </a:lnTo>
                  <a:lnTo>
                    <a:pt x="399540" y="444500"/>
                  </a:lnTo>
                  <a:lnTo>
                    <a:pt x="359722" y="406400"/>
                  </a:lnTo>
                  <a:lnTo>
                    <a:pt x="321294" y="368300"/>
                  </a:lnTo>
                  <a:lnTo>
                    <a:pt x="284395" y="330200"/>
                  </a:lnTo>
                  <a:lnTo>
                    <a:pt x="249162" y="292100"/>
                  </a:lnTo>
                  <a:lnTo>
                    <a:pt x="215735" y="254000"/>
                  </a:lnTo>
                  <a:lnTo>
                    <a:pt x="191929" y="228600"/>
                  </a:lnTo>
                  <a:lnTo>
                    <a:pt x="169331" y="203200"/>
                  </a:lnTo>
                  <a:lnTo>
                    <a:pt x="147953" y="177800"/>
                  </a:lnTo>
                  <a:lnTo>
                    <a:pt x="127813" y="152400"/>
                  </a:lnTo>
                  <a:lnTo>
                    <a:pt x="108904" y="139700"/>
                  </a:lnTo>
                  <a:lnTo>
                    <a:pt x="91403" y="114300"/>
                  </a:lnTo>
                  <a:lnTo>
                    <a:pt x="75365" y="101600"/>
                  </a:lnTo>
                  <a:lnTo>
                    <a:pt x="60805" y="76200"/>
                  </a:lnTo>
                  <a:lnTo>
                    <a:pt x="47709" y="63500"/>
                  </a:lnTo>
                  <a:lnTo>
                    <a:pt x="36235" y="50800"/>
                  </a:lnTo>
                  <a:lnTo>
                    <a:pt x="26429" y="38100"/>
                  </a:lnTo>
                  <a:lnTo>
                    <a:pt x="18292" y="25400"/>
                  </a:lnTo>
                  <a:lnTo>
                    <a:pt x="22354" y="25400"/>
                  </a:lnTo>
                  <a:lnTo>
                    <a:pt x="43586" y="50800"/>
                  </a:lnTo>
                  <a:lnTo>
                    <a:pt x="56918" y="50800"/>
                  </a:lnTo>
                  <a:lnTo>
                    <a:pt x="71946" y="63500"/>
                  </a:lnTo>
                  <a:lnTo>
                    <a:pt x="88735" y="88900"/>
                  </a:lnTo>
                  <a:lnTo>
                    <a:pt x="106716" y="101335"/>
                  </a:lnTo>
                  <a:lnTo>
                    <a:pt x="106883" y="101600"/>
                  </a:lnTo>
                  <a:lnTo>
                    <a:pt x="124299" y="114300"/>
                  </a:lnTo>
                  <a:lnTo>
                    <a:pt x="143137" y="139700"/>
                  </a:lnTo>
                  <a:lnTo>
                    <a:pt x="163321" y="165100"/>
                  </a:lnTo>
                  <a:lnTo>
                    <a:pt x="184650" y="190500"/>
                  </a:lnTo>
                  <a:lnTo>
                    <a:pt x="207193" y="215900"/>
                  </a:lnTo>
                  <a:lnTo>
                    <a:pt x="230938" y="241300"/>
                  </a:lnTo>
                  <a:lnTo>
                    <a:pt x="264291" y="279400"/>
                  </a:lnTo>
                  <a:lnTo>
                    <a:pt x="299459" y="317500"/>
                  </a:lnTo>
                  <a:lnTo>
                    <a:pt x="336301" y="355600"/>
                  </a:lnTo>
                  <a:lnTo>
                    <a:pt x="374675" y="393700"/>
                  </a:lnTo>
                  <a:lnTo>
                    <a:pt x="414438" y="431800"/>
                  </a:lnTo>
                  <a:lnTo>
                    <a:pt x="455450" y="482600"/>
                  </a:lnTo>
                  <a:lnTo>
                    <a:pt x="518958" y="546100"/>
                  </a:lnTo>
                  <a:lnTo>
                    <a:pt x="551401" y="571500"/>
                  </a:lnTo>
                  <a:lnTo>
                    <a:pt x="567821" y="596900"/>
                  </a:lnTo>
                  <a:lnTo>
                    <a:pt x="584357" y="609600"/>
                  </a:lnTo>
                  <a:lnTo>
                    <a:pt x="617619" y="647700"/>
                  </a:lnTo>
                  <a:lnTo>
                    <a:pt x="651199" y="673100"/>
                  </a:lnTo>
                  <a:lnTo>
                    <a:pt x="718935" y="749300"/>
                  </a:lnTo>
                  <a:lnTo>
                    <a:pt x="753016" y="774700"/>
                  </a:lnTo>
                  <a:lnTo>
                    <a:pt x="821048" y="850900"/>
                  </a:lnTo>
                  <a:lnTo>
                    <a:pt x="871797" y="901700"/>
                  </a:lnTo>
                  <a:lnTo>
                    <a:pt x="922170" y="939800"/>
                  </a:lnTo>
                  <a:lnTo>
                    <a:pt x="988132" y="1003300"/>
                  </a:lnTo>
                  <a:lnTo>
                    <a:pt x="1031099" y="1054100"/>
                  </a:lnTo>
                  <a:lnTo>
                    <a:pt x="1073133" y="1092200"/>
                  </a:lnTo>
                  <a:lnTo>
                    <a:pt x="1114022" y="1130300"/>
                  </a:lnTo>
                  <a:lnTo>
                    <a:pt x="1153598" y="1168400"/>
                  </a:lnTo>
                  <a:lnTo>
                    <a:pt x="1191690" y="1193800"/>
                  </a:lnTo>
                  <a:lnTo>
                    <a:pt x="1228128" y="1231900"/>
                  </a:lnTo>
                  <a:lnTo>
                    <a:pt x="1254293" y="1257300"/>
                  </a:lnTo>
                  <a:lnTo>
                    <a:pt x="1279384" y="1282700"/>
                  </a:lnTo>
                  <a:lnTo>
                    <a:pt x="1303291" y="1295400"/>
                  </a:lnTo>
                  <a:lnTo>
                    <a:pt x="1347089" y="1333500"/>
                  </a:lnTo>
                  <a:lnTo>
                    <a:pt x="1366924" y="1358900"/>
                  </a:lnTo>
                  <a:lnTo>
                    <a:pt x="1367834" y="1359590"/>
                  </a:lnTo>
                  <a:lnTo>
                    <a:pt x="1397658" y="1384300"/>
                  </a:lnTo>
                  <a:lnTo>
                    <a:pt x="1410633" y="1409700"/>
                  </a:lnTo>
                  <a:lnTo>
                    <a:pt x="1422050" y="1422456"/>
                  </a:lnTo>
                  <a:lnTo>
                    <a:pt x="1431803" y="1435100"/>
                  </a:lnTo>
                  <a:lnTo>
                    <a:pt x="1439970" y="1435100"/>
                  </a:lnTo>
                  <a:lnTo>
                    <a:pt x="1449623" y="1447800"/>
                  </a:lnTo>
                  <a:close/>
                </a:path>
                <a:path extrusionOk="0" h="1460500" w="1473834">
                  <a:moveTo>
                    <a:pt x="1444998" y="1435100"/>
                  </a:moveTo>
                  <a:lnTo>
                    <a:pt x="1431803" y="1435100"/>
                  </a:lnTo>
                  <a:lnTo>
                    <a:pt x="1422006" y="1422400"/>
                  </a:lnTo>
                  <a:lnTo>
                    <a:pt x="1410633" y="1409700"/>
                  </a:lnTo>
                  <a:lnTo>
                    <a:pt x="1397658" y="1384300"/>
                  </a:lnTo>
                  <a:lnTo>
                    <a:pt x="1367834" y="1359590"/>
                  </a:lnTo>
                  <a:lnTo>
                    <a:pt x="1417070" y="1397000"/>
                  </a:lnTo>
                  <a:lnTo>
                    <a:pt x="1430402" y="1409700"/>
                  </a:lnTo>
                  <a:lnTo>
                    <a:pt x="1441963" y="1422400"/>
                  </a:lnTo>
                  <a:lnTo>
                    <a:pt x="1451554" y="1422400"/>
                  </a:lnTo>
                  <a:lnTo>
                    <a:pt x="1444998" y="1435100"/>
                  </a:lnTo>
                  <a:close/>
                </a:path>
                <a:path extrusionOk="0" h="1460500" w="1473834">
                  <a:moveTo>
                    <a:pt x="1444998" y="1435100"/>
                  </a:moveTo>
                  <a:lnTo>
                    <a:pt x="1451554" y="1422400"/>
                  </a:lnTo>
                  <a:lnTo>
                    <a:pt x="1444998" y="1435100"/>
                  </a:lnTo>
                  <a:close/>
                </a:path>
                <a:path extrusionOk="0" h="1460500" w="1473834">
                  <a:moveTo>
                    <a:pt x="1451605" y="1422456"/>
                  </a:moveTo>
                  <a:close/>
                </a:path>
                <a:path extrusionOk="0" h="1460500" w="1473834">
                  <a:moveTo>
                    <a:pt x="1470538" y="1447800"/>
                  </a:moveTo>
                  <a:lnTo>
                    <a:pt x="1469291" y="1447800"/>
                  </a:lnTo>
                  <a:lnTo>
                    <a:pt x="1463137" y="1435100"/>
                  </a:lnTo>
                  <a:lnTo>
                    <a:pt x="1451605" y="1422456"/>
                  </a:lnTo>
                  <a:lnTo>
                    <a:pt x="1455736" y="1422400"/>
                  </a:lnTo>
                  <a:lnTo>
                    <a:pt x="1465389" y="1435100"/>
                  </a:lnTo>
                  <a:lnTo>
                    <a:pt x="1470538" y="1447800"/>
                  </a:lnTo>
                  <a:close/>
                </a:path>
                <a:path extrusionOk="0" h="1460500" w="1473834">
                  <a:moveTo>
                    <a:pt x="1454771" y="1460500"/>
                  </a:moveTo>
                  <a:lnTo>
                    <a:pt x="1449623" y="1447800"/>
                  </a:lnTo>
                  <a:lnTo>
                    <a:pt x="1439970" y="1435100"/>
                  </a:lnTo>
                  <a:lnTo>
                    <a:pt x="1444998" y="1435100"/>
                  </a:lnTo>
                  <a:lnTo>
                    <a:pt x="1451605" y="1422456"/>
                  </a:lnTo>
                  <a:lnTo>
                    <a:pt x="1463137" y="1435100"/>
                  </a:lnTo>
                  <a:lnTo>
                    <a:pt x="1469291" y="1447800"/>
                  </a:lnTo>
                  <a:lnTo>
                    <a:pt x="1449945" y="1447800"/>
                  </a:lnTo>
                  <a:lnTo>
                    <a:pt x="1457113" y="1456746"/>
                  </a:lnTo>
                  <a:lnTo>
                    <a:pt x="1454771" y="1460500"/>
                  </a:lnTo>
                  <a:close/>
                </a:path>
                <a:path extrusionOk="0" h="1460500" w="1473834">
                  <a:moveTo>
                    <a:pt x="1457113" y="1456746"/>
                  </a:moveTo>
                  <a:lnTo>
                    <a:pt x="1449945" y="1447800"/>
                  </a:lnTo>
                  <a:lnTo>
                    <a:pt x="1462695" y="1447800"/>
                  </a:lnTo>
                  <a:lnTo>
                    <a:pt x="1457113" y="1456746"/>
                  </a:lnTo>
                  <a:close/>
                </a:path>
                <a:path extrusionOk="0" h="1460500" w="1473834">
                  <a:moveTo>
                    <a:pt x="1466154" y="1460500"/>
                  </a:moveTo>
                  <a:lnTo>
                    <a:pt x="1460120" y="1460500"/>
                  </a:lnTo>
                  <a:lnTo>
                    <a:pt x="1457113" y="1456746"/>
                  </a:lnTo>
                  <a:lnTo>
                    <a:pt x="1462695" y="1447800"/>
                  </a:lnTo>
                  <a:lnTo>
                    <a:pt x="1473715" y="1447800"/>
                  </a:lnTo>
                  <a:lnTo>
                    <a:pt x="1466154" y="1460500"/>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2" name="Google Shape;442;p5"/>
            <p:cNvSpPr/>
            <p:nvPr/>
          </p:nvSpPr>
          <p:spPr>
            <a:xfrm>
              <a:off x="9169736" y="5546700"/>
              <a:ext cx="1472565" cy="1478915"/>
            </a:xfrm>
            <a:custGeom>
              <a:rect b="b" l="l" r="r" t="t"/>
              <a:pathLst>
                <a:path extrusionOk="0" h="1478915" w="1472565">
                  <a:moveTo>
                    <a:pt x="119751" y="1478587"/>
                  </a:moveTo>
                  <a:lnTo>
                    <a:pt x="2195" y="1476951"/>
                  </a:lnTo>
                  <a:lnTo>
                    <a:pt x="0" y="1359386"/>
                  </a:lnTo>
                  <a:lnTo>
                    <a:pt x="25568" y="1070188"/>
                  </a:lnTo>
                  <a:lnTo>
                    <a:pt x="127131" y="704605"/>
                  </a:lnTo>
                  <a:lnTo>
                    <a:pt x="352918" y="357885"/>
                  </a:lnTo>
                  <a:lnTo>
                    <a:pt x="698480" y="130352"/>
                  </a:lnTo>
                  <a:lnTo>
                    <a:pt x="1063506" y="26983"/>
                  </a:lnTo>
                  <a:lnTo>
                    <a:pt x="1352530" y="0"/>
                  </a:lnTo>
                  <a:lnTo>
                    <a:pt x="1470086" y="1622"/>
                  </a:lnTo>
                  <a:lnTo>
                    <a:pt x="1472288" y="119195"/>
                  </a:lnTo>
                  <a:lnTo>
                    <a:pt x="1446733" y="408411"/>
                  </a:lnTo>
                  <a:lnTo>
                    <a:pt x="1345184" y="774019"/>
                  </a:lnTo>
                  <a:lnTo>
                    <a:pt x="1119403" y="1120770"/>
                  </a:lnTo>
                  <a:lnTo>
                    <a:pt x="773818" y="1348289"/>
                  </a:lnTo>
                  <a:lnTo>
                    <a:pt x="408780" y="1451630"/>
                  </a:lnTo>
                  <a:lnTo>
                    <a:pt x="119751" y="1478587"/>
                  </a:lnTo>
                  <a:close/>
                </a:path>
              </a:pathLst>
            </a:custGeom>
            <a:solidFill>
              <a:srgbClr val="58A03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3" name="Google Shape;443;p5"/>
            <p:cNvSpPr/>
            <p:nvPr/>
          </p:nvSpPr>
          <p:spPr>
            <a:xfrm>
              <a:off x="9159219" y="5535974"/>
              <a:ext cx="1493520" cy="1500505"/>
            </a:xfrm>
            <a:custGeom>
              <a:rect b="b" l="l" r="r" t="t"/>
              <a:pathLst>
                <a:path extrusionOk="0" h="1500504" w="1493520">
                  <a:moveTo>
                    <a:pt x="90578" y="1500026"/>
                  </a:moveTo>
                  <a:lnTo>
                    <a:pt x="32806" y="1499000"/>
                  </a:lnTo>
                  <a:lnTo>
                    <a:pt x="1193" y="1465283"/>
                  </a:lnTo>
                  <a:lnTo>
                    <a:pt x="126" y="1416975"/>
                  </a:lnTo>
                  <a:lnTo>
                    <a:pt x="0" y="1397323"/>
                  </a:lnTo>
                  <a:lnTo>
                    <a:pt x="319" y="1364610"/>
                  </a:lnTo>
                  <a:lnTo>
                    <a:pt x="1586" y="1322408"/>
                  </a:lnTo>
                  <a:lnTo>
                    <a:pt x="3964" y="1276258"/>
                  </a:lnTo>
                  <a:lnTo>
                    <a:pt x="7773" y="1225550"/>
                  </a:lnTo>
                  <a:lnTo>
                    <a:pt x="13254" y="1171165"/>
                  </a:lnTo>
                  <a:lnTo>
                    <a:pt x="20667" y="1113612"/>
                  </a:lnTo>
                  <a:lnTo>
                    <a:pt x="30275" y="1053401"/>
                  </a:lnTo>
                  <a:lnTo>
                    <a:pt x="42337" y="991040"/>
                  </a:lnTo>
                  <a:lnTo>
                    <a:pt x="57115" y="927038"/>
                  </a:lnTo>
                  <a:lnTo>
                    <a:pt x="69074" y="882040"/>
                  </a:lnTo>
                  <a:lnTo>
                    <a:pt x="82596" y="836520"/>
                  </a:lnTo>
                  <a:lnTo>
                    <a:pt x="97631" y="791070"/>
                  </a:lnTo>
                  <a:lnTo>
                    <a:pt x="114405" y="745442"/>
                  </a:lnTo>
                  <a:lnTo>
                    <a:pt x="132960" y="699947"/>
                  </a:lnTo>
                  <a:lnTo>
                    <a:pt x="153386" y="654756"/>
                  </a:lnTo>
                  <a:lnTo>
                    <a:pt x="175770" y="610040"/>
                  </a:lnTo>
                  <a:lnTo>
                    <a:pt x="200201" y="565972"/>
                  </a:lnTo>
                  <a:lnTo>
                    <a:pt x="226768" y="522721"/>
                  </a:lnTo>
                  <a:lnTo>
                    <a:pt x="255558" y="480461"/>
                  </a:lnTo>
                  <a:lnTo>
                    <a:pt x="286660" y="439361"/>
                  </a:lnTo>
                  <a:lnTo>
                    <a:pt x="320163" y="399594"/>
                  </a:lnTo>
                  <a:lnTo>
                    <a:pt x="356155" y="361330"/>
                  </a:lnTo>
                  <a:lnTo>
                    <a:pt x="394806" y="324636"/>
                  </a:lnTo>
                  <a:lnTo>
                    <a:pt x="435013" y="290496"/>
                  </a:lnTo>
                  <a:lnTo>
                    <a:pt x="476597" y="258819"/>
                  </a:lnTo>
                  <a:lnTo>
                    <a:pt x="519379" y="229514"/>
                  </a:lnTo>
                  <a:lnTo>
                    <a:pt x="563180" y="202488"/>
                  </a:lnTo>
                  <a:lnTo>
                    <a:pt x="607820" y="177650"/>
                  </a:lnTo>
                  <a:lnTo>
                    <a:pt x="653121" y="154909"/>
                  </a:lnTo>
                  <a:lnTo>
                    <a:pt x="698904" y="134173"/>
                  </a:lnTo>
                  <a:lnTo>
                    <a:pt x="744989" y="115350"/>
                  </a:lnTo>
                  <a:lnTo>
                    <a:pt x="791198" y="98349"/>
                  </a:lnTo>
                  <a:lnTo>
                    <a:pt x="837352" y="83077"/>
                  </a:lnTo>
                  <a:lnTo>
                    <a:pt x="883270" y="69445"/>
                  </a:lnTo>
                  <a:lnTo>
                    <a:pt x="928776" y="57359"/>
                  </a:lnTo>
                  <a:lnTo>
                    <a:pt x="993447" y="42435"/>
                  </a:lnTo>
                  <a:lnTo>
                    <a:pt x="1056360" y="30281"/>
                  </a:lnTo>
                  <a:lnTo>
                    <a:pt x="1116984" y="20624"/>
                  </a:lnTo>
                  <a:lnTo>
                    <a:pt x="1174786" y="13195"/>
                  </a:lnTo>
                  <a:lnTo>
                    <a:pt x="1229233" y="7723"/>
                  </a:lnTo>
                  <a:lnTo>
                    <a:pt x="1279791" y="3938"/>
                  </a:lnTo>
                  <a:lnTo>
                    <a:pt x="1325930" y="1570"/>
                  </a:lnTo>
                  <a:lnTo>
                    <a:pt x="1367116" y="347"/>
                  </a:lnTo>
                  <a:lnTo>
                    <a:pt x="1402816" y="0"/>
                  </a:lnTo>
                  <a:lnTo>
                    <a:pt x="1435892" y="321"/>
                  </a:lnTo>
                  <a:lnTo>
                    <a:pt x="1475920" y="1747"/>
                  </a:lnTo>
                  <a:lnTo>
                    <a:pt x="1490910" y="12348"/>
                  </a:lnTo>
                  <a:lnTo>
                    <a:pt x="1480603" y="12348"/>
                  </a:lnTo>
                  <a:lnTo>
                    <a:pt x="1470306" y="13153"/>
                  </a:lnTo>
                  <a:lnTo>
                    <a:pt x="1470467" y="15043"/>
                  </a:lnTo>
                  <a:lnTo>
                    <a:pt x="1470708" y="18824"/>
                  </a:lnTo>
                  <a:lnTo>
                    <a:pt x="1470799" y="20594"/>
                  </a:lnTo>
                  <a:lnTo>
                    <a:pt x="1402816" y="20594"/>
                  </a:lnTo>
                  <a:lnTo>
                    <a:pt x="1367517" y="20939"/>
                  </a:lnTo>
                  <a:lnTo>
                    <a:pt x="1326762" y="22153"/>
                  </a:lnTo>
                  <a:lnTo>
                    <a:pt x="1281086" y="24500"/>
                  </a:lnTo>
                  <a:lnTo>
                    <a:pt x="1231028" y="28248"/>
                  </a:lnTo>
                  <a:lnTo>
                    <a:pt x="1177125" y="33663"/>
                  </a:lnTo>
                  <a:lnTo>
                    <a:pt x="1119913" y="41010"/>
                  </a:lnTo>
                  <a:lnTo>
                    <a:pt x="1059931" y="50556"/>
                  </a:lnTo>
                  <a:lnTo>
                    <a:pt x="997715" y="62567"/>
                  </a:lnTo>
                  <a:lnTo>
                    <a:pt x="933803" y="77310"/>
                  </a:lnTo>
                  <a:lnTo>
                    <a:pt x="888841" y="89254"/>
                  </a:lnTo>
                  <a:lnTo>
                    <a:pt x="843508" y="102719"/>
                  </a:lnTo>
                  <a:lnTo>
                    <a:pt x="797982" y="117790"/>
                  </a:lnTo>
                  <a:lnTo>
                    <a:pt x="752438" y="134554"/>
                  </a:lnTo>
                  <a:lnTo>
                    <a:pt x="707051" y="153097"/>
                  </a:lnTo>
                  <a:lnTo>
                    <a:pt x="661997" y="173505"/>
                  </a:lnTo>
                  <a:lnTo>
                    <a:pt x="617452" y="195865"/>
                  </a:lnTo>
                  <a:lnTo>
                    <a:pt x="573592" y="220264"/>
                  </a:lnTo>
                  <a:lnTo>
                    <a:pt x="530593" y="246787"/>
                  </a:lnTo>
                  <a:lnTo>
                    <a:pt x="488630" y="275521"/>
                  </a:lnTo>
                  <a:lnTo>
                    <a:pt x="447878" y="306552"/>
                  </a:lnTo>
                  <a:lnTo>
                    <a:pt x="408515" y="339966"/>
                  </a:lnTo>
                  <a:lnTo>
                    <a:pt x="370715" y="375851"/>
                  </a:lnTo>
                  <a:lnTo>
                    <a:pt x="335524" y="413264"/>
                  </a:lnTo>
                  <a:lnTo>
                    <a:pt x="302739" y="452189"/>
                  </a:lnTo>
                  <a:lnTo>
                    <a:pt x="272276" y="492459"/>
                  </a:lnTo>
                  <a:lnTo>
                    <a:pt x="244053" y="533904"/>
                  </a:lnTo>
                  <a:lnTo>
                    <a:pt x="217985" y="576356"/>
                  </a:lnTo>
                  <a:lnTo>
                    <a:pt x="193990" y="619647"/>
                  </a:lnTo>
                  <a:lnTo>
                    <a:pt x="171984" y="663608"/>
                  </a:lnTo>
                  <a:lnTo>
                    <a:pt x="151885" y="708072"/>
                  </a:lnTo>
                  <a:lnTo>
                    <a:pt x="133608" y="752869"/>
                  </a:lnTo>
                  <a:lnTo>
                    <a:pt x="117071" y="797831"/>
                  </a:lnTo>
                  <a:lnTo>
                    <a:pt x="102190" y="842790"/>
                  </a:lnTo>
                  <a:lnTo>
                    <a:pt x="88882" y="887578"/>
                  </a:lnTo>
                  <a:lnTo>
                    <a:pt x="77064" y="932026"/>
                  </a:lnTo>
                  <a:lnTo>
                    <a:pt x="62466" y="995291"/>
                  </a:lnTo>
                  <a:lnTo>
                    <a:pt x="50544" y="1056969"/>
                  </a:lnTo>
                  <a:lnTo>
                    <a:pt x="41043" y="1116547"/>
                  </a:lnTo>
                  <a:lnTo>
                    <a:pt x="33706" y="1173513"/>
                  </a:lnTo>
                  <a:lnTo>
                    <a:pt x="28279" y="1227355"/>
                  </a:lnTo>
                  <a:lnTo>
                    <a:pt x="24506" y="1277560"/>
                  </a:lnTo>
                  <a:lnTo>
                    <a:pt x="22131" y="1323617"/>
                  </a:lnTo>
                  <a:lnTo>
                    <a:pt x="20911" y="1364610"/>
                  </a:lnTo>
                  <a:lnTo>
                    <a:pt x="20591" y="1397323"/>
                  </a:lnTo>
                  <a:lnTo>
                    <a:pt x="20680" y="1416975"/>
                  </a:lnTo>
                  <a:lnTo>
                    <a:pt x="20779" y="1429235"/>
                  </a:lnTo>
                  <a:lnTo>
                    <a:pt x="21323" y="1452155"/>
                  </a:lnTo>
                  <a:lnTo>
                    <a:pt x="21997" y="1469606"/>
                  </a:lnTo>
                  <a:lnTo>
                    <a:pt x="22407" y="1477420"/>
                  </a:lnTo>
                  <a:lnTo>
                    <a:pt x="13435" y="1477420"/>
                  </a:lnTo>
                  <a:lnTo>
                    <a:pt x="12711" y="1487677"/>
                  </a:lnTo>
                  <a:lnTo>
                    <a:pt x="310291" y="1487677"/>
                  </a:lnTo>
                  <a:lnTo>
                    <a:pt x="264205" y="1492306"/>
                  </a:lnTo>
                  <a:lnTo>
                    <a:pt x="213638" y="1496089"/>
                  </a:lnTo>
                  <a:lnTo>
                    <a:pt x="167490" y="1498456"/>
                  </a:lnTo>
                  <a:lnTo>
                    <a:pt x="126292" y="1499679"/>
                  </a:lnTo>
                  <a:lnTo>
                    <a:pt x="90578" y="1500026"/>
                  </a:lnTo>
                  <a:close/>
                </a:path>
                <a:path extrusionOk="0" h="1500504" w="1493520">
                  <a:moveTo>
                    <a:pt x="1479838" y="22605"/>
                  </a:moveTo>
                  <a:lnTo>
                    <a:pt x="1478149" y="22485"/>
                  </a:lnTo>
                  <a:lnTo>
                    <a:pt x="1474771" y="22324"/>
                  </a:lnTo>
                  <a:lnTo>
                    <a:pt x="1470875" y="22100"/>
                  </a:lnTo>
                  <a:lnTo>
                    <a:pt x="1470630" y="17592"/>
                  </a:lnTo>
                  <a:lnTo>
                    <a:pt x="1470467" y="15043"/>
                  </a:lnTo>
                  <a:lnTo>
                    <a:pt x="1470306" y="13153"/>
                  </a:lnTo>
                  <a:lnTo>
                    <a:pt x="1480603" y="12348"/>
                  </a:lnTo>
                  <a:lnTo>
                    <a:pt x="1479838" y="22605"/>
                  </a:lnTo>
                  <a:close/>
                </a:path>
                <a:path extrusionOk="0" h="1500504" w="1493520">
                  <a:moveTo>
                    <a:pt x="1491490" y="22605"/>
                  </a:moveTo>
                  <a:lnTo>
                    <a:pt x="1479838" y="22605"/>
                  </a:lnTo>
                  <a:lnTo>
                    <a:pt x="1480603" y="12348"/>
                  </a:lnTo>
                  <a:lnTo>
                    <a:pt x="1490910" y="12348"/>
                  </a:lnTo>
                  <a:lnTo>
                    <a:pt x="1491243" y="17592"/>
                  </a:lnTo>
                  <a:lnTo>
                    <a:pt x="1491490" y="22605"/>
                  </a:lnTo>
                  <a:close/>
                </a:path>
                <a:path extrusionOk="0" h="1500504" w="1493520">
                  <a:moveTo>
                    <a:pt x="1470875" y="22100"/>
                  </a:moveTo>
                  <a:lnTo>
                    <a:pt x="1459728" y="21600"/>
                  </a:lnTo>
                  <a:lnTo>
                    <a:pt x="1448703" y="21239"/>
                  </a:lnTo>
                  <a:lnTo>
                    <a:pt x="1420153" y="20683"/>
                  </a:lnTo>
                  <a:lnTo>
                    <a:pt x="1402816" y="20594"/>
                  </a:lnTo>
                  <a:lnTo>
                    <a:pt x="1470799" y="20594"/>
                  </a:lnTo>
                  <a:lnTo>
                    <a:pt x="1470875" y="22100"/>
                  </a:lnTo>
                  <a:close/>
                </a:path>
                <a:path extrusionOk="0" h="1500504" w="1493520">
                  <a:moveTo>
                    <a:pt x="1137199" y="1138776"/>
                  </a:moveTo>
                  <a:lnTo>
                    <a:pt x="1129919" y="1131496"/>
                  </a:lnTo>
                  <a:lnTo>
                    <a:pt x="1122599" y="1124255"/>
                  </a:lnTo>
                  <a:lnTo>
                    <a:pt x="1157789" y="1086843"/>
                  </a:lnTo>
                  <a:lnTo>
                    <a:pt x="1190572" y="1047919"/>
                  </a:lnTo>
                  <a:lnTo>
                    <a:pt x="1221032" y="1007653"/>
                  </a:lnTo>
                  <a:lnTo>
                    <a:pt x="1249252" y="966212"/>
                  </a:lnTo>
                  <a:lnTo>
                    <a:pt x="1275315" y="923764"/>
                  </a:lnTo>
                  <a:lnTo>
                    <a:pt x="1299306" y="880477"/>
                  </a:lnTo>
                  <a:lnTo>
                    <a:pt x="1321307" y="836520"/>
                  </a:lnTo>
                  <a:lnTo>
                    <a:pt x="1341402" y="792061"/>
                  </a:lnTo>
                  <a:lnTo>
                    <a:pt x="1359675" y="747268"/>
                  </a:lnTo>
                  <a:lnTo>
                    <a:pt x="1376208" y="702310"/>
                  </a:lnTo>
                  <a:lnTo>
                    <a:pt x="1391086" y="657353"/>
                  </a:lnTo>
                  <a:lnTo>
                    <a:pt x="1404392" y="612568"/>
                  </a:lnTo>
                  <a:lnTo>
                    <a:pt x="1416209" y="568121"/>
                  </a:lnTo>
                  <a:lnTo>
                    <a:pt x="1430807" y="504866"/>
                  </a:lnTo>
                  <a:lnTo>
                    <a:pt x="1442730" y="443193"/>
                  </a:lnTo>
                  <a:lnTo>
                    <a:pt x="1452232" y="383617"/>
                  </a:lnTo>
                  <a:lnTo>
                    <a:pt x="1459571" y="326650"/>
                  </a:lnTo>
                  <a:lnTo>
                    <a:pt x="1465001" y="272805"/>
                  </a:lnTo>
                  <a:lnTo>
                    <a:pt x="1468779" y="222595"/>
                  </a:lnTo>
                  <a:lnTo>
                    <a:pt x="1471161" y="176534"/>
                  </a:lnTo>
                  <a:lnTo>
                    <a:pt x="1472391" y="135536"/>
                  </a:lnTo>
                  <a:lnTo>
                    <a:pt x="1472680" y="89254"/>
                  </a:lnTo>
                  <a:lnTo>
                    <a:pt x="1472582" y="77310"/>
                  </a:lnTo>
                  <a:lnTo>
                    <a:pt x="1472495" y="69445"/>
                  </a:lnTo>
                  <a:lnTo>
                    <a:pt x="1471975" y="47901"/>
                  </a:lnTo>
                  <a:lnTo>
                    <a:pt x="1471300" y="30427"/>
                  </a:lnTo>
                  <a:lnTo>
                    <a:pt x="1470875" y="22100"/>
                  </a:lnTo>
                  <a:lnTo>
                    <a:pt x="1474771" y="22324"/>
                  </a:lnTo>
                  <a:lnTo>
                    <a:pt x="1478149" y="22485"/>
                  </a:lnTo>
                  <a:lnTo>
                    <a:pt x="1479838" y="22605"/>
                  </a:lnTo>
                  <a:lnTo>
                    <a:pt x="1491490" y="22605"/>
                  </a:lnTo>
                  <a:lnTo>
                    <a:pt x="1492091" y="34773"/>
                  </a:lnTo>
                  <a:lnTo>
                    <a:pt x="1492946" y="62181"/>
                  </a:lnTo>
                  <a:lnTo>
                    <a:pt x="1493246" y="89254"/>
                  </a:lnTo>
                  <a:lnTo>
                    <a:pt x="1493314" y="102719"/>
                  </a:lnTo>
                  <a:lnTo>
                    <a:pt x="1492983" y="135536"/>
                  </a:lnTo>
                  <a:lnTo>
                    <a:pt x="1491711" y="177650"/>
                  </a:lnTo>
                  <a:lnTo>
                    <a:pt x="1489322" y="223888"/>
                  </a:lnTo>
                  <a:lnTo>
                    <a:pt x="1485508" y="274597"/>
                  </a:lnTo>
                  <a:lnTo>
                    <a:pt x="1480023" y="328982"/>
                  </a:lnTo>
                  <a:lnTo>
                    <a:pt x="1472608" y="386534"/>
                  </a:lnTo>
                  <a:lnTo>
                    <a:pt x="1462999" y="446745"/>
                  </a:lnTo>
                  <a:lnTo>
                    <a:pt x="1450936" y="509106"/>
                  </a:lnTo>
                  <a:lnTo>
                    <a:pt x="1436159" y="573108"/>
                  </a:lnTo>
                  <a:lnTo>
                    <a:pt x="1424200" y="618106"/>
                  </a:lnTo>
                  <a:lnTo>
                    <a:pt x="1410685" y="663608"/>
                  </a:lnTo>
                  <a:lnTo>
                    <a:pt x="1395649" y="709070"/>
                  </a:lnTo>
                  <a:lnTo>
                    <a:pt x="1378879" y="754695"/>
                  </a:lnTo>
                  <a:lnTo>
                    <a:pt x="1360329" y="800186"/>
                  </a:lnTo>
                  <a:lnTo>
                    <a:pt x="1339909" y="845373"/>
                  </a:lnTo>
                  <a:lnTo>
                    <a:pt x="1317532" y="890084"/>
                  </a:lnTo>
                  <a:lnTo>
                    <a:pt x="1293109" y="934148"/>
                  </a:lnTo>
                  <a:lnTo>
                    <a:pt x="1266550" y="977394"/>
                  </a:lnTo>
                  <a:lnTo>
                    <a:pt x="1237769" y="1019651"/>
                  </a:lnTo>
                  <a:lnTo>
                    <a:pt x="1206676" y="1060748"/>
                  </a:lnTo>
                  <a:lnTo>
                    <a:pt x="1173182" y="1100513"/>
                  </a:lnTo>
                  <a:lnTo>
                    <a:pt x="1137199" y="1138776"/>
                  </a:lnTo>
                  <a:close/>
                </a:path>
                <a:path extrusionOk="0" h="1500504" w="1493520">
                  <a:moveTo>
                    <a:pt x="376315" y="1479431"/>
                  </a:moveTo>
                  <a:lnTo>
                    <a:pt x="90578" y="1479431"/>
                  </a:lnTo>
                  <a:lnTo>
                    <a:pt x="125901" y="1479097"/>
                  </a:lnTo>
                  <a:lnTo>
                    <a:pt x="166675" y="1477889"/>
                  </a:lnTo>
                  <a:lnTo>
                    <a:pt x="212363" y="1475543"/>
                  </a:lnTo>
                  <a:lnTo>
                    <a:pt x="262429" y="1471794"/>
                  </a:lnTo>
                  <a:lnTo>
                    <a:pt x="316336" y="1466376"/>
                  </a:lnTo>
                  <a:lnTo>
                    <a:pt x="373547" y="1459025"/>
                  </a:lnTo>
                  <a:lnTo>
                    <a:pt x="433524" y="1449474"/>
                  </a:lnTo>
                  <a:lnTo>
                    <a:pt x="495731" y="1437460"/>
                  </a:lnTo>
                  <a:lnTo>
                    <a:pt x="559631" y="1422716"/>
                  </a:lnTo>
                  <a:lnTo>
                    <a:pt x="604585" y="1410780"/>
                  </a:lnTo>
                  <a:lnTo>
                    <a:pt x="649910" y="1397323"/>
                  </a:lnTo>
                  <a:lnTo>
                    <a:pt x="695429" y="1382258"/>
                  </a:lnTo>
                  <a:lnTo>
                    <a:pt x="740968" y="1365500"/>
                  </a:lnTo>
                  <a:lnTo>
                    <a:pt x="786348" y="1346962"/>
                  </a:lnTo>
                  <a:lnTo>
                    <a:pt x="831396" y="1326558"/>
                  </a:lnTo>
                  <a:lnTo>
                    <a:pt x="875933" y="1304203"/>
                  </a:lnTo>
                  <a:lnTo>
                    <a:pt x="919786" y="1279809"/>
                  </a:lnTo>
                  <a:lnTo>
                    <a:pt x="962776" y="1253291"/>
                  </a:lnTo>
                  <a:lnTo>
                    <a:pt x="1004729" y="1224563"/>
                  </a:lnTo>
                  <a:lnTo>
                    <a:pt x="1045467" y="1193538"/>
                  </a:lnTo>
                  <a:lnTo>
                    <a:pt x="1084816" y="1160131"/>
                  </a:lnTo>
                  <a:lnTo>
                    <a:pt x="1122599" y="1124255"/>
                  </a:lnTo>
                  <a:lnTo>
                    <a:pt x="1129919" y="1131496"/>
                  </a:lnTo>
                  <a:lnTo>
                    <a:pt x="1098549" y="1175461"/>
                  </a:lnTo>
                  <a:lnTo>
                    <a:pt x="1058343" y="1209592"/>
                  </a:lnTo>
                  <a:lnTo>
                    <a:pt x="1016762" y="1241260"/>
                  </a:lnTo>
                  <a:lnTo>
                    <a:pt x="973984" y="1270558"/>
                  </a:lnTo>
                  <a:lnTo>
                    <a:pt x="930188" y="1297576"/>
                  </a:lnTo>
                  <a:lnTo>
                    <a:pt x="885552" y="1322408"/>
                  </a:lnTo>
                  <a:lnTo>
                    <a:pt x="840255" y="1345145"/>
                  </a:lnTo>
                  <a:lnTo>
                    <a:pt x="794477" y="1365878"/>
                  </a:lnTo>
                  <a:lnTo>
                    <a:pt x="748396" y="1384699"/>
                  </a:lnTo>
                  <a:lnTo>
                    <a:pt x="702191" y="1401701"/>
                  </a:lnTo>
                  <a:lnTo>
                    <a:pt x="656040" y="1416975"/>
                  </a:lnTo>
                  <a:lnTo>
                    <a:pt x="610123" y="1430613"/>
                  </a:lnTo>
                  <a:lnTo>
                    <a:pt x="564618" y="1442707"/>
                  </a:lnTo>
                  <a:lnTo>
                    <a:pt x="499970" y="1457619"/>
                  </a:lnTo>
                  <a:lnTo>
                    <a:pt x="437071" y="1469764"/>
                  </a:lnTo>
                  <a:lnTo>
                    <a:pt x="376315" y="1479431"/>
                  </a:lnTo>
                  <a:close/>
                </a:path>
                <a:path extrusionOk="0" h="1500504" w="1493520">
                  <a:moveTo>
                    <a:pt x="12711" y="1487677"/>
                  </a:moveTo>
                  <a:lnTo>
                    <a:pt x="13435" y="1477420"/>
                  </a:lnTo>
                  <a:lnTo>
                    <a:pt x="15124" y="1477541"/>
                  </a:lnTo>
                  <a:lnTo>
                    <a:pt x="18543" y="1477742"/>
                  </a:lnTo>
                  <a:lnTo>
                    <a:pt x="22434" y="1477931"/>
                  </a:lnTo>
                  <a:lnTo>
                    <a:pt x="22684" y="1482441"/>
                  </a:lnTo>
                  <a:lnTo>
                    <a:pt x="22967" y="1486913"/>
                  </a:lnTo>
                  <a:lnTo>
                    <a:pt x="12711" y="1487677"/>
                  </a:lnTo>
                  <a:close/>
                </a:path>
                <a:path extrusionOk="0" h="1500504" w="1493520">
                  <a:moveTo>
                    <a:pt x="22434" y="1477931"/>
                  </a:moveTo>
                  <a:lnTo>
                    <a:pt x="18543" y="1477742"/>
                  </a:lnTo>
                  <a:lnTo>
                    <a:pt x="15124" y="1477541"/>
                  </a:lnTo>
                  <a:lnTo>
                    <a:pt x="13435" y="1477420"/>
                  </a:lnTo>
                  <a:lnTo>
                    <a:pt x="22407" y="1477420"/>
                  </a:lnTo>
                  <a:lnTo>
                    <a:pt x="22434" y="1477931"/>
                  </a:lnTo>
                  <a:close/>
                </a:path>
                <a:path extrusionOk="0" h="1500504" w="1493520">
                  <a:moveTo>
                    <a:pt x="310291" y="1487677"/>
                  </a:moveTo>
                  <a:lnTo>
                    <a:pt x="12711" y="1487677"/>
                  </a:lnTo>
                  <a:lnTo>
                    <a:pt x="22967" y="1486913"/>
                  </a:lnTo>
                  <a:lnTo>
                    <a:pt x="22605" y="1481201"/>
                  </a:lnTo>
                  <a:lnTo>
                    <a:pt x="22434" y="1477931"/>
                  </a:lnTo>
                  <a:lnTo>
                    <a:pt x="26990" y="1478185"/>
                  </a:lnTo>
                  <a:lnTo>
                    <a:pt x="44617" y="1478804"/>
                  </a:lnTo>
                  <a:lnTo>
                    <a:pt x="73212" y="1479348"/>
                  </a:lnTo>
                  <a:lnTo>
                    <a:pt x="376315" y="1479431"/>
                  </a:lnTo>
                  <a:lnTo>
                    <a:pt x="318655" y="1486837"/>
                  </a:lnTo>
                  <a:lnTo>
                    <a:pt x="310291" y="1487677"/>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5"/>
            <p:cNvSpPr/>
            <p:nvPr/>
          </p:nvSpPr>
          <p:spPr>
            <a:xfrm>
              <a:off x="9171931" y="5799923"/>
              <a:ext cx="1217930" cy="1224280"/>
            </a:xfrm>
            <a:custGeom>
              <a:rect b="b" l="l" r="r" t="t"/>
              <a:pathLst>
                <a:path extrusionOk="0" h="1224279" w="1217929">
                  <a:moveTo>
                    <a:pt x="0" y="1223729"/>
                  </a:moveTo>
                  <a:lnTo>
                    <a:pt x="27520" y="1190911"/>
                  </a:lnTo>
                  <a:lnTo>
                    <a:pt x="73714" y="1137283"/>
                  </a:lnTo>
                  <a:lnTo>
                    <a:pt x="157909" y="1042278"/>
                  </a:lnTo>
                  <a:lnTo>
                    <a:pt x="211657" y="983120"/>
                  </a:lnTo>
                  <a:lnTo>
                    <a:pt x="247587" y="944076"/>
                  </a:lnTo>
                  <a:lnTo>
                    <a:pt x="285454" y="903318"/>
                  </a:lnTo>
                  <a:lnTo>
                    <a:pt x="325071" y="861098"/>
                  </a:lnTo>
                  <a:lnTo>
                    <a:pt x="366248" y="817669"/>
                  </a:lnTo>
                  <a:lnTo>
                    <a:pt x="433124" y="747900"/>
                  </a:lnTo>
                  <a:lnTo>
                    <a:pt x="502319" y="676679"/>
                  </a:lnTo>
                  <a:lnTo>
                    <a:pt x="587301" y="590525"/>
                  </a:lnTo>
                  <a:lnTo>
                    <a:pt x="644484" y="533407"/>
                  </a:lnTo>
                  <a:lnTo>
                    <a:pt x="729762" y="449194"/>
                  </a:lnTo>
                  <a:lnTo>
                    <a:pt x="813300" y="368249"/>
                  </a:lnTo>
                  <a:lnTo>
                    <a:pt x="898530" y="287013"/>
                  </a:lnTo>
                  <a:lnTo>
                    <a:pt x="977967" y="212790"/>
                  </a:lnTo>
                  <a:lnTo>
                    <a:pt x="1036854" y="158767"/>
                  </a:lnTo>
                  <a:lnTo>
                    <a:pt x="1114786" y="88814"/>
                  </a:lnTo>
                  <a:lnTo>
                    <a:pt x="1173633" y="37272"/>
                  </a:lnTo>
                  <a:lnTo>
                    <a:pt x="1202676" y="12469"/>
                  </a:lnTo>
                  <a:lnTo>
                    <a:pt x="1217558" y="0"/>
                  </a:lnTo>
                  <a:lnTo>
                    <a:pt x="1213214" y="5148"/>
                  </a:lnTo>
                  <a:lnTo>
                    <a:pt x="1205170" y="14963"/>
                  </a:lnTo>
                  <a:lnTo>
                    <a:pt x="1198295" y="23055"/>
                  </a:lnTo>
                  <a:lnTo>
                    <a:pt x="1180504" y="44128"/>
                  </a:lnTo>
                  <a:lnTo>
                    <a:pt x="1143899" y="86466"/>
                  </a:lnTo>
                  <a:lnTo>
                    <a:pt x="1059695" y="181547"/>
                  </a:lnTo>
                  <a:lnTo>
                    <a:pt x="1005989" y="240689"/>
                  </a:lnTo>
                  <a:lnTo>
                    <a:pt x="970048" y="279733"/>
                  </a:lnTo>
                  <a:lnTo>
                    <a:pt x="932169" y="320491"/>
                  </a:lnTo>
                  <a:lnTo>
                    <a:pt x="892560" y="362711"/>
                  </a:lnTo>
                  <a:lnTo>
                    <a:pt x="851430" y="406139"/>
                  </a:lnTo>
                  <a:lnTo>
                    <a:pt x="770838" y="490071"/>
                  </a:lnTo>
                  <a:lnTo>
                    <a:pt x="687088" y="575818"/>
                  </a:lnTo>
                  <a:lnTo>
                    <a:pt x="630256" y="633243"/>
                  </a:lnTo>
                  <a:lnTo>
                    <a:pt x="544494" y="718673"/>
                  </a:lnTo>
                  <a:lnTo>
                    <a:pt x="487750" y="774524"/>
                  </a:lnTo>
                  <a:lnTo>
                    <a:pt x="404257" y="855480"/>
                  </a:lnTo>
                  <a:lnTo>
                    <a:pt x="319010" y="936701"/>
                  </a:lnTo>
                  <a:lnTo>
                    <a:pt x="239587" y="1010902"/>
                  </a:lnTo>
                  <a:lnTo>
                    <a:pt x="180698" y="1064904"/>
                  </a:lnTo>
                  <a:lnTo>
                    <a:pt x="102737" y="1134891"/>
                  </a:lnTo>
                  <a:lnTo>
                    <a:pt x="43925" y="1186415"/>
                  </a:lnTo>
                  <a:lnTo>
                    <a:pt x="14921" y="1211219"/>
                  </a:lnTo>
                  <a:lnTo>
                    <a:pt x="0" y="1223729"/>
                  </a:lnTo>
                  <a:close/>
                </a:path>
              </a:pathLst>
            </a:custGeom>
            <a:solidFill>
              <a:srgbClr val="2E65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5" name="Google Shape;445;p5"/>
            <p:cNvSpPr/>
            <p:nvPr/>
          </p:nvSpPr>
          <p:spPr>
            <a:xfrm>
              <a:off x="9160589" y="5788580"/>
              <a:ext cx="1240790" cy="1245870"/>
            </a:xfrm>
            <a:custGeom>
              <a:rect b="b" l="l" r="r" t="t"/>
              <a:pathLst>
                <a:path extrusionOk="0" h="1245870" w="1240790">
                  <a:moveTo>
                    <a:pt x="1235416" y="18941"/>
                  </a:moveTo>
                  <a:lnTo>
                    <a:pt x="1228900" y="10160"/>
                  </a:lnTo>
                  <a:lnTo>
                    <a:pt x="1221402" y="4119"/>
                  </a:lnTo>
                  <a:lnTo>
                    <a:pt x="1226447" y="0"/>
                  </a:lnTo>
                  <a:lnTo>
                    <a:pt x="1232439" y="0"/>
                  </a:lnTo>
                  <a:lnTo>
                    <a:pt x="1240001" y="7620"/>
                  </a:lnTo>
                  <a:lnTo>
                    <a:pt x="1240242" y="12700"/>
                  </a:lnTo>
                  <a:lnTo>
                    <a:pt x="1235416" y="18941"/>
                  </a:lnTo>
                  <a:close/>
                </a:path>
                <a:path extrusionOk="0" h="1245870" w="1240790">
                  <a:moveTo>
                    <a:pt x="1219193" y="5923"/>
                  </a:moveTo>
                  <a:lnTo>
                    <a:pt x="1221017" y="3810"/>
                  </a:lnTo>
                  <a:lnTo>
                    <a:pt x="1221402" y="4119"/>
                  </a:lnTo>
                  <a:lnTo>
                    <a:pt x="1219193" y="5923"/>
                  </a:lnTo>
                  <a:close/>
                </a:path>
                <a:path extrusionOk="0" h="1245870" w="1240790">
                  <a:moveTo>
                    <a:pt x="1208641" y="19124"/>
                  </a:moveTo>
                  <a:lnTo>
                    <a:pt x="1208635" y="18941"/>
                  </a:lnTo>
                  <a:lnTo>
                    <a:pt x="1216633" y="8890"/>
                  </a:lnTo>
                  <a:lnTo>
                    <a:pt x="1219193" y="5923"/>
                  </a:lnTo>
                  <a:lnTo>
                    <a:pt x="1221402" y="4119"/>
                  </a:lnTo>
                  <a:lnTo>
                    <a:pt x="1228900" y="10160"/>
                  </a:lnTo>
                  <a:lnTo>
                    <a:pt x="1235416" y="18941"/>
                  </a:lnTo>
                  <a:lnTo>
                    <a:pt x="1208709" y="19050"/>
                  </a:lnTo>
                  <a:close/>
                </a:path>
                <a:path extrusionOk="0" h="1245870" w="1240790">
                  <a:moveTo>
                    <a:pt x="13876" y="1245870"/>
                  </a:moveTo>
                  <a:lnTo>
                    <a:pt x="7843" y="1245870"/>
                  </a:lnTo>
                  <a:lnTo>
                    <a:pt x="281" y="1238250"/>
                  </a:lnTo>
                  <a:lnTo>
                    <a:pt x="0" y="1231900"/>
                  </a:lnTo>
                  <a:lnTo>
                    <a:pt x="3418" y="1228090"/>
                  </a:lnTo>
                  <a:lnTo>
                    <a:pt x="15846" y="1212850"/>
                  </a:lnTo>
                  <a:lnTo>
                    <a:pt x="22769" y="1205230"/>
                  </a:lnTo>
                  <a:lnTo>
                    <a:pt x="30989" y="1195070"/>
                  </a:lnTo>
                  <a:lnTo>
                    <a:pt x="40627" y="1183640"/>
                  </a:lnTo>
                  <a:lnTo>
                    <a:pt x="51683" y="1170940"/>
                  </a:lnTo>
                  <a:lnTo>
                    <a:pt x="77283" y="1141730"/>
                  </a:lnTo>
                  <a:lnTo>
                    <a:pt x="91959" y="1123950"/>
                  </a:lnTo>
                  <a:lnTo>
                    <a:pt x="107871" y="1106170"/>
                  </a:lnTo>
                  <a:lnTo>
                    <a:pt x="142627" y="1066800"/>
                  </a:lnTo>
                  <a:lnTo>
                    <a:pt x="161580" y="1046480"/>
                  </a:lnTo>
                  <a:lnTo>
                    <a:pt x="181555" y="1023620"/>
                  </a:lnTo>
                  <a:lnTo>
                    <a:pt x="251363" y="947420"/>
                  </a:lnTo>
                  <a:lnTo>
                    <a:pt x="289279" y="906780"/>
                  </a:lnTo>
                  <a:lnTo>
                    <a:pt x="328940" y="864870"/>
                  </a:lnTo>
                  <a:lnTo>
                    <a:pt x="437050" y="751840"/>
                  </a:lnTo>
                  <a:lnTo>
                    <a:pt x="450727" y="737870"/>
                  </a:lnTo>
                  <a:lnTo>
                    <a:pt x="464517" y="722630"/>
                  </a:lnTo>
                  <a:lnTo>
                    <a:pt x="478424" y="708660"/>
                  </a:lnTo>
                  <a:lnTo>
                    <a:pt x="506307" y="680720"/>
                  </a:lnTo>
                  <a:lnTo>
                    <a:pt x="562879" y="622300"/>
                  </a:lnTo>
                  <a:lnTo>
                    <a:pt x="591323" y="594360"/>
                  </a:lnTo>
                  <a:lnTo>
                    <a:pt x="648557" y="537210"/>
                  </a:lnTo>
                  <a:lnTo>
                    <a:pt x="677108" y="508000"/>
                  </a:lnTo>
                  <a:lnTo>
                    <a:pt x="705630" y="480060"/>
                  </a:lnTo>
                  <a:lnTo>
                    <a:pt x="748004" y="438150"/>
                  </a:lnTo>
                  <a:lnTo>
                    <a:pt x="817483" y="372110"/>
                  </a:lnTo>
                  <a:lnTo>
                    <a:pt x="860725" y="330200"/>
                  </a:lnTo>
                  <a:lnTo>
                    <a:pt x="982282" y="215900"/>
                  </a:lnTo>
                  <a:lnTo>
                    <a:pt x="1041250" y="161290"/>
                  </a:lnTo>
                  <a:lnTo>
                    <a:pt x="1082470" y="124460"/>
                  </a:lnTo>
                  <a:lnTo>
                    <a:pt x="1101481" y="107950"/>
                  </a:lnTo>
                  <a:lnTo>
                    <a:pt x="1119286" y="91440"/>
                  </a:lnTo>
                  <a:lnTo>
                    <a:pt x="1136000" y="77470"/>
                  </a:lnTo>
                  <a:lnTo>
                    <a:pt x="1165553" y="50800"/>
                  </a:lnTo>
                  <a:lnTo>
                    <a:pt x="1178240" y="40640"/>
                  </a:lnTo>
                  <a:lnTo>
                    <a:pt x="1189610" y="30424"/>
                  </a:lnTo>
                  <a:lnTo>
                    <a:pt x="1199262" y="22860"/>
                  </a:lnTo>
                  <a:lnTo>
                    <a:pt x="1207261" y="15240"/>
                  </a:lnTo>
                  <a:lnTo>
                    <a:pt x="1217115" y="7620"/>
                  </a:lnTo>
                  <a:lnTo>
                    <a:pt x="1219193" y="5923"/>
                  </a:lnTo>
                  <a:lnTo>
                    <a:pt x="1216633" y="8890"/>
                  </a:lnTo>
                  <a:lnTo>
                    <a:pt x="1208635" y="18941"/>
                  </a:lnTo>
                  <a:lnTo>
                    <a:pt x="1208641" y="19124"/>
                  </a:lnTo>
                  <a:lnTo>
                    <a:pt x="1201756" y="26670"/>
                  </a:lnTo>
                  <a:lnTo>
                    <a:pt x="1173114" y="60960"/>
                  </a:lnTo>
                  <a:lnTo>
                    <a:pt x="1132382" y="107243"/>
                  </a:lnTo>
                  <a:lnTo>
                    <a:pt x="1115277" y="123190"/>
                  </a:lnTo>
                  <a:lnTo>
                    <a:pt x="1096200" y="139700"/>
                  </a:lnTo>
                  <a:lnTo>
                    <a:pt x="1076132" y="157480"/>
                  </a:lnTo>
                  <a:lnTo>
                    <a:pt x="1055084" y="176530"/>
                  </a:lnTo>
                  <a:lnTo>
                    <a:pt x="996286" y="231140"/>
                  </a:lnTo>
                  <a:lnTo>
                    <a:pt x="957458" y="266700"/>
                  </a:lnTo>
                  <a:lnTo>
                    <a:pt x="916920" y="304800"/>
                  </a:lnTo>
                  <a:lnTo>
                    <a:pt x="874935" y="345440"/>
                  </a:lnTo>
                  <a:lnTo>
                    <a:pt x="831762" y="386080"/>
                  </a:lnTo>
                  <a:lnTo>
                    <a:pt x="804296" y="412750"/>
                  </a:lnTo>
                  <a:lnTo>
                    <a:pt x="776378" y="439420"/>
                  </a:lnTo>
                  <a:lnTo>
                    <a:pt x="663097" y="551180"/>
                  </a:lnTo>
                  <a:lnTo>
                    <a:pt x="634532" y="580390"/>
                  </a:lnTo>
                  <a:lnTo>
                    <a:pt x="605923" y="608330"/>
                  </a:lnTo>
                  <a:lnTo>
                    <a:pt x="577527" y="637540"/>
                  </a:lnTo>
                  <a:lnTo>
                    <a:pt x="549177" y="665480"/>
                  </a:lnTo>
                  <a:lnTo>
                    <a:pt x="479262" y="737870"/>
                  </a:lnTo>
                  <a:lnTo>
                    <a:pt x="451894" y="765810"/>
                  </a:lnTo>
                  <a:lnTo>
                    <a:pt x="424838" y="793750"/>
                  </a:lnTo>
                  <a:lnTo>
                    <a:pt x="304317" y="920750"/>
                  </a:lnTo>
                  <a:lnTo>
                    <a:pt x="266480" y="961390"/>
                  </a:lnTo>
                  <a:lnTo>
                    <a:pt x="196799" y="1037590"/>
                  </a:lnTo>
                  <a:lnTo>
                    <a:pt x="176900" y="1060450"/>
                  </a:lnTo>
                  <a:lnTo>
                    <a:pt x="158001" y="1080770"/>
                  </a:lnTo>
                  <a:lnTo>
                    <a:pt x="123276" y="1120140"/>
                  </a:lnTo>
                  <a:lnTo>
                    <a:pt x="108123" y="1137139"/>
                  </a:lnTo>
                  <a:lnTo>
                    <a:pt x="90627" y="1153160"/>
                  </a:lnTo>
                  <a:lnTo>
                    <a:pt x="61135" y="1178560"/>
                  </a:lnTo>
                  <a:lnTo>
                    <a:pt x="48516" y="1188720"/>
                  </a:lnTo>
                  <a:lnTo>
                    <a:pt x="27633" y="1207770"/>
                  </a:lnTo>
                  <a:lnTo>
                    <a:pt x="19506" y="1214120"/>
                  </a:lnTo>
                  <a:lnTo>
                    <a:pt x="4705" y="1226820"/>
                  </a:lnTo>
                  <a:lnTo>
                    <a:pt x="17978" y="1242060"/>
                  </a:lnTo>
                  <a:lnTo>
                    <a:pt x="13876" y="1245870"/>
                  </a:lnTo>
                  <a:close/>
                </a:path>
                <a:path extrusionOk="0" h="1245870" w="1240790">
                  <a:moveTo>
                    <a:pt x="1235112" y="19334"/>
                  </a:moveTo>
                  <a:lnTo>
                    <a:pt x="1235416" y="18941"/>
                  </a:lnTo>
                  <a:lnTo>
                    <a:pt x="1235396" y="19124"/>
                  </a:lnTo>
                  <a:lnTo>
                    <a:pt x="1235112" y="19334"/>
                  </a:lnTo>
                  <a:close/>
                </a:path>
                <a:path extrusionOk="0" h="1245870" w="1240790">
                  <a:moveTo>
                    <a:pt x="1215560" y="24640"/>
                  </a:moveTo>
                  <a:lnTo>
                    <a:pt x="1208641" y="19124"/>
                  </a:lnTo>
                  <a:lnTo>
                    <a:pt x="1215560" y="24640"/>
                  </a:lnTo>
                  <a:close/>
                </a:path>
                <a:path extrusionOk="0" h="1245870" w="1240790">
                  <a:moveTo>
                    <a:pt x="1215514" y="24587"/>
                  </a:moveTo>
                  <a:lnTo>
                    <a:pt x="1208709" y="19050"/>
                  </a:lnTo>
                  <a:lnTo>
                    <a:pt x="1235332" y="19050"/>
                  </a:lnTo>
                  <a:lnTo>
                    <a:pt x="1235112" y="19334"/>
                  </a:lnTo>
                  <a:lnTo>
                    <a:pt x="1230348" y="22860"/>
                  </a:lnTo>
                  <a:lnTo>
                    <a:pt x="1214018" y="22860"/>
                  </a:lnTo>
                  <a:lnTo>
                    <a:pt x="1215514" y="24587"/>
                  </a:lnTo>
                  <a:close/>
                </a:path>
                <a:path extrusionOk="0" h="1245870" w="1240790">
                  <a:moveTo>
                    <a:pt x="1132382" y="107243"/>
                  </a:moveTo>
                  <a:lnTo>
                    <a:pt x="1173114" y="60960"/>
                  </a:lnTo>
                  <a:lnTo>
                    <a:pt x="1184004" y="48260"/>
                  </a:lnTo>
                  <a:lnTo>
                    <a:pt x="1193536" y="36830"/>
                  </a:lnTo>
                  <a:lnTo>
                    <a:pt x="1201756" y="26670"/>
                  </a:lnTo>
                  <a:lnTo>
                    <a:pt x="1208641" y="19124"/>
                  </a:lnTo>
                  <a:lnTo>
                    <a:pt x="1215625" y="24716"/>
                  </a:lnTo>
                  <a:lnTo>
                    <a:pt x="1220615" y="30480"/>
                  </a:lnTo>
                  <a:lnTo>
                    <a:pt x="1212608" y="38100"/>
                  </a:lnTo>
                  <a:lnTo>
                    <a:pt x="1202892" y="45720"/>
                  </a:lnTo>
                  <a:lnTo>
                    <a:pt x="1191692" y="55880"/>
                  </a:lnTo>
                  <a:lnTo>
                    <a:pt x="1164999" y="78740"/>
                  </a:lnTo>
                  <a:lnTo>
                    <a:pt x="1149600" y="92710"/>
                  </a:lnTo>
                  <a:lnTo>
                    <a:pt x="1132987" y="106680"/>
                  </a:lnTo>
                  <a:lnTo>
                    <a:pt x="1132382" y="107243"/>
                  </a:lnTo>
                  <a:close/>
                </a:path>
                <a:path extrusionOk="0" h="1245870" w="1240790">
                  <a:moveTo>
                    <a:pt x="36189" y="1226820"/>
                  </a:moveTo>
                  <a:lnTo>
                    <a:pt x="31573" y="1226820"/>
                  </a:lnTo>
                  <a:lnTo>
                    <a:pt x="38521" y="1217930"/>
                  </a:lnTo>
                  <a:lnTo>
                    <a:pt x="46736" y="1207770"/>
                  </a:lnTo>
                  <a:lnTo>
                    <a:pt x="56278" y="1197610"/>
                  </a:lnTo>
                  <a:lnTo>
                    <a:pt x="67248" y="1184910"/>
                  </a:lnTo>
                  <a:lnTo>
                    <a:pt x="79435" y="1169670"/>
                  </a:lnTo>
                  <a:lnTo>
                    <a:pt x="108123" y="1137139"/>
                  </a:lnTo>
                  <a:lnTo>
                    <a:pt x="144001" y="1104900"/>
                  </a:lnTo>
                  <a:lnTo>
                    <a:pt x="164054" y="1087120"/>
                  </a:lnTo>
                  <a:lnTo>
                    <a:pt x="185095" y="1068070"/>
                  </a:lnTo>
                  <a:lnTo>
                    <a:pt x="207015" y="1047750"/>
                  </a:lnTo>
                  <a:lnTo>
                    <a:pt x="243923" y="1013460"/>
                  </a:lnTo>
                  <a:lnTo>
                    <a:pt x="282738" y="977900"/>
                  </a:lnTo>
                  <a:lnTo>
                    <a:pt x="365240" y="900430"/>
                  </a:lnTo>
                  <a:lnTo>
                    <a:pt x="463783" y="805180"/>
                  </a:lnTo>
                  <a:lnTo>
                    <a:pt x="491893" y="777240"/>
                  </a:lnTo>
                  <a:lnTo>
                    <a:pt x="506011" y="764540"/>
                  </a:lnTo>
                  <a:lnTo>
                    <a:pt x="548607" y="722630"/>
                  </a:lnTo>
                  <a:lnTo>
                    <a:pt x="577125" y="693420"/>
                  </a:lnTo>
                  <a:lnTo>
                    <a:pt x="605703" y="665480"/>
                  </a:lnTo>
                  <a:lnTo>
                    <a:pt x="634319" y="636270"/>
                  </a:lnTo>
                  <a:lnTo>
                    <a:pt x="662738" y="608330"/>
                  </a:lnTo>
                  <a:lnTo>
                    <a:pt x="691100" y="579120"/>
                  </a:lnTo>
                  <a:lnTo>
                    <a:pt x="719266" y="551180"/>
                  </a:lnTo>
                  <a:lnTo>
                    <a:pt x="761031" y="508000"/>
                  </a:lnTo>
                  <a:lnTo>
                    <a:pt x="788421" y="480060"/>
                  </a:lnTo>
                  <a:lnTo>
                    <a:pt x="801958" y="464820"/>
                  </a:lnTo>
                  <a:lnTo>
                    <a:pt x="855331" y="410210"/>
                  </a:lnTo>
                  <a:lnTo>
                    <a:pt x="896412" y="365760"/>
                  </a:lnTo>
                  <a:lnTo>
                    <a:pt x="935996" y="323850"/>
                  </a:lnTo>
                  <a:lnTo>
                    <a:pt x="973840" y="283210"/>
                  </a:lnTo>
                  <a:lnTo>
                    <a:pt x="1063366" y="185420"/>
                  </a:lnTo>
                  <a:lnTo>
                    <a:pt x="1082276" y="163830"/>
                  </a:lnTo>
                  <a:lnTo>
                    <a:pt x="1132382" y="107243"/>
                  </a:lnTo>
                  <a:lnTo>
                    <a:pt x="1132987" y="106680"/>
                  </a:lnTo>
                  <a:lnTo>
                    <a:pt x="1149600" y="92710"/>
                  </a:lnTo>
                  <a:lnTo>
                    <a:pt x="1164999" y="78740"/>
                  </a:lnTo>
                  <a:lnTo>
                    <a:pt x="1191692" y="55880"/>
                  </a:lnTo>
                  <a:lnTo>
                    <a:pt x="1202892" y="45720"/>
                  </a:lnTo>
                  <a:lnTo>
                    <a:pt x="1212608" y="38100"/>
                  </a:lnTo>
                  <a:lnTo>
                    <a:pt x="1220735" y="30480"/>
                  </a:lnTo>
                  <a:lnTo>
                    <a:pt x="1230348" y="22860"/>
                  </a:lnTo>
                  <a:lnTo>
                    <a:pt x="1235112" y="19334"/>
                  </a:lnTo>
                  <a:lnTo>
                    <a:pt x="1228458" y="27940"/>
                  </a:lnTo>
                  <a:lnTo>
                    <a:pt x="1224476" y="31750"/>
                  </a:lnTo>
                  <a:lnTo>
                    <a:pt x="1224315" y="33020"/>
                  </a:lnTo>
                  <a:lnTo>
                    <a:pt x="1217513" y="40640"/>
                  </a:lnTo>
                  <a:lnTo>
                    <a:pt x="1209298" y="49530"/>
                  </a:lnTo>
                  <a:lnTo>
                    <a:pt x="1199672" y="60960"/>
                  </a:lnTo>
                  <a:lnTo>
                    <a:pt x="1188639" y="74930"/>
                  </a:lnTo>
                  <a:lnTo>
                    <a:pt x="1163004" y="104140"/>
                  </a:lnTo>
                  <a:lnTo>
                    <a:pt x="1132451" y="138430"/>
                  </a:lnTo>
                  <a:lnTo>
                    <a:pt x="1078702" y="199390"/>
                  </a:lnTo>
                  <a:lnTo>
                    <a:pt x="988950" y="297180"/>
                  </a:lnTo>
                  <a:lnTo>
                    <a:pt x="951034" y="337820"/>
                  </a:lnTo>
                  <a:lnTo>
                    <a:pt x="911387" y="381000"/>
                  </a:lnTo>
                  <a:lnTo>
                    <a:pt x="870213" y="424180"/>
                  </a:lnTo>
                  <a:lnTo>
                    <a:pt x="803267" y="494030"/>
                  </a:lnTo>
                  <a:lnTo>
                    <a:pt x="775788" y="521970"/>
                  </a:lnTo>
                  <a:lnTo>
                    <a:pt x="761898" y="535940"/>
                  </a:lnTo>
                  <a:lnTo>
                    <a:pt x="733985" y="565150"/>
                  </a:lnTo>
                  <a:lnTo>
                    <a:pt x="705761" y="594360"/>
                  </a:lnTo>
                  <a:lnTo>
                    <a:pt x="677370" y="622300"/>
                  </a:lnTo>
                  <a:lnTo>
                    <a:pt x="648919" y="651510"/>
                  </a:lnTo>
                  <a:lnTo>
                    <a:pt x="620255" y="679450"/>
                  </a:lnTo>
                  <a:lnTo>
                    <a:pt x="591655" y="708660"/>
                  </a:lnTo>
                  <a:lnTo>
                    <a:pt x="534612" y="764540"/>
                  </a:lnTo>
                  <a:lnTo>
                    <a:pt x="478102" y="820420"/>
                  </a:lnTo>
                  <a:lnTo>
                    <a:pt x="422718" y="873760"/>
                  </a:lnTo>
                  <a:lnTo>
                    <a:pt x="379446" y="914400"/>
                  </a:lnTo>
                  <a:lnTo>
                    <a:pt x="337389" y="955040"/>
                  </a:lnTo>
                  <a:lnTo>
                    <a:pt x="296791" y="993140"/>
                  </a:lnTo>
                  <a:lnTo>
                    <a:pt x="257891" y="1028700"/>
                  </a:lnTo>
                  <a:lnTo>
                    <a:pt x="220931" y="1062990"/>
                  </a:lnTo>
                  <a:lnTo>
                    <a:pt x="198946" y="1083310"/>
                  </a:lnTo>
                  <a:lnTo>
                    <a:pt x="177830" y="1102360"/>
                  </a:lnTo>
                  <a:lnTo>
                    <a:pt x="157732" y="1120140"/>
                  </a:lnTo>
                  <a:lnTo>
                    <a:pt x="138761" y="1137920"/>
                  </a:lnTo>
                  <a:lnTo>
                    <a:pt x="120938" y="1153160"/>
                  </a:lnTo>
                  <a:lnTo>
                    <a:pt x="104221" y="1168400"/>
                  </a:lnTo>
                  <a:lnTo>
                    <a:pt x="88756" y="1181100"/>
                  </a:lnTo>
                  <a:lnTo>
                    <a:pt x="74649" y="1193800"/>
                  </a:lnTo>
                  <a:lnTo>
                    <a:pt x="62024" y="1205230"/>
                  </a:lnTo>
                  <a:lnTo>
                    <a:pt x="50647" y="1214197"/>
                  </a:lnTo>
                  <a:lnTo>
                    <a:pt x="41002" y="1223010"/>
                  </a:lnTo>
                  <a:lnTo>
                    <a:pt x="36189" y="1226820"/>
                  </a:lnTo>
                  <a:close/>
                </a:path>
                <a:path extrusionOk="0" h="1245870" w="1240790">
                  <a:moveTo>
                    <a:pt x="1215611" y="24666"/>
                  </a:moveTo>
                  <a:lnTo>
                    <a:pt x="1214018" y="22860"/>
                  </a:lnTo>
                  <a:lnTo>
                    <a:pt x="1215611" y="24666"/>
                  </a:lnTo>
                  <a:close/>
                </a:path>
                <a:path extrusionOk="0" h="1245870" w="1240790">
                  <a:moveTo>
                    <a:pt x="1227104" y="25400"/>
                  </a:moveTo>
                  <a:lnTo>
                    <a:pt x="1216512" y="25400"/>
                  </a:lnTo>
                  <a:lnTo>
                    <a:pt x="1215611" y="24666"/>
                  </a:lnTo>
                  <a:lnTo>
                    <a:pt x="1214018" y="22860"/>
                  </a:lnTo>
                  <a:lnTo>
                    <a:pt x="1230348" y="22860"/>
                  </a:lnTo>
                  <a:lnTo>
                    <a:pt x="1227104" y="25400"/>
                  </a:lnTo>
                  <a:close/>
                </a:path>
                <a:path extrusionOk="0" h="1245870" w="1240790">
                  <a:moveTo>
                    <a:pt x="1220615" y="30480"/>
                  </a:moveTo>
                  <a:lnTo>
                    <a:pt x="1215560" y="24640"/>
                  </a:lnTo>
                  <a:lnTo>
                    <a:pt x="1220686" y="30424"/>
                  </a:lnTo>
                  <a:close/>
                </a:path>
                <a:path extrusionOk="0" h="1245870" w="1240790">
                  <a:moveTo>
                    <a:pt x="1220686" y="30424"/>
                  </a:moveTo>
                  <a:lnTo>
                    <a:pt x="1215655" y="24716"/>
                  </a:lnTo>
                  <a:lnTo>
                    <a:pt x="1216512" y="25400"/>
                  </a:lnTo>
                  <a:lnTo>
                    <a:pt x="1227104" y="25400"/>
                  </a:lnTo>
                  <a:lnTo>
                    <a:pt x="1220686" y="30424"/>
                  </a:lnTo>
                  <a:close/>
                </a:path>
                <a:path extrusionOk="0" h="1245870" w="1240790">
                  <a:moveTo>
                    <a:pt x="1220735" y="30480"/>
                  </a:moveTo>
                  <a:close/>
                </a:path>
                <a:path extrusionOk="0" h="1245870" w="1240790">
                  <a:moveTo>
                    <a:pt x="31573" y="1226820"/>
                  </a:moveTo>
                  <a:lnTo>
                    <a:pt x="31063" y="1226322"/>
                  </a:lnTo>
                  <a:lnTo>
                    <a:pt x="31693" y="1225550"/>
                  </a:lnTo>
                  <a:lnTo>
                    <a:pt x="24733" y="1219971"/>
                  </a:lnTo>
                  <a:lnTo>
                    <a:pt x="19667" y="1214120"/>
                  </a:lnTo>
                  <a:lnTo>
                    <a:pt x="19506" y="1214120"/>
                  </a:lnTo>
                  <a:lnTo>
                    <a:pt x="27633" y="1207770"/>
                  </a:lnTo>
                  <a:lnTo>
                    <a:pt x="48516" y="1188720"/>
                  </a:lnTo>
                  <a:lnTo>
                    <a:pt x="61054" y="1178560"/>
                  </a:lnTo>
                  <a:lnTo>
                    <a:pt x="90627" y="1153160"/>
                  </a:lnTo>
                  <a:lnTo>
                    <a:pt x="108123" y="1137139"/>
                  </a:lnTo>
                  <a:lnTo>
                    <a:pt x="79435" y="1169670"/>
                  </a:lnTo>
                  <a:lnTo>
                    <a:pt x="67248" y="1184910"/>
                  </a:lnTo>
                  <a:lnTo>
                    <a:pt x="56278" y="1197610"/>
                  </a:lnTo>
                  <a:lnTo>
                    <a:pt x="46736" y="1207770"/>
                  </a:lnTo>
                  <a:lnTo>
                    <a:pt x="41601" y="1214120"/>
                  </a:lnTo>
                  <a:lnTo>
                    <a:pt x="19667" y="1214120"/>
                  </a:lnTo>
                  <a:lnTo>
                    <a:pt x="41538" y="1214197"/>
                  </a:lnTo>
                  <a:lnTo>
                    <a:pt x="38521" y="1217930"/>
                  </a:lnTo>
                  <a:lnTo>
                    <a:pt x="31573" y="1226820"/>
                  </a:lnTo>
                  <a:close/>
                </a:path>
                <a:path extrusionOk="0" h="1245870" w="1240790">
                  <a:moveTo>
                    <a:pt x="24733" y="1219971"/>
                  </a:moveTo>
                  <a:lnTo>
                    <a:pt x="24604" y="1219868"/>
                  </a:lnTo>
                  <a:lnTo>
                    <a:pt x="19576" y="1214197"/>
                  </a:lnTo>
                  <a:lnTo>
                    <a:pt x="24733" y="1219971"/>
                  </a:lnTo>
                  <a:close/>
                </a:path>
                <a:path extrusionOk="0" h="1245870" w="1240790">
                  <a:moveTo>
                    <a:pt x="19265" y="1240790"/>
                  </a:moveTo>
                  <a:lnTo>
                    <a:pt x="11342" y="1234440"/>
                  </a:lnTo>
                  <a:lnTo>
                    <a:pt x="4705" y="1226820"/>
                  </a:lnTo>
                  <a:lnTo>
                    <a:pt x="19576" y="1214197"/>
                  </a:lnTo>
                  <a:lnTo>
                    <a:pt x="24011" y="1219200"/>
                  </a:lnTo>
                  <a:lnTo>
                    <a:pt x="23770" y="1219200"/>
                  </a:lnTo>
                  <a:lnTo>
                    <a:pt x="25663" y="1221062"/>
                  </a:lnTo>
                  <a:lnTo>
                    <a:pt x="26264" y="1221740"/>
                  </a:lnTo>
                  <a:lnTo>
                    <a:pt x="31063" y="1226322"/>
                  </a:lnTo>
                  <a:lnTo>
                    <a:pt x="19265" y="1240790"/>
                  </a:lnTo>
                  <a:close/>
                </a:path>
                <a:path extrusionOk="0" h="1245870" w="1240790">
                  <a:moveTo>
                    <a:pt x="25571" y="1220958"/>
                  </a:moveTo>
                  <a:lnTo>
                    <a:pt x="23770" y="1219200"/>
                  </a:lnTo>
                  <a:lnTo>
                    <a:pt x="24604" y="1219868"/>
                  </a:lnTo>
                  <a:lnTo>
                    <a:pt x="25571" y="1220958"/>
                  </a:lnTo>
                  <a:close/>
                </a:path>
                <a:path extrusionOk="0" h="1245870" w="1240790">
                  <a:moveTo>
                    <a:pt x="24604" y="1219868"/>
                  </a:moveTo>
                  <a:lnTo>
                    <a:pt x="23770" y="1219200"/>
                  </a:lnTo>
                  <a:lnTo>
                    <a:pt x="24011" y="1219200"/>
                  </a:lnTo>
                  <a:lnTo>
                    <a:pt x="24604" y="1219868"/>
                  </a:lnTo>
                  <a:close/>
                </a:path>
                <a:path extrusionOk="0" h="1245870" w="1240790">
                  <a:moveTo>
                    <a:pt x="25677" y="1221062"/>
                  </a:moveTo>
                  <a:lnTo>
                    <a:pt x="24604" y="1219868"/>
                  </a:lnTo>
                  <a:lnTo>
                    <a:pt x="24733" y="1219971"/>
                  </a:lnTo>
                  <a:lnTo>
                    <a:pt x="25677" y="1221062"/>
                  </a:lnTo>
                  <a:close/>
                </a:path>
                <a:path extrusionOk="0" h="1245870" w="1240790">
                  <a:moveTo>
                    <a:pt x="31063" y="1226322"/>
                  </a:moveTo>
                  <a:lnTo>
                    <a:pt x="25587" y="1220958"/>
                  </a:lnTo>
                  <a:lnTo>
                    <a:pt x="24733" y="1219971"/>
                  </a:lnTo>
                  <a:lnTo>
                    <a:pt x="31693" y="1225550"/>
                  </a:lnTo>
                  <a:lnTo>
                    <a:pt x="31063" y="1226322"/>
                  </a:lnTo>
                  <a:close/>
                </a:path>
                <a:path extrusionOk="0" h="1245870" w="1240790">
                  <a:moveTo>
                    <a:pt x="26371" y="1221740"/>
                  </a:moveTo>
                  <a:lnTo>
                    <a:pt x="25677" y="1221062"/>
                  </a:lnTo>
                  <a:lnTo>
                    <a:pt x="26371" y="1221740"/>
                  </a:lnTo>
                  <a:close/>
                </a:path>
                <a:path extrusionOk="0" h="1245870" w="1240790">
                  <a:moveTo>
                    <a:pt x="19708" y="1240790"/>
                  </a:moveTo>
                  <a:lnTo>
                    <a:pt x="19265" y="1240790"/>
                  </a:lnTo>
                  <a:lnTo>
                    <a:pt x="31063" y="1226322"/>
                  </a:lnTo>
                  <a:lnTo>
                    <a:pt x="31573" y="1226820"/>
                  </a:lnTo>
                  <a:lnTo>
                    <a:pt x="36189" y="1226820"/>
                  </a:lnTo>
                  <a:lnTo>
                    <a:pt x="32980" y="1229360"/>
                  </a:lnTo>
                  <a:lnTo>
                    <a:pt x="23167" y="1238250"/>
                  </a:lnTo>
                  <a:lnTo>
                    <a:pt x="19708" y="1240790"/>
                  </a:lnTo>
                  <a:close/>
                </a:path>
                <a:path extrusionOk="0" h="1245870" w="1240790">
                  <a:moveTo>
                    <a:pt x="17978" y="1242060"/>
                  </a:moveTo>
                  <a:lnTo>
                    <a:pt x="11342" y="1234440"/>
                  </a:lnTo>
                  <a:lnTo>
                    <a:pt x="19265" y="1240790"/>
                  </a:lnTo>
                  <a:lnTo>
                    <a:pt x="19708" y="1240790"/>
                  </a:lnTo>
                  <a:lnTo>
                    <a:pt x="17978" y="1242060"/>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 name="Google Shape;446;p5"/>
            <p:cNvSpPr/>
            <p:nvPr/>
          </p:nvSpPr>
          <p:spPr>
            <a:xfrm>
              <a:off x="8519191" y="6439965"/>
              <a:ext cx="545465" cy="923925"/>
            </a:xfrm>
            <a:custGeom>
              <a:rect b="b" l="l" r="r" t="t"/>
              <a:pathLst>
                <a:path extrusionOk="0" h="923925" w="545465">
                  <a:moveTo>
                    <a:pt x="181405" y="923849"/>
                  </a:moveTo>
                  <a:lnTo>
                    <a:pt x="81240" y="889006"/>
                  </a:lnTo>
                  <a:lnTo>
                    <a:pt x="20464" y="823694"/>
                  </a:lnTo>
                  <a:lnTo>
                    <a:pt x="0" y="788467"/>
                  </a:lnTo>
                  <a:lnTo>
                    <a:pt x="297310" y="0"/>
                  </a:lnTo>
                  <a:lnTo>
                    <a:pt x="423524" y="5288"/>
                  </a:lnTo>
                  <a:lnTo>
                    <a:pt x="499042" y="103792"/>
                  </a:lnTo>
                  <a:lnTo>
                    <a:pt x="535683" y="219001"/>
                  </a:lnTo>
                  <a:lnTo>
                    <a:pt x="545270" y="274406"/>
                  </a:lnTo>
                  <a:lnTo>
                    <a:pt x="522464" y="555498"/>
                  </a:lnTo>
                  <a:lnTo>
                    <a:pt x="443663" y="738499"/>
                  </a:lnTo>
                  <a:lnTo>
                    <a:pt x="359357" y="837769"/>
                  </a:lnTo>
                  <a:lnTo>
                    <a:pt x="320035" y="867667"/>
                  </a:lnTo>
                  <a:lnTo>
                    <a:pt x="181405" y="923849"/>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7" name="Google Shape;447;p5"/>
            <p:cNvSpPr/>
            <p:nvPr/>
          </p:nvSpPr>
          <p:spPr>
            <a:xfrm>
              <a:off x="8508572" y="6415629"/>
              <a:ext cx="568960" cy="958850"/>
            </a:xfrm>
            <a:custGeom>
              <a:rect b="b" l="l" r="r" t="t"/>
              <a:pathLst>
                <a:path extrusionOk="0" h="958850" w="568959">
                  <a:moveTo>
                    <a:pt x="1246" y="817066"/>
                  </a:moveTo>
                  <a:lnTo>
                    <a:pt x="80" y="814572"/>
                  </a:lnTo>
                  <a:lnTo>
                    <a:pt x="0" y="811756"/>
                  </a:lnTo>
                  <a:lnTo>
                    <a:pt x="298342" y="20543"/>
                  </a:lnTo>
                  <a:lnTo>
                    <a:pt x="338189" y="3610"/>
                  </a:lnTo>
                  <a:lnTo>
                    <a:pt x="370069" y="0"/>
                  </a:lnTo>
                  <a:lnTo>
                    <a:pt x="385327" y="883"/>
                  </a:lnTo>
                  <a:lnTo>
                    <a:pt x="399888" y="3509"/>
                  </a:lnTo>
                  <a:lnTo>
                    <a:pt x="413717" y="7749"/>
                  </a:lnTo>
                  <a:lnTo>
                    <a:pt x="426780" y="13474"/>
                  </a:lnTo>
                  <a:lnTo>
                    <a:pt x="439157" y="20594"/>
                  </a:lnTo>
                  <a:lnTo>
                    <a:pt x="370069" y="20594"/>
                  </a:lnTo>
                  <a:lnTo>
                    <a:pt x="356747" y="21355"/>
                  </a:lnTo>
                  <a:lnTo>
                    <a:pt x="342644" y="23721"/>
                  </a:lnTo>
                  <a:lnTo>
                    <a:pt x="340414" y="24335"/>
                  </a:lnTo>
                  <a:lnTo>
                    <a:pt x="307929" y="24335"/>
                  </a:lnTo>
                  <a:lnTo>
                    <a:pt x="311991" y="33788"/>
                  </a:lnTo>
                  <a:lnTo>
                    <a:pt x="315342" y="33788"/>
                  </a:lnTo>
                  <a:lnTo>
                    <a:pt x="23218" y="808538"/>
                  </a:lnTo>
                  <a:lnTo>
                    <a:pt x="19989" y="808538"/>
                  </a:lnTo>
                  <a:lnTo>
                    <a:pt x="1246" y="817066"/>
                  </a:lnTo>
                  <a:close/>
                </a:path>
                <a:path extrusionOk="0" h="958850" w="568959">
                  <a:moveTo>
                    <a:pt x="545610" y="299692"/>
                  </a:moveTo>
                  <a:lnTo>
                    <a:pt x="538579" y="256919"/>
                  </a:lnTo>
                  <a:lnTo>
                    <a:pt x="523594" y="195884"/>
                  </a:lnTo>
                  <a:lnTo>
                    <a:pt x="497818" y="127014"/>
                  </a:lnTo>
                  <a:lnTo>
                    <a:pt x="466821" y="74914"/>
                  </a:lnTo>
                  <a:lnTo>
                    <a:pt x="435416" y="43097"/>
                  </a:lnTo>
                  <a:lnTo>
                    <a:pt x="395016" y="23525"/>
                  </a:lnTo>
                  <a:lnTo>
                    <a:pt x="370069" y="20594"/>
                  </a:lnTo>
                  <a:lnTo>
                    <a:pt x="439157" y="20594"/>
                  </a:lnTo>
                  <a:lnTo>
                    <a:pt x="471506" y="48429"/>
                  </a:lnTo>
                  <a:lnTo>
                    <a:pt x="505356" y="96547"/>
                  </a:lnTo>
                  <a:lnTo>
                    <a:pt x="530188" y="150879"/>
                  </a:lnTo>
                  <a:lnTo>
                    <a:pt x="547513" y="204775"/>
                  </a:lnTo>
                  <a:lnTo>
                    <a:pt x="558538" y="251650"/>
                  </a:lnTo>
                  <a:lnTo>
                    <a:pt x="566105" y="297575"/>
                  </a:lnTo>
                  <a:lnTo>
                    <a:pt x="566172" y="298742"/>
                  </a:lnTo>
                  <a:lnTo>
                    <a:pt x="555889" y="298742"/>
                  </a:lnTo>
                  <a:lnTo>
                    <a:pt x="545592" y="299385"/>
                  </a:lnTo>
                  <a:lnTo>
                    <a:pt x="545610" y="299692"/>
                  </a:lnTo>
                  <a:close/>
                </a:path>
                <a:path extrusionOk="0" h="958850" w="568959">
                  <a:moveTo>
                    <a:pt x="311991" y="33788"/>
                  </a:moveTo>
                  <a:lnTo>
                    <a:pt x="307929" y="24335"/>
                  </a:lnTo>
                  <a:lnTo>
                    <a:pt x="317541" y="27955"/>
                  </a:lnTo>
                  <a:lnTo>
                    <a:pt x="315901" y="32306"/>
                  </a:lnTo>
                  <a:lnTo>
                    <a:pt x="311991" y="33788"/>
                  </a:lnTo>
                  <a:close/>
                </a:path>
                <a:path extrusionOk="0" h="958850" w="568959">
                  <a:moveTo>
                    <a:pt x="315901" y="32306"/>
                  </a:moveTo>
                  <a:lnTo>
                    <a:pt x="317541" y="27955"/>
                  </a:lnTo>
                  <a:lnTo>
                    <a:pt x="307929" y="24335"/>
                  </a:lnTo>
                  <a:lnTo>
                    <a:pt x="340414" y="24335"/>
                  </a:lnTo>
                  <a:lnTo>
                    <a:pt x="327734" y="27823"/>
                  </a:lnTo>
                  <a:lnTo>
                    <a:pt x="315901" y="32306"/>
                  </a:lnTo>
                  <a:close/>
                </a:path>
                <a:path extrusionOk="0" h="958850" w="568959">
                  <a:moveTo>
                    <a:pt x="315342" y="33788"/>
                  </a:moveTo>
                  <a:lnTo>
                    <a:pt x="311991" y="33788"/>
                  </a:lnTo>
                  <a:lnTo>
                    <a:pt x="315901" y="32306"/>
                  </a:lnTo>
                  <a:lnTo>
                    <a:pt x="315342" y="33788"/>
                  </a:lnTo>
                  <a:close/>
                </a:path>
                <a:path extrusionOk="0" h="958850" w="568959">
                  <a:moveTo>
                    <a:pt x="545632" y="299868"/>
                  </a:moveTo>
                  <a:lnTo>
                    <a:pt x="545592" y="299385"/>
                  </a:lnTo>
                  <a:lnTo>
                    <a:pt x="555889" y="298742"/>
                  </a:lnTo>
                  <a:lnTo>
                    <a:pt x="545632" y="299868"/>
                  </a:lnTo>
                  <a:close/>
                </a:path>
                <a:path extrusionOk="0" h="958850" w="568959">
                  <a:moveTo>
                    <a:pt x="566238" y="299868"/>
                  </a:moveTo>
                  <a:lnTo>
                    <a:pt x="545632" y="299868"/>
                  </a:lnTo>
                  <a:lnTo>
                    <a:pt x="555889" y="298742"/>
                  </a:lnTo>
                  <a:lnTo>
                    <a:pt x="566172" y="298742"/>
                  </a:lnTo>
                  <a:lnTo>
                    <a:pt x="566238" y="299868"/>
                  </a:lnTo>
                  <a:close/>
                </a:path>
                <a:path extrusionOk="0" h="958850" w="568959">
                  <a:moveTo>
                    <a:pt x="274625" y="937898"/>
                  </a:moveTo>
                  <a:lnTo>
                    <a:pt x="191249" y="937898"/>
                  </a:lnTo>
                  <a:lnTo>
                    <a:pt x="220539" y="935046"/>
                  </a:lnTo>
                  <a:lnTo>
                    <a:pt x="252454" y="925821"/>
                  </a:lnTo>
                  <a:lnTo>
                    <a:pt x="287039" y="909129"/>
                  </a:lnTo>
                  <a:lnTo>
                    <a:pt x="325505" y="883073"/>
                  </a:lnTo>
                  <a:lnTo>
                    <a:pt x="325988" y="882832"/>
                  </a:lnTo>
                  <a:lnTo>
                    <a:pt x="359491" y="857611"/>
                  </a:lnTo>
                  <a:lnTo>
                    <a:pt x="395056" y="822908"/>
                  </a:lnTo>
                  <a:lnTo>
                    <a:pt x="435991" y="771613"/>
                  </a:lnTo>
                  <a:lnTo>
                    <a:pt x="456804" y="739256"/>
                  </a:lnTo>
                  <a:lnTo>
                    <a:pt x="476993" y="702177"/>
                  </a:lnTo>
                  <a:lnTo>
                    <a:pt x="495895" y="660172"/>
                  </a:lnTo>
                  <a:lnTo>
                    <a:pt x="512847" y="613041"/>
                  </a:lnTo>
                  <a:lnTo>
                    <a:pt x="527189" y="560581"/>
                  </a:lnTo>
                  <a:lnTo>
                    <a:pt x="538257" y="502591"/>
                  </a:lnTo>
                  <a:lnTo>
                    <a:pt x="545390" y="438869"/>
                  </a:lnTo>
                  <a:lnTo>
                    <a:pt x="547925" y="369214"/>
                  </a:lnTo>
                  <a:lnTo>
                    <a:pt x="547772" y="351913"/>
                  </a:lnTo>
                  <a:lnTo>
                    <a:pt x="547319" y="334284"/>
                  </a:lnTo>
                  <a:lnTo>
                    <a:pt x="546618" y="317344"/>
                  </a:lnTo>
                  <a:lnTo>
                    <a:pt x="545610" y="299692"/>
                  </a:lnTo>
                  <a:lnTo>
                    <a:pt x="545632" y="299868"/>
                  </a:lnTo>
                  <a:lnTo>
                    <a:pt x="566238" y="299868"/>
                  </a:lnTo>
                  <a:lnTo>
                    <a:pt x="567194" y="316331"/>
                  </a:lnTo>
                  <a:lnTo>
                    <a:pt x="567951" y="334963"/>
                  </a:lnTo>
                  <a:lnTo>
                    <a:pt x="568376" y="352251"/>
                  </a:lnTo>
                  <a:lnTo>
                    <a:pt x="568518" y="369214"/>
                  </a:lnTo>
                  <a:lnTo>
                    <a:pt x="566474" y="432776"/>
                  </a:lnTo>
                  <a:lnTo>
                    <a:pt x="560629" y="491664"/>
                  </a:lnTo>
                  <a:lnTo>
                    <a:pt x="551454" y="546002"/>
                  </a:lnTo>
                  <a:lnTo>
                    <a:pt x="539421" y="595912"/>
                  </a:lnTo>
                  <a:lnTo>
                    <a:pt x="525001" y="641517"/>
                  </a:lnTo>
                  <a:lnTo>
                    <a:pt x="508667" y="682942"/>
                  </a:lnTo>
                  <a:lnTo>
                    <a:pt x="490888" y="720308"/>
                  </a:lnTo>
                  <a:lnTo>
                    <a:pt x="472136" y="753739"/>
                  </a:lnTo>
                  <a:lnTo>
                    <a:pt x="410252" y="836811"/>
                  </a:lnTo>
                  <a:lnTo>
                    <a:pt x="372940" y="873188"/>
                  </a:lnTo>
                  <a:lnTo>
                    <a:pt x="348934" y="892003"/>
                  </a:lnTo>
                  <a:lnTo>
                    <a:pt x="330653" y="892003"/>
                  </a:lnTo>
                  <a:lnTo>
                    <a:pt x="335798" y="900932"/>
                  </a:lnTo>
                  <a:lnTo>
                    <a:pt x="297350" y="926947"/>
                  </a:lnTo>
                  <a:lnTo>
                    <a:pt x="274625" y="937898"/>
                  </a:lnTo>
                  <a:close/>
                </a:path>
                <a:path extrusionOk="0" h="958850" w="568959">
                  <a:moveTo>
                    <a:pt x="20230" y="816462"/>
                  </a:moveTo>
                  <a:lnTo>
                    <a:pt x="10618" y="812802"/>
                  </a:lnTo>
                  <a:lnTo>
                    <a:pt x="19989" y="808538"/>
                  </a:lnTo>
                  <a:lnTo>
                    <a:pt x="20311" y="809262"/>
                  </a:lnTo>
                  <a:lnTo>
                    <a:pt x="21807" y="812282"/>
                  </a:lnTo>
                  <a:lnTo>
                    <a:pt x="20230" y="816462"/>
                  </a:lnTo>
                  <a:close/>
                </a:path>
                <a:path extrusionOk="0" h="958850" w="568959">
                  <a:moveTo>
                    <a:pt x="21807" y="812282"/>
                  </a:moveTo>
                  <a:lnTo>
                    <a:pt x="20311" y="809262"/>
                  </a:lnTo>
                  <a:lnTo>
                    <a:pt x="19989" y="808538"/>
                  </a:lnTo>
                  <a:lnTo>
                    <a:pt x="23218" y="808538"/>
                  </a:lnTo>
                  <a:lnTo>
                    <a:pt x="21807" y="812282"/>
                  </a:lnTo>
                  <a:close/>
                </a:path>
                <a:path extrusionOk="0" h="958850" w="568959">
                  <a:moveTo>
                    <a:pt x="23948" y="816462"/>
                  </a:moveTo>
                  <a:lnTo>
                    <a:pt x="20230" y="816462"/>
                  </a:lnTo>
                  <a:lnTo>
                    <a:pt x="21807" y="812282"/>
                  </a:lnTo>
                  <a:lnTo>
                    <a:pt x="22443" y="813566"/>
                  </a:lnTo>
                  <a:lnTo>
                    <a:pt x="23948" y="816462"/>
                  </a:lnTo>
                  <a:close/>
                </a:path>
                <a:path extrusionOk="0" h="958850" w="568959">
                  <a:moveTo>
                    <a:pt x="191249" y="958493"/>
                  </a:moveTo>
                  <a:lnTo>
                    <a:pt x="146513" y="952273"/>
                  </a:lnTo>
                  <a:lnTo>
                    <a:pt x="107751" y="936008"/>
                  </a:lnTo>
                  <a:lnTo>
                    <a:pt x="75157" y="913246"/>
                  </a:lnTo>
                  <a:lnTo>
                    <a:pt x="28028" y="861656"/>
                  </a:lnTo>
                  <a:lnTo>
                    <a:pt x="4357" y="823351"/>
                  </a:lnTo>
                  <a:lnTo>
                    <a:pt x="1246" y="817066"/>
                  </a:lnTo>
                  <a:lnTo>
                    <a:pt x="10618" y="812802"/>
                  </a:lnTo>
                  <a:lnTo>
                    <a:pt x="20230" y="816462"/>
                  </a:lnTo>
                  <a:lnTo>
                    <a:pt x="23948" y="816462"/>
                  </a:lnTo>
                  <a:lnTo>
                    <a:pt x="44725" y="849647"/>
                  </a:lnTo>
                  <a:lnTo>
                    <a:pt x="75559" y="885773"/>
                  </a:lnTo>
                  <a:lnTo>
                    <a:pt x="117886" y="918068"/>
                  </a:lnTo>
                  <a:lnTo>
                    <a:pt x="171047" y="936468"/>
                  </a:lnTo>
                  <a:lnTo>
                    <a:pt x="191249" y="937898"/>
                  </a:lnTo>
                  <a:lnTo>
                    <a:pt x="274625" y="937898"/>
                  </a:lnTo>
                  <a:lnTo>
                    <a:pt x="259820" y="945033"/>
                  </a:lnTo>
                  <a:lnTo>
                    <a:pt x="224424" y="955268"/>
                  </a:lnTo>
                  <a:lnTo>
                    <a:pt x="191249" y="958493"/>
                  </a:lnTo>
                  <a:close/>
                </a:path>
                <a:path extrusionOk="0" h="958850" w="568959">
                  <a:moveTo>
                    <a:pt x="335800" y="900931"/>
                  </a:moveTo>
                  <a:lnTo>
                    <a:pt x="330653" y="892003"/>
                  </a:lnTo>
                  <a:lnTo>
                    <a:pt x="336928" y="900168"/>
                  </a:lnTo>
                  <a:lnTo>
                    <a:pt x="335800" y="900931"/>
                  </a:lnTo>
                  <a:close/>
                </a:path>
                <a:path extrusionOk="0" h="958850" w="568959">
                  <a:moveTo>
                    <a:pt x="335801" y="900932"/>
                  </a:moveTo>
                  <a:lnTo>
                    <a:pt x="336928" y="900168"/>
                  </a:lnTo>
                  <a:lnTo>
                    <a:pt x="330653" y="892003"/>
                  </a:lnTo>
                  <a:lnTo>
                    <a:pt x="348934" y="892003"/>
                  </a:lnTo>
                  <a:lnTo>
                    <a:pt x="346330" y="894044"/>
                  </a:lnTo>
                  <a:lnTo>
                    <a:pt x="335801" y="900932"/>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8" name="Google Shape;448;p5"/>
            <p:cNvSpPr/>
            <p:nvPr/>
          </p:nvSpPr>
          <p:spPr>
            <a:xfrm>
              <a:off x="7299259" y="6304052"/>
              <a:ext cx="401320" cy="407034"/>
            </a:xfrm>
            <a:custGeom>
              <a:rect b="b" l="l" r="r" t="t"/>
              <a:pathLst>
                <a:path extrusionOk="0" h="407034" w="401320">
                  <a:moveTo>
                    <a:pt x="266381" y="407021"/>
                  </a:moveTo>
                  <a:lnTo>
                    <a:pt x="221772" y="402684"/>
                  </a:lnTo>
                  <a:lnTo>
                    <a:pt x="125226" y="374138"/>
                  </a:lnTo>
                  <a:lnTo>
                    <a:pt x="32662" y="298077"/>
                  </a:lnTo>
                  <a:lnTo>
                    <a:pt x="0" y="151197"/>
                  </a:lnTo>
                  <a:lnTo>
                    <a:pt x="13172" y="117239"/>
                  </a:lnTo>
                  <a:lnTo>
                    <a:pt x="59531" y="49682"/>
                  </a:lnTo>
                  <a:lnTo>
                    <a:pt x="149335" y="0"/>
                  </a:lnTo>
                  <a:lnTo>
                    <a:pt x="292846" y="19665"/>
                  </a:lnTo>
                  <a:lnTo>
                    <a:pt x="332143" y="56166"/>
                  </a:lnTo>
                  <a:lnTo>
                    <a:pt x="395433" y="149281"/>
                  </a:lnTo>
                  <a:lnTo>
                    <a:pt x="400814" y="274427"/>
                  </a:lnTo>
                  <a:lnTo>
                    <a:pt x="266381" y="407021"/>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9" name="Google Shape;449;p5"/>
            <p:cNvSpPr/>
            <p:nvPr/>
          </p:nvSpPr>
          <p:spPr>
            <a:xfrm>
              <a:off x="7287855" y="6290010"/>
              <a:ext cx="433070" cy="431800"/>
            </a:xfrm>
            <a:custGeom>
              <a:rect b="b" l="l" r="r" t="t"/>
              <a:pathLst>
                <a:path extrusionOk="0" h="431800" w="433070">
                  <a:moveTo>
                    <a:pt x="279474" y="431360"/>
                  </a:moveTo>
                  <a:lnTo>
                    <a:pt x="277664" y="431360"/>
                  </a:lnTo>
                  <a:lnTo>
                    <a:pt x="270612" y="431088"/>
                  </a:lnTo>
                  <a:lnTo>
                    <a:pt x="224412" y="425686"/>
                  </a:lnTo>
                  <a:lnTo>
                    <a:pt x="152872" y="406220"/>
                  </a:lnTo>
                  <a:lnTo>
                    <a:pt x="114076" y="388245"/>
                  </a:lnTo>
                  <a:lnTo>
                    <a:pt x="76865" y="363097"/>
                  </a:lnTo>
                  <a:lnTo>
                    <a:pt x="43982" y="329513"/>
                  </a:lnTo>
                  <a:lnTo>
                    <a:pt x="12027" y="269796"/>
                  </a:lnTo>
                  <a:lnTo>
                    <a:pt x="0" y="191596"/>
                  </a:lnTo>
                  <a:lnTo>
                    <a:pt x="105" y="183259"/>
                  </a:lnTo>
                  <a:lnTo>
                    <a:pt x="13318" y="131128"/>
                  </a:lnTo>
                  <a:lnTo>
                    <a:pt x="36793" y="89224"/>
                  </a:lnTo>
                  <a:lnTo>
                    <a:pt x="76090" y="44823"/>
                  </a:lnTo>
                  <a:lnTo>
                    <a:pt x="123102" y="15147"/>
                  </a:lnTo>
                  <a:lnTo>
                    <a:pt x="170982" y="1826"/>
                  </a:lnTo>
                  <a:lnTo>
                    <a:pt x="198429" y="0"/>
                  </a:lnTo>
                  <a:lnTo>
                    <a:pt x="223300" y="1390"/>
                  </a:lnTo>
                  <a:lnTo>
                    <a:pt x="249856" y="5721"/>
                  </a:lnTo>
                  <a:lnTo>
                    <a:pt x="278139" y="13236"/>
                  </a:lnTo>
                  <a:lnTo>
                    <a:pt x="298356" y="20594"/>
                  </a:lnTo>
                  <a:lnTo>
                    <a:pt x="198429" y="20594"/>
                  </a:lnTo>
                  <a:lnTo>
                    <a:pt x="174507" y="22135"/>
                  </a:lnTo>
                  <a:lnTo>
                    <a:pt x="133102" y="33270"/>
                  </a:lnTo>
                  <a:lnTo>
                    <a:pt x="99366" y="52569"/>
                  </a:lnTo>
                  <a:lnTo>
                    <a:pt x="61357" y="90423"/>
                  </a:lnTo>
                  <a:lnTo>
                    <a:pt x="31453" y="141009"/>
                  </a:lnTo>
                  <a:lnTo>
                    <a:pt x="22234" y="165239"/>
                  </a:lnTo>
                  <a:lnTo>
                    <a:pt x="11403" y="165239"/>
                  </a:lnTo>
                  <a:lnTo>
                    <a:pt x="21378" y="167894"/>
                  </a:lnTo>
                  <a:lnTo>
                    <a:pt x="21542" y="167894"/>
                  </a:lnTo>
                  <a:lnTo>
                    <a:pt x="20936" y="174852"/>
                  </a:lnTo>
                  <a:lnTo>
                    <a:pt x="20574" y="183259"/>
                  </a:lnTo>
                  <a:lnTo>
                    <a:pt x="20592" y="191596"/>
                  </a:lnTo>
                  <a:lnTo>
                    <a:pt x="23302" y="228687"/>
                  </a:lnTo>
                  <a:lnTo>
                    <a:pt x="42711" y="289586"/>
                  </a:lnTo>
                  <a:lnTo>
                    <a:pt x="76227" y="334868"/>
                  </a:lnTo>
                  <a:lnTo>
                    <a:pt x="118917" y="367293"/>
                  </a:lnTo>
                  <a:lnTo>
                    <a:pt x="188552" y="396425"/>
                  </a:lnTo>
                  <a:lnTo>
                    <a:pt x="230420" y="405838"/>
                  </a:lnTo>
                  <a:lnTo>
                    <a:pt x="275126" y="410608"/>
                  </a:lnTo>
                  <a:lnTo>
                    <a:pt x="272757" y="412052"/>
                  </a:lnTo>
                  <a:lnTo>
                    <a:pt x="277784" y="421062"/>
                  </a:lnTo>
                  <a:lnTo>
                    <a:pt x="282732" y="430072"/>
                  </a:lnTo>
                  <a:lnTo>
                    <a:pt x="281163" y="430917"/>
                  </a:lnTo>
                  <a:lnTo>
                    <a:pt x="279474" y="431360"/>
                  </a:lnTo>
                  <a:close/>
                </a:path>
                <a:path extrusionOk="0" h="431800" w="433070">
                  <a:moveTo>
                    <a:pt x="299060" y="42731"/>
                  </a:moveTo>
                  <a:lnTo>
                    <a:pt x="271952" y="32863"/>
                  </a:lnTo>
                  <a:lnTo>
                    <a:pt x="245543" y="25848"/>
                  </a:lnTo>
                  <a:lnTo>
                    <a:pt x="221056" y="21858"/>
                  </a:lnTo>
                  <a:lnTo>
                    <a:pt x="198429" y="20594"/>
                  </a:lnTo>
                  <a:lnTo>
                    <a:pt x="298356" y="20594"/>
                  </a:lnTo>
                  <a:lnTo>
                    <a:pt x="308191" y="24174"/>
                  </a:lnTo>
                  <a:lnTo>
                    <a:pt x="310524" y="25501"/>
                  </a:lnTo>
                  <a:lnTo>
                    <a:pt x="313694" y="28025"/>
                  </a:lnTo>
                  <a:lnTo>
                    <a:pt x="320408" y="33707"/>
                  </a:lnTo>
                  <a:lnTo>
                    <a:pt x="304250" y="33707"/>
                  </a:lnTo>
                  <a:lnTo>
                    <a:pt x="298015" y="41872"/>
                  </a:lnTo>
                  <a:lnTo>
                    <a:pt x="299060" y="42731"/>
                  </a:lnTo>
                  <a:close/>
                </a:path>
                <a:path extrusionOk="0" h="431800" w="433070">
                  <a:moveTo>
                    <a:pt x="300348" y="43200"/>
                  </a:moveTo>
                  <a:lnTo>
                    <a:pt x="299060" y="42731"/>
                  </a:lnTo>
                  <a:lnTo>
                    <a:pt x="298015" y="41872"/>
                  </a:lnTo>
                  <a:lnTo>
                    <a:pt x="304250" y="33707"/>
                  </a:lnTo>
                  <a:lnTo>
                    <a:pt x="300348" y="43200"/>
                  </a:lnTo>
                  <a:close/>
                </a:path>
                <a:path extrusionOk="0" h="431800" w="433070">
                  <a:moveTo>
                    <a:pt x="330922" y="43200"/>
                  </a:moveTo>
                  <a:lnTo>
                    <a:pt x="300348" y="43200"/>
                  </a:lnTo>
                  <a:lnTo>
                    <a:pt x="304250" y="33707"/>
                  </a:lnTo>
                  <a:lnTo>
                    <a:pt x="320408" y="33707"/>
                  </a:lnTo>
                  <a:lnTo>
                    <a:pt x="321947" y="35009"/>
                  </a:lnTo>
                  <a:lnTo>
                    <a:pt x="330922" y="43200"/>
                  </a:lnTo>
                  <a:close/>
                </a:path>
                <a:path extrusionOk="0" h="431800" w="433070">
                  <a:moveTo>
                    <a:pt x="282732" y="430072"/>
                  </a:moveTo>
                  <a:lnTo>
                    <a:pt x="277784" y="421062"/>
                  </a:lnTo>
                  <a:lnTo>
                    <a:pt x="277865" y="410765"/>
                  </a:lnTo>
                  <a:lnTo>
                    <a:pt x="275126" y="410608"/>
                  </a:lnTo>
                  <a:lnTo>
                    <a:pt x="309551" y="389621"/>
                  </a:lnTo>
                  <a:lnTo>
                    <a:pt x="363955" y="344259"/>
                  </a:lnTo>
                  <a:lnTo>
                    <a:pt x="396140" y="299296"/>
                  </a:lnTo>
                  <a:lnTo>
                    <a:pt x="410347" y="255590"/>
                  </a:lnTo>
                  <a:lnTo>
                    <a:pt x="411960" y="234303"/>
                  </a:lnTo>
                  <a:lnTo>
                    <a:pt x="410792" y="215818"/>
                  </a:lnTo>
                  <a:lnTo>
                    <a:pt x="395470" y="162986"/>
                  </a:lnTo>
                  <a:lnTo>
                    <a:pt x="368247" y="116230"/>
                  </a:lnTo>
                  <a:lnTo>
                    <a:pt x="337340" y="78620"/>
                  </a:lnTo>
                  <a:lnTo>
                    <a:pt x="304970" y="47589"/>
                  </a:lnTo>
                  <a:lnTo>
                    <a:pt x="299060" y="42731"/>
                  </a:lnTo>
                  <a:lnTo>
                    <a:pt x="300348" y="43200"/>
                  </a:lnTo>
                  <a:lnTo>
                    <a:pt x="330922" y="43200"/>
                  </a:lnTo>
                  <a:lnTo>
                    <a:pt x="334121" y="46119"/>
                  </a:lnTo>
                  <a:lnTo>
                    <a:pt x="365594" y="79379"/>
                  </a:lnTo>
                  <a:lnTo>
                    <a:pt x="398823" y="125271"/>
                  </a:lnTo>
                  <a:lnTo>
                    <a:pt x="421049" y="171426"/>
                  </a:lnTo>
                  <a:lnTo>
                    <a:pt x="431142" y="212595"/>
                  </a:lnTo>
                  <a:lnTo>
                    <a:pt x="432553" y="234303"/>
                  </a:lnTo>
                  <a:lnTo>
                    <a:pt x="430705" y="258706"/>
                  </a:lnTo>
                  <a:lnTo>
                    <a:pt x="414505" y="308584"/>
                  </a:lnTo>
                  <a:lnTo>
                    <a:pt x="378969" y="358348"/>
                  </a:lnTo>
                  <a:lnTo>
                    <a:pt x="321080" y="406702"/>
                  </a:lnTo>
                  <a:lnTo>
                    <a:pt x="282732" y="430072"/>
                  </a:lnTo>
                  <a:close/>
                </a:path>
                <a:path extrusionOk="0" h="431800" w="433070">
                  <a:moveTo>
                    <a:pt x="21378" y="167894"/>
                  </a:moveTo>
                  <a:lnTo>
                    <a:pt x="11403" y="165239"/>
                  </a:lnTo>
                  <a:lnTo>
                    <a:pt x="21700" y="166084"/>
                  </a:lnTo>
                  <a:lnTo>
                    <a:pt x="21603" y="167196"/>
                  </a:lnTo>
                  <a:lnTo>
                    <a:pt x="21378" y="167894"/>
                  </a:lnTo>
                  <a:close/>
                </a:path>
                <a:path extrusionOk="0" h="431800" w="433070">
                  <a:moveTo>
                    <a:pt x="21603" y="167196"/>
                  </a:moveTo>
                  <a:lnTo>
                    <a:pt x="21700" y="166084"/>
                  </a:lnTo>
                  <a:lnTo>
                    <a:pt x="11403" y="165239"/>
                  </a:lnTo>
                  <a:lnTo>
                    <a:pt x="22234" y="165239"/>
                  </a:lnTo>
                  <a:lnTo>
                    <a:pt x="21603" y="167196"/>
                  </a:lnTo>
                  <a:close/>
                </a:path>
                <a:path extrusionOk="0" h="431800" w="433070">
                  <a:moveTo>
                    <a:pt x="21542" y="167894"/>
                  </a:moveTo>
                  <a:lnTo>
                    <a:pt x="21378" y="167894"/>
                  </a:lnTo>
                  <a:lnTo>
                    <a:pt x="21603" y="167196"/>
                  </a:lnTo>
                  <a:lnTo>
                    <a:pt x="21542" y="167894"/>
                  </a:lnTo>
                  <a:close/>
                </a:path>
                <a:path extrusionOk="0" h="431800" w="433070">
                  <a:moveTo>
                    <a:pt x="277784" y="421062"/>
                  </a:moveTo>
                  <a:lnTo>
                    <a:pt x="272757" y="412052"/>
                  </a:lnTo>
                  <a:lnTo>
                    <a:pt x="275126" y="410608"/>
                  </a:lnTo>
                  <a:lnTo>
                    <a:pt x="277865" y="410765"/>
                  </a:lnTo>
                  <a:lnTo>
                    <a:pt x="277784" y="421062"/>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5"/>
            <p:cNvSpPr/>
            <p:nvPr/>
          </p:nvSpPr>
          <p:spPr>
            <a:xfrm>
              <a:off x="8076321" y="6266231"/>
              <a:ext cx="740410" cy="1073785"/>
            </a:xfrm>
            <a:custGeom>
              <a:rect b="b" l="l" r="r" t="t"/>
              <a:pathLst>
                <a:path extrusionOk="0" h="1073784" w="740409">
                  <a:moveTo>
                    <a:pt x="230867" y="1073444"/>
                  </a:moveTo>
                  <a:lnTo>
                    <a:pt x="99173" y="1016959"/>
                  </a:lnTo>
                  <a:lnTo>
                    <a:pt x="23935" y="920977"/>
                  </a:lnTo>
                  <a:lnTo>
                    <a:pt x="0" y="870168"/>
                  </a:lnTo>
                  <a:lnTo>
                    <a:pt x="64440" y="769296"/>
                  </a:lnTo>
                  <a:lnTo>
                    <a:pt x="166211" y="639580"/>
                  </a:lnTo>
                  <a:lnTo>
                    <a:pt x="260290" y="527595"/>
                  </a:lnTo>
                  <a:lnTo>
                    <a:pt x="301654" y="479916"/>
                  </a:lnTo>
                  <a:lnTo>
                    <a:pt x="376148" y="231173"/>
                  </a:lnTo>
                  <a:lnTo>
                    <a:pt x="438037" y="91610"/>
                  </a:lnTo>
                  <a:lnTo>
                    <a:pt x="480311" y="30447"/>
                  </a:lnTo>
                  <a:lnTo>
                    <a:pt x="495960" y="16900"/>
                  </a:lnTo>
                  <a:lnTo>
                    <a:pt x="642308" y="0"/>
                  </a:lnTo>
                  <a:lnTo>
                    <a:pt x="714237" y="58511"/>
                  </a:lnTo>
                  <a:lnTo>
                    <a:pt x="738083" y="135426"/>
                  </a:lnTo>
                  <a:lnTo>
                    <a:pt x="740179" y="173732"/>
                  </a:lnTo>
                  <a:lnTo>
                    <a:pt x="705548" y="543294"/>
                  </a:lnTo>
                  <a:lnTo>
                    <a:pt x="595280" y="802687"/>
                  </a:lnTo>
                  <a:lnTo>
                    <a:pt x="478458" y="955610"/>
                  </a:lnTo>
                  <a:lnTo>
                    <a:pt x="424166" y="1005762"/>
                  </a:lnTo>
                  <a:lnTo>
                    <a:pt x="230867" y="1073444"/>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1" name="Google Shape;451;p5"/>
            <p:cNvSpPr/>
            <p:nvPr/>
          </p:nvSpPr>
          <p:spPr>
            <a:xfrm>
              <a:off x="8065817" y="6250349"/>
              <a:ext cx="763905" cy="1100455"/>
            </a:xfrm>
            <a:custGeom>
              <a:rect b="b" l="l" r="r" t="t"/>
              <a:pathLst>
                <a:path extrusionOk="0" h="1100454" w="763904">
                  <a:moveTo>
                    <a:pt x="302831" y="490835"/>
                  </a:moveTo>
                  <a:lnTo>
                    <a:pt x="321662" y="418970"/>
                  </a:lnTo>
                  <a:lnTo>
                    <a:pt x="340692" y="352879"/>
                  </a:lnTo>
                  <a:lnTo>
                    <a:pt x="359168" y="294549"/>
                  </a:lnTo>
                  <a:lnTo>
                    <a:pt x="376984" y="243499"/>
                  </a:lnTo>
                  <a:lnTo>
                    <a:pt x="394034" y="199247"/>
                  </a:lnTo>
                  <a:lnTo>
                    <a:pt x="410214" y="161309"/>
                  </a:lnTo>
                  <a:lnTo>
                    <a:pt x="439537" y="102450"/>
                  </a:lnTo>
                  <a:lnTo>
                    <a:pt x="464170" y="63053"/>
                  </a:lnTo>
                  <a:lnTo>
                    <a:pt x="496120" y="27354"/>
                  </a:lnTo>
                  <a:lnTo>
                    <a:pt x="533235" y="12727"/>
                  </a:lnTo>
                  <a:lnTo>
                    <a:pt x="587135" y="1346"/>
                  </a:lnTo>
                  <a:lnTo>
                    <a:pt x="610796" y="0"/>
                  </a:lnTo>
                  <a:lnTo>
                    <a:pt x="635768" y="1724"/>
                  </a:lnTo>
                  <a:lnTo>
                    <a:pt x="658056" y="6702"/>
                  </a:lnTo>
                  <a:lnTo>
                    <a:pt x="677718" y="14554"/>
                  </a:lnTo>
                  <a:lnTo>
                    <a:pt x="687703" y="20594"/>
                  </a:lnTo>
                  <a:lnTo>
                    <a:pt x="610796" y="20594"/>
                  </a:lnTo>
                  <a:lnTo>
                    <a:pt x="589393" y="21817"/>
                  </a:lnTo>
                  <a:lnTo>
                    <a:pt x="565543" y="25672"/>
                  </a:lnTo>
                  <a:lnTo>
                    <a:pt x="539152" y="32439"/>
                  </a:lnTo>
                  <a:lnTo>
                    <a:pt x="538151" y="32782"/>
                  </a:lnTo>
                  <a:lnTo>
                    <a:pt x="506464" y="32782"/>
                  </a:lnTo>
                  <a:lnTo>
                    <a:pt x="510124" y="42395"/>
                  </a:lnTo>
                  <a:lnTo>
                    <a:pt x="510444" y="42395"/>
                  </a:lnTo>
                  <a:lnTo>
                    <a:pt x="509762" y="42838"/>
                  </a:lnTo>
                  <a:lnTo>
                    <a:pt x="480944" y="74987"/>
                  </a:lnTo>
                  <a:lnTo>
                    <a:pt x="457516" y="112506"/>
                  </a:lnTo>
                  <a:lnTo>
                    <a:pt x="428987" y="169753"/>
                  </a:lnTo>
                  <a:lnTo>
                    <a:pt x="413110" y="206981"/>
                  </a:lnTo>
                  <a:lnTo>
                    <a:pt x="396310" y="250584"/>
                  </a:lnTo>
                  <a:lnTo>
                    <a:pt x="378699" y="301038"/>
                  </a:lnTo>
                  <a:lnTo>
                    <a:pt x="360390" y="358822"/>
                  </a:lnTo>
                  <a:lnTo>
                    <a:pt x="341497" y="424414"/>
                  </a:lnTo>
                  <a:lnTo>
                    <a:pt x="324569" y="489001"/>
                  </a:lnTo>
                  <a:lnTo>
                    <a:pt x="304436" y="489001"/>
                  </a:lnTo>
                  <a:lnTo>
                    <a:pt x="302831" y="490835"/>
                  </a:lnTo>
                  <a:close/>
                </a:path>
                <a:path extrusionOk="0" h="1100454" w="763904">
                  <a:moveTo>
                    <a:pt x="450960" y="1021644"/>
                  </a:moveTo>
                  <a:lnTo>
                    <a:pt x="434670" y="1021644"/>
                  </a:lnTo>
                  <a:lnTo>
                    <a:pt x="428758" y="1013237"/>
                  </a:lnTo>
                  <a:lnTo>
                    <a:pt x="466509" y="979511"/>
                  </a:lnTo>
                  <a:lnTo>
                    <a:pt x="500845" y="943513"/>
                  </a:lnTo>
                  <a:lnTo>
                    <a:pt x="527414" y="912240"/>
                  </a:lnTo>
                  <a:lnTo>
                    <a:pt x="555846" y="875093"/>
                  </a:lnTo>
                  <a:lnTo>
                    <a:pt x="585216" y="832029"/>
                  </a:lnTo>
                  <a:lnTo>
                    <a:pt x="624234" y="765319"/>
                  </a:lnTo>
                  <a:lnTo>
                    <a:pt x="643063" y="727956"/>
                  </a:lnTo>
                  <a:lnTo>
                    <a:pt x="661074" y="687898"/>
                  </a:lnTo>
                  <a:lnTo>
                    <a:pt x="677992" y="645129"/>
                  </a:lnTo>
                  <a:lnTo>
                    <a:pt x="693545" y="599631"/>
                  </a:lnTo>
                  <a:lnTo>
                    <a:pt x="707458" y="551387"/>
                  </a:lnTo>
                  <a:lnTo>
                    <a:pt x="719458" y="500379"/>
                  </a:lnTo>
                  <a:lnTo>
                    <a:pt x="729269" y="446591"/>
                  </a:lnTo>
                  <a:lnTo>
                    <a:pt x="736620" y="390006"/>
                  </a:lnTo>
                  <a:lnTo>
                    <a:pt x="741235" y="330605"/>
                  </a:lnTo>
                  <a:lnTo>
                    <a:pt x="742841" y="268373"/>
                  </a:lnTo>
                  <a:lnTo>
                    <a:pt x="742682" y="248908"/>
                  </a:lnTo>
                  <a:lnTo>
                    <a:pt x="742207" y="229190"/>
                  </a:lnTo>
                  <a:lnTo>
                    <a:pt x="741466" y="210168"/>
                  </a:lnTo>
                  <a:lnTo>
                    <a:pt x="740387" y="190258"/>
                  </a:lnTo>
                  <a:lnTo>
                    <a:pt x="740468" y="184225"/>
                  </a:lnTo>
                  <a:lnTo>
                    <a:pt x="736327" y="139454"/>
                  </a:lnTo>
                  <a:lnTo>
                    <a:pt x="724379" y="97386"/>
                  </a:lnTo>
                  <a:lnTo>
                    <a:pt x="700398" y="57645"/>
                  </a:lnTo>
                  <a:lnTo>
                    <a:pt x="668510" y="32987"/>
                  </a:lnTo>
                  <a:lnTo>
                    <a:pt x="610796" y="20594"/>
                  </a:lnTo>
                  <a:lnTo>
                    <a:pt x="687703" y="20594"/>
                  </a:lnTo>
                  <a:lnTo>
                    <a:pt x="721705" y="51139"/>
                  </a:lnTo>
                  <a:lnTo>
                    <a:pt x="751485" y="113275"/>
                  </a:lnTo>
                  <a:lnTo>
                    <a:pt x="760483" y="167463"/>
                  </a:lnTo>
                  <a:lnTo>
                    <a:pt x="761061" y="184225"/>
                  </a:lnTo>
                  <a:lnTo>
                    <a:pt x="760980" y="189011"/>
                  </a:lnTo>
                  <a:lnTo>
                    <a:pt x="750684" y="189615"/>
                  </a:lnTo>
                  <a:lnTo>
                    <a:pt x="760980" y="190097"/>
                  </a:lnTo>
                  <a:lnTo>
                    <a:pt x="762059" y="209223"/>
                  </a:lnTo>
                  <a:lnTo>
                    <a:pt x="762840" y="229828"/>
                  </a:lnTo>
                  <a:lnTo>
                    <a:pt x="763282" y="248908"/>
                  </a:lnTo>
                  <a:lnTo>
                    <a:pt x="763434" y="268373"/>
                  </a:lnTo>
                  <a:lnTo>
                    <a:pt x="761805" y="331686"/>
                  </a:lnTo>
                  <a:lnTo>
                    <a:pt x="757105" y="392155"/>
                  </a:lnTo>
                  <a:lnTo>
                    <a:pt x="749613" y="449792"/>
                  </a:lnTo>
                  <a:lnTo>
                    <a:pt x="739608" y="504609"/>
                  </a:lnTo>
                  <a:lnTo>
                    <a:pt x="727368" y="556619"/>
                  </a:lnTo>
                  <a:lnTo>
                    <a:pt x="713173" y="605836"/>
                  </a:lnTo>
                  <a:lnTo>
                    <a:pt x="697301" y="652271"/>
                  </a:lnTo>
                  <a:lnTo>
                    <a:pt x="680031" y="695937"/>
                  </a:lnTo>
                  <a:lnTo>
                    <a:pt x="661642" y="736848"/>
                  </a:lnTo>
                  <a:lnTo>
                    <a:pt x="642413" y="775015"/>
                  </a:lnTo>
                  <a:lnTo>
                    <a:pt x="622623" y="810452"/>
                  </a:lnTo>
                  <a:lnTo>
                    <a:pt x="602551" y="843171"/>
                  </a:lnTo>
                  <a:lnTo>
                    <a:pt x="554897" y="910716"/>
                  </a:lnTo>
                  <a:lnTo>
                    <a:pt x="511066" y="962944"/>
                  </a:lnTo>
                  <a:lnTo>
                    <a:pt x="474895" y="1000071"/>
                  </a:lnTo>
                  <a:lnTo>
                    <a:pt x="450960" y="1021644"/>
                  </a:lnTo>
                  <a:close/>
                </a:path>
                <a:path extrusionOk="0" h="1100454" w="763904">
                  <a:moveTo>
                    <a:pt x="510124" y="42395"/>
                  </a:moveTo>
                  <a:lnTo>
                    <a:pt x="506464" y="32782"/>
                  </a:lnTo>
                  <a:lnTo>
                    <a:pt x="510989" y="41873"/>
                  </a:lnTo>
                  <a:lnTo>
                    <a:pt x="510804" y="42162"/>
                  </a:lnTo>
                  <a:lnTo>
                    <a:pt x="510124" y="42395"/>
                  </a:lnTo>
                  <a:close/>
                </a:path>
                <a:path extrusionOk="0" h="1100454" w="763904">
                  <a:moveTo>
                    <a:pt x="510804" y="42162"/>
                  </a:moveTo>
                  <a:lnTo>
                    <a:pt x="511250" y="41873"/>
                  </a:lnTo>
                  <a:lnTo>
                    <a:pt x="509159" y="38132"/>
                  </a:lnTo>
                  <a:lnTo>
                    <a:pt x="506464" y="32782"/>
                  </a:lnTo>
                  <a:lnTo>
                    <a:pt x="538151" y="32782"/>
                  </a:lnTo>
                  <a:lnTo>
                    <a:pt x="510804" y="42162"/>
                  </a:lnTo>
                  <a:close/>
                </a:path>
                <a:path extrusionOk="0" h="1100454" w="763904">
                  <a:moveTo>
                    <a:pt x="511049" y="41993"/>
                  </a:moveTo>
                  <a:lnTo>
                    <a:pt x="509127" y="38132"/>
                  </a:lnTo>
                  <a:lnTo>
                    <a:pt x="511049" y="41993"/>
                  </a:lnTo>
                  <a:close/>
                </a:path>
                <a:path extrusionOk="0" h="1100454" w="763904">
                  <a:moveTo>
                    <a:pt x="511049" y="41993"/>
                  </a:moveTo>
                  <a:lnTo>
                    <a:pt x="509159" y="38132"/>
                  </a:lnTo>
                  <a:lnTo>
                    <a:pt x="511250" y="41873"/>
                  </a:lnTo>
                  <a:lnTo>
                    <a:pt x="511049" y="41993"/>
                  </a:lnTo>
                  <a:close/>
                </a:path>
                <a:path extrusionOk="0" h="1100454" w="763904">
                  <a:moveTo>
                    <a:pt x="511064" y="41993"/>
                  </a:moveTo>
                  <a:lnTo>
                    <a:pt x="511250" y="41873"/>
                  </a:lnTo>
                  <a:lnTo>
                    <a:pt x="511064" y="41993"/>
                  </a:lnTo>
                  <a:close/>
                </a:path>
                <a:path extrusionOk="0" h="1100454" w="763904">
                  <a:moveTo>
                    <a:pt x="510444" y="42395"/>
                  </a:moveTo>
                  <a:lnTo>
                    <a:pt x="510124" y="42395"/>
                  </a:lnTo>
                  <a:lnTo>
                    <a:pt x="510804" y="42162"/>
                  </a:lnTo>
                  <a:lnTo>
                    <a:pt x="510444" y="42395"/>
                  </a:lnTo>
                  <a:close/>
                </a:path>
                <a:path extrusionOk="0" h="1100454" w="763904">
                  <a:moveTo>
                    <a:pt x="760980" y="190097"/>
                  </a:moveTo>
                  <a:lnTo>
                    <a:pt x="750684" y="189615"/>
                  </a:lnTo>
                  <a:lnTo>
                    <a:pt x="760980" y="189011"/>
                  </a:lnTo>
                  <a:lnTo>
                    <a:pt x="760980" y="190097"/>
                  </a:lnTo>
                  <a:close/>
                </a:path>
                <a:path extrusionOk="0" h="1100454" w="763904">
                  <a:moveTo>
                    <a:pt x="761003" y="189446"/>
                  </a:moveTo>
                  <a:lnTo>
                    <a:pt x="760980" y="189011"/>
                  </a:lnTo>
                  <a:lnTo>
                    <a:pt x="761003" y="189446"/>
                  </a:lnTo>
                  <a:close/>
                </a:path>
                <a:path extrusionOk="0" h="1100454" w="763904">
                  <a:moveTo>
                    <a:pt x="761038" y="190097"/>
                  </a:moveTo>
                  <a:lnTo>
                    <a:pt x="761003" y="189446"/>
                  </a:lnTo>
                  <a:lnTo>
                    <a:pt x="761038" y="190097"/>
                  </a:lnTo>
                  <a:close/>
                </a:path>
                <a:path extrusionOk="0" h="1100454" w="763904">
                  <a:moveTo>
                    <a:pt x="312158" y="495798"/>
                  </a:moveTo>
                  <a:lnTo>
                    <a:pt x="302184" y="493304"/>
                  </a:lnTo>
                  <a:lnTo>
                    <a:pt x="302831" y="490835"/>
                  </a:lnTo>
                  <a:lnTo>
                    <a:pt x="304436" y="489001"/>
                  </a:lnTo>
                  <a:lnTo>
                    <a:pt x="312158" y="495798"/>
                  </a:lnTo>
                  <a:close/>
                </a:path>
                <a:path extrusionOk="0" h="1100454" w="763904">
                  <a:moveTo>
                    <a:pt x="322787" y="495798"/>
                  </a:moveTo>
                  <a:lnTo>
                    <a:pt x="312158" y="495798"/>
                  </a:lnTo>
                  <a:lnTo>
                    <a:pt x="304436" y="489001"/>
                  </a:lnTo>
                  <a:lnTo>
                    <a:pt x="324569" y="489001"/>
                  </a:lnTo>
                  <a:lnTo>
                    <a:pt x="322787" y="495798"/>
                  </a:lnTo>
                  <a:close/>
                </a:path>
                <a:path extrusionOk="0" h="1100454" w="763904">
                  <a:moveTo>
                    <a:pt x="811" y="889509"/>
                  </a:moveTo>
                  <a:lnTo>
                    <a:pt x="0" y="887297"/>
                  </a:lnTo>
                  <a:lnTo>
                    <a:pt x="6" y="884360"/>
                  </a:lnTo>
                  <a:lnTo>
                    <a:pt x="1052" y="881987"/>
                  </a:lnTo>
                  <a:lnTo>
                    <a:pt x="26597" y="836559"/>
                  </a:lnTo>
                  <a:lnTo>
                    <a:pt x="66652" y="779095"/>
                  </a:lnTo>
                  <a:lnTo>
                    <a:pt x="90464" y="747393"/>
                  </a:lnTo>
                  <a:lnTo>
                    <a:pt x="115887" y="714666"/>
                  </a:lnTo>
                  <a:lnTo>
                    <a:pt x="142222" y="681622"/>
                  </a:lnTo>
                  <a:lnTo>
                    <a:pt x="168772" y="648971"/>
                  </a:lnTo>
                  <a:lnTo>
                    <a:pt x="219658" y="587734"/>
                  </a:lnTo>
                  <a:lnTo>
                    <a:pt x="262984" y="536781"/>
                  </a:lnTo>
                  <a:lnTo>
                    <a:pt x="293120" y="501931"/>
                  </a:lnTo>
                  <a:lnTo>
                    <a:pt x="302831" y="490835"/>
                  </a:lnTo>
                  <a:lnTo>
                    <a:pt x="302184" y="493304"/>
                  </a:lnTo>
                  <a:lnTo>
                    <a:pt x="312158" y="495798"/>
                  </a:lnTo>
                  <a:lnTo>
                    <a:pt x="322787" y="495798"/>
                  </a:lnTo>
                  <a:lnTo>
                    <a:pt x="321731" y="499901"/>
                  </a:lnTo>
                  <a:lnTo>
                    <a:pt x="320967" y="501389"/>
                  </a:lnTo>
                  <a:lnTo>
                    <a:pt x="319881" y="502596"/>
                  </a:lnTo>
                  <a:lnTo>
                    <a:pt x="283205" y="544854"/>
                  </a:lnTo>
                  <a:lnTo>
                    <a:pt x="252795" y="580424"/>
                  </a:lnTo>
                  <a:lnTo>
                    <a:pt x="205523" y="636742"/>
                  </a:lnTo>
                  <a:lnTo>
                    <a:pt x="174136" y="674919"/>
                  </a:lnTo>
                  <a:lnTo>
                    <a:pt x="142477" y="714248"/>
                  </a:lnTo>
                  <a:lnTo>
                    <a:pt x="111766" y="753458"/>
                  </a:lnTo>
                  <a:lnTo>
                    <a:pt x="83223" y="791282"/>
                  </a:lnTo>
                  <a:lnTo>
                    <a:pt x="43897" y="847747"/>
                  </a:lnTo>
                  <a:lnTo>
                    <a:pt x="23786" y="882631"/>
                  </a:lnTo>
                  <a:lnTo>
                    <a:pt x="20197" y="882631"/>
                  </a:lnTo>
                  <a:lnTo>
                    <a:pt x="811" y="889509"/>
                  </a:lnTo>
                  <a:close/>
                </a:path>
                <a:path extrusionOk="0" h="1100454" w="763904">
                  <a:moveTo>
                    <a:pt x="19956" y="890153"/>
                  </a:moveTo>
                  <a:lnTo>
                    <a:pt x="10504" y="886050"/>
                  </a:lnTo>
                  <a:lnTo>
                    <a:pt x="20197" y="882631"/>
                  </a:lnTo>
                  <a:lnTo>
                    <a:pt x="20599" y="883757"/>
                  </a:lnTo>
                  <a:lnTo>
                    <a:pt x="21363" y="885728"/>
                  </a:lnTo>
                  <a:lnTo>
                    <a:pt x="21741" y="886648"/>
                  </a:lnTo>
                  <a:lnTo>
                    <a:pt x="19956" y="890153"/>
                  </a:lnTo>
                  <a:close/>
                </a:path>
                <a:path extrusionOk="0" h="1100454" w="763904">
                  <a:moveTo>
                    <a:pt x="21741" y="886648"/>
                  </a:moveTo>
                  <a:lnTo>
                    <a:pt x="21363" y="885728"/>
                  </a:lnTo>
                  <a:lnTo>
                    <a:pt x="20599" y="883757"/>
                  </a:lnTo>
                  <a:lnTo>
                    <a:pt x="20197" y="882631"/>
                  </a:lnTo>
                  <a:lnTo>
                    <a:pt x="23786" y="882631"/>
                  </a:lnTo>
                  <a:lnTo>
                    <a:pt x="21741" y="886648"/>
                  </a:lnTo>
                  <a:close/>
                </a:path>
                <a:path extrusionOk="0" h="1100454" w="763904">
                  <a:moveTo>
                    <a:pt x="252350" y="1099920"/>
                  </a:moveTo>
                  <a:lnTo>
                    <a:pt x="190270" y="1090729"/>
                  </a:lnTo>
                  <a:lnTo>
                    <a:pt x="137601" y="1066574"/>
                  </a:lnTo>
                  <a:lnTo>
                    <a:pt x="94228" y="1032676"/>
                  </a:lnTo>
                  <a:lnTo>
                    <a:pt x="59694" y="994131"/>
                  </a:lnTo>
                  <a:lnTo>
                    <a:pt x="33525" y="955809"/>
                  </a:lnTo>
                  <a:lnTo>
                    <a:pt x="4446" y="898757"/>
                  </a:lnTo>
                  <a:lnTo>
                    <a:pt x="811" y="889509"/>
                  </a:lnTo>
                  <a:lnTo>
                    <a:pt x="10504" y="886050"/>
                  </a:lnTo>
                  <a:lnTo>
                    <a:pt x="19956" y="890153"/>
                  </a:lnTo>
                  <a:lnTo>
                    <a:pt x="23120" y="890153"/>
                  </a:lnTo>
                  <a:lnTo>
                    <a:pt x="43735" y="932411"/>
                  </a:lnTo>
                  <a:lnTo>
                    <a:pt x="69079" y="972285"/>
                  </a:lnTo>
                  <a:lnTo>
                    <a:pt x="117743" y="1026230"/>
                  </a:lnTo>
                  <a:lnTo>
                    <a:pt x="148501" y="1049077"/>
                  </a:lnTo>
                  <a:lnTo>
                    <a:pt x="196293" y="1071019"/>
                  </a:lnTo>
                  <a:lnTo>
                    <a:pt x="252350" y="1079325"/>
                  </a:lnTo>
                  <a:lnTo>
                    <a:pt x="349905" y="1079325"/>
                  </a:lnTo>
                  <a:lnTo>
                    <a:pt x="339951" y="1083755"/>
                  </a:lnTo>
                  <a:lnTo>
                    <a:pt x="294533" y="1096040"/>
                  </a:lnTo>
                  <a:lnTo>
                    <a:pt x="252350" y="1099920"/>
                  </a:lnTo>
                  <a:close/>
                </a:path>
                <a:path extrusionOk="0" h="1100454" w="763904">
                  <a:moveTo>
                    <a:pt x="23120" y="890153"/>
                  </a:moveTo>
                  <a:lnTo>
                    <a:pt x="19956" y="890153"/>
                  </a:lnTo>
                  <a:lnTo>
                    <a:pt x="21741" y="886648"/>
                  </a:lnTo>
                  <a:lnTo>
                    <a:pt x="23120" y="890153"/>
                  </a:lnTo>
                  <a:close/>
                </a:path>
                <a:path extrusionOk="0" h="1100454" w="763904">
                  <a:moveTo>
                    <a:pt x="428629" y="1013317"/>
                  </a:moveTo>
                  <a:lnTo>
                    <a:pt x="428758" y="1013237"/>
                  </a:lnTo>
                  <a:lnTo>
                    <a:pt x="428629" y="1013317"/>
                  </a:lnTo>
                  <a:close/>
                </a:path>
                <a:path extrusionOk="0" h="1100454" w="763904">
                  <a:moveTo>
                    <a:pt x="434670" y="1021644"/>
                  </a:moveTo>
                  <a:lnTo>
                    <a:pt x="428476" y="1013439"/>
                  </a:lnTo>
                  <a:lnTo>
                    <a:pt x="428758" y="1013237"/>
                  </a:lnTo>
                  <a:lnTo>
                    <a:pt x="434670" y="1021644"/>
                  </a:lnTo>
                  <a:close/>
                </a:path>
                <a:path extrusionOk="0" h="1100454" w="763904">
                  <a:moveTo>
                    <a:pt x="349905" y="1079325"/>
                  </a:moveTo>
                  <a:lnTo>
                    <a:pt x="252350" y="1079325"/>
                  </a:lnTo>
                  <a:lnTo>
                    <a:pt x="290875" y="1075781"/>
                  </a:lnTo>
                  <a:lnTo>
                    <a:pt x="333043" y="1064367"/>
                  </a:lnTo>
                  <a:lnTo>
                    <a:pt x="378966" y="1043910"/>
                  </a:lnTo>
                  <a:lnTo>
                    <a:pt x="428629" y="1013317"/>
                  </a:lnTo>
                  <a:lnTo>
                    <a:pt x="428476" y="1013439"/>
                  </a:lnTo>
                  <a:lnTo>
                    <a:pt x="434670" y="1021644"/>
                  </a:lnTo>
                  <a:lnTo>
                    <a:pt x="450960" y="1021644"/>
                  </a:lnTo>
                  <a:lnTo>
                    <a:pt x="450216" y="1022315"/>
                  </a:lnTo>
                  <a:lnTo>
                    <a:pt x="440864" y="1029890"/>
                  </a:lnTo>
                  <a:lnTo>
                    <a:pt x="440583" y="1030091"/>
                  </a:lnTo>
                  <a:lnTo>
                    <a:pt x="388627" y="1062095"/>
                  </a:lnTo>
                  <a:lnTo>
                    <a:pt x="349905" y="1079325"/>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2" name="Google Shape;452;p5"/>
            <p:cNvSpPr/>
            <p:nvPr/>
          </p:nvSpPr>
          <p:spPr>
            <a:xfrm>
              <a:off x="7786130" y="6035048"/>
              <a:ext cx="745490" cy="1212215"/>
            </a:xfrm>
            <a:custGeom>
              <a:rect b="b" l="l" r="r" t="t"/>
              <a:pathLst>
                <a:path extrusionOk="0" h="1212215" w="745490">
                  <a:moveTo>
                    <a:pt x="228525" y="1211910"/>
                  </a:moveTo>
                  <a:lnTo>
                    <a:pt x="97494" y="1153928"/>
                  </a:lnTo>
                  <a:lnTo>
                    <a:pt x="23355" y="1057098"/>
                  </a:lnTo>
                  <a:lnTo>
                    <a:pt x="0" y="1006020"/>
                  </a:lnTo>
                  <a:lnTo>
                    <a:pt x="65175" y="883495"/>
                  </a:lnTo>
                  <a:lnTo>
                    <a:pt x="167503" y="705709"/>
                  </a:lnTo>
                  <a:lnTo>
                    <a:pt x="261936" y="545572"/>
                  </a:lnTo>
                  <a:lnTo>
                    <a:pt x="303424" y="475991"/>
                  </a:lnTo>
                  <a:lnTo>
                    <a:pt x="380767" y="228119"/>
                  </a:lnTo>
                  <a:lnTo>
                    <a:pt x="444256" y="89259"/>
                  </a:lnTo>
                  <a:lnTo>
                    <a:pt x="487233" y="28564"/>
                  </a:lnTo>
                  <a:lnTo>
                    <a:pt x="503039" y="15187"/>
                  </a:lnTo>
                  <a:lnTo>
                    <a:pt x="649579" y="0"/>
                  </a:lnTo>
                  <a:lnTo>
                    <a:pt x="720833" y="59338"/>
                  </a:lnTo>
                  <a:lnTo>
                    <a:pt x="743793" y="136513"/>
                  </a:lnTo>
                  <a:lnTo>
                    <a:pt x="745448" y="174835"/>
                  </a:lnTo>
                  <a:lnTo>
                    <a:pt x="706993" y="566359"/>
                  </a:lnTo>
                  <a:lnTo>
                    <a:pt x="594666" y="873714"/>
                  </a:lnTo>
                  <a:lnTo>
                    <a:pt x="477008" y="1074532"/>
                  </a:lnTo>
                  <a:lnTo>
                    <a:pt x="422557" y="1146442"/>
                  </a:lnTo>
                  <a:lnTo>
                    <a:pt x="228525" y="1211910"/>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5"/>
            <p:cNvSpPr/>
            <p:nvPr/>
          </p:nvSpPr>
          <p:spPr>
            <a:xfrm>
              <a:off x="7775552" y="6018660"/>
              <a:ext cx="768350" cy="1239520"/>
            </a:xfrm>
            <a:custGeom>
              <a:rect b="b" l="l" r="r" t="t"/>
              <a:pathLst>
                <a:path extrusionOk="0" h="1239520" w="768350">
                  <a:moveTo>
                    <a:pt x="304478" y="488269"/>
                  </a:moveTo>
                  <a:lnTo>
                    <a:pt x="324401" y="415656"/>
                  </a:lnTo>
                  <a:lnTo>
                    <a:pt x="344191" y="349788"/>
                  </a:lnTo>
                  <a:lnTo>
                    <a:pt x="363336" y="291678"/>
                  </a:lnTo>
                  <a:lnTo>
                    <a:pt x="381928" y="240365"/>
                  </a:lnTo>
                  <a:lnTo>
                    <a:pt x="399298" y="196789"/>
                  </a:lnTo>
                  <a:lnTo>
                    <a:pt x="415915" y="159042"/>
                  </a:lnTo>
                  <a:lnTo>
                    <a:pt x="445925" y="100519"/>
                  </a:lnTo>
                  <a:lnTo>
                    <a:pt x="470979" y="61399"/>
                  </a:lnTo>
                  <a:lnTo>
                    <a:pt x="503334" y="26057"/>
                  </a:lnTo>
                  <a:lnTo>
                    <a:pt x="539889" y="12048"/>
                  </a:lnTo>
                  <a:lnTo>
                    <a:pt x="592790" y="1275"/>
                  </a:lnTo>
                  <a:lnTo>
                    <a:pt x="616059" y="0"/>
                  </a:lnTo>
                  <a:lnTo>
                    <a:pt x="640790" y="1659"/>
                  </a:lnTo>
                  <a:lnTo>
                    <a:pt x="662901" y="6460"/>
                  </a:lnTo>
                  <a:lnTo>
                    <a:pt x="682455" y="14045"/>
                  </a:lnTo>
                  <a:lnTo>
                    <a:pt x="693619" y="20594"/>
                  </a:lnTo>
                  <a:lnTo>
                    <a:pt x="616059" y="20594"/>
                  </a:lnTo>
                  <a:lnTo>
                    <a:pt x="594972" y="21759"/>
                  </a:lnTo>
                  <a:lnTo>
                    <a:pt x="571529" y="25421"/>
                  </a:lnTo>
                  <a:lnTo>
                    <a:pt x="546657" y="31575"/>
                  </a:lnTo>
                  <a:lnTo>
                    <a:pt x="513617" y="31575"/>
                  </a:lnTo>
                  <a:lnTo>
                    <a:pt x="517196" y="41229"/>
                  </a:lnTo>
                  <a:lnTo>
                    <a:pt x="517499" y="41229"/>
                  </a:lnTo>
                  <a:lnTo>
                    <a:pt x="516794" y="41712"/>
                  </a:lnTo>
                  <a:lnTo>
                    <a:pt x="487634" y="73529"/>
                  </a:lnTo>
                  <a:lnTo>
                    <a:pt x="463743" y="110776"/>
                  </a:lnTo>
                  <a:lnTo>
                    <a:pt x="434574" y="167710"/>
                  </a:lnTo>
                  <a:lnTo>
                    <a:pt x="418276" y="204755"/>
                  </a:lnTo>
                  <a:lnTo>
                    <a:pt x="400979" y="248160"/>
                  </a:lnTo>
                  <a:lnTo>
                    <a:pt x="382792" y="298406"/>
                  </a:lnTo>
                  <a:lnTo>
                    <a:pt x="363824" y="355973"/>
                  </a:lnTo>
                  <a:lnTo>
                    <a:pt x="344182" y="421342"/>
                  </a:lnTo>
                  <a:lnTo>
                    <a:pt x="326161" y="487070"/>
                  </a:lnTo>
                  <a:lnTo>
                    <a:pt x="305193" y="487070"/>
                  </a:lnTo>
                  <a:lnTo>
                    <a:pt x="304478" y="488269"/>
                  </a:lnTo>
                  <a:close/>
                </a:path>
                <a:path extrusionOk="0" h="1239520" w="768350">
                  <a:moveTo>
                    <a:pt x="426419" y="1154899"/>
                  </a:moveTo>
                  <a:lnTo>
                    <a:pt x="426855" y="1154343"/>
                  </a:lnTo>
                  <a:lnTo>
                    <a:pt x="428872" y="1151969"/>
                  </a:lnTo>
                  <a:lnTo>
                    <a:pt x="431205" y="1149154"/>
                  </a:lnTo>
                  <a:lnTo>
                    <a:pt x="454844" y="1118775"/>
                  </a:lnTo>
                  <a:lnTo>
                    <a:pt x="499813" y="1054471"/>
                  </a:lnTo>
                  <a:lnTo>
                    <a:pt x="527030" y="1011437"/>
                  </a:lnTo>
                  <a:lnTo>
                    <a:pt x="556147" y="961571"/>
                  </a:lnTo>
                  <a:lnTo>
                    <a:pt x="586215" y="905196"/>
                  </a:lnTo>
                  <a:lnTo>
                    <a:pt x="604786" y="867377"/>
                  </a:lnTo>
                  <a:lnTo>
                    <a:pt x="623133" y="827282"/>
                  </a:lnTo>
                  <a:lnTo>
                    <a:pt x="641036" y="784982"/>
                  </a:lnTo>
                  <a:lnTo>
                    <a:pt x="658276" y="740551"/>
                  </a:lnTo>
                  <a:lnTo>
                    <a:pt x="674633" y="694061"/>
                  </a:lnTo>
                  <a:lnTo>
                    <a:pt x="689888" y="645584"/>
                  </a:lnTo>
                  <a:lnTo>
                    <a:pt x="703820" y="595192"/>
                  </a:lnTo>
                  <a:lnTo>
                    <a:pt x="716210" y="542960"/>
                  </a:lnTo>
                  <a:lnTo>
                    <a:pt x="726838" y="488958"/>
                  </a:lnTo>
                  <a:lnTo>
                    <a:pt x="735484" y="433259"/>
                  </a:lnTo>
                  <a:lnTo>
                    <a:pt x="741930" y="375936"/>
                  </a:lnTo>
                  <a:lnTo>
                    <a:pt x="745954" y="317062"/>
                  </a:lnTo>
                  <a:lnTo>
                    <a:pt x="747339" y="256708"/>
                  </a:lnTo>
                  <a:lnTo>
                    <a:pt x="747235" y="240365"/>
                  </a:lnTo>
                  <a:lnTo>
                    <a:pt x="746926" y="223915"/>
                  </a:lnTo>
                  <a:lnTo>
                    <a:pt x="746406" y="207361"/>
                  </a:lnTo>
                  <a:lnTo>
                    <a:pt x="745733" y="191827"/>
                  </a:lnTo>
                  <a:lnTo>
                    <a:pt x="745891" y="183460"/>
                  </a:lnTo>
                  <a:lnTo>
                    <a:pt x="741547" y="136851"/>
                  </a:lnTo>
                  <a:lnTo>
                    <a:pt x="729376" y="95226"/>
                  </a:lnTo>
                  <a:lnTo>
                    <a:pt x="705307" y="56469"/>
                  </a:lnTo>
                  <a:lnTo>
                    <a:pt x="673467" y="32580"/>
                  </a:lnTo>
                  <a:lnTo>
                    <a:pt x="616059" y="20594"/>
                  </a:lnTo>
                  <a:lnTo>
                    <a:pt x="693619" y="20594"/>
                  </a:lnTo>
                  <a:lnTo>
                    <a:pt x="726409" y="49545"/>
                  </a:lnTo>
                  <a:lnTo>
                    <a:pt x="756518" y="110605"/>
                  </a:lnTo>
                  <a:lnTo>
                    <a:pt x="765846" y="165375"/>
                  </a:lnTo>
                  <a:lnTo>
                    <a:pt x="766484" y="183460"/>
                  </a:lnTo>
                  <a:lnTo>
                    <a:pt x="766380" y="190701"/>
                  </a:lnTo>
                  <a:lnTo>
                    <a:pt x="756026" y="191224"/>
                  </a:lnTo>
                  <a:lnTo>
                    <a:pt x="766323" y="191827"/>
                  </a:lnTo>
                  <a:lnTo>
                    <a:pt x="767056" y="208136"/>
                  </a:lnTo>
                  <a:lnTo>
                    <a:pt x="767544" y="224423"/>
                  </a:lnTo>
                  <a:lnTo>
                    <a:pt x="767833" y="240365"/>
                  </a:lnTo>
                  <a:lnTo>
                    <a:pt x="767932" y="256708"/>
                  </a:lnTo>
                  <a:lnTo>
                    <a:pt x="766710" y="313686"/>
                  </a:lnTo>
                  <a:lnTo>
                    <a:pt x="763166" y="369358"/>
                  </a:lnTo>
                  <a:lnTo>
                    <a:pt x="757478" y="423665"/>
                  </a:lnTo>
                  <a:lnTo>
                    <a:pt x="749826" y="476551"/>
                  </a:lnTo>
                  <a:lnTo>
                    <a:pt x="740387" y="527957"/>
                  </a:lnTo>
                  <a:lnTo>
                    <a:pt x="729341" y="577825"/>
                  </a:lnTo>
                  <a:lnTo>
                    <a:pt x="716867" y="626098"/>
                  </a:lnTo>
                  <a:lnTo>
                    <a:pt x="703143" y="672718"/>
                  </a:lnTo>
                  <a:lnTo>
                    <a:pt x="688350" y="717628"/>
                  </a:lnTo>
                  <a:lnTo>
                    <a:pt x="672666" y="760768"/>
                  </a:lnTo>
                  <a:lnTo>
                    <a:pt x="656269" y="802082"/>
                  </a:lnTo>
                  <a:lnTo>
                    <a:pt x="639339" y="841512"/>
                  </a:lnTo>
                  <a:lnTo>
                    <a:pt x="622055" y="879000"/>
                  </a:lnTo>
                  <a:lnTo>
                    <a:pt x="604596" y="914488"/>
                  </a:lnTo>
                  <a:lnTo>
                    <a:pt x="564148" y="989220"/>
                  </a:lnTo>
                  <a:lnTo>
                    <a:pt x="525957" y="1052037"/>
                  </a:lnTo>
                  <a:lnTo>
                    <a:pt x="492280" y="1102213"/>
                  </a:lnTo>
                  <a:lnTo>
                    <a:pt x="465373" y="1139020"/>
                  </a:lnTo>
                  <a:lnTo>
                    <a:pt x="453312" y="1154343"/>
                  </a:lnTo>
                  <a:lnTo>
                    <a:pt x="427343" y="1154343"/>
                  </a:lnTo>
                  <a:lnTo>
                    <a:pt x="426419" y="1154899"/>
                  </a:lnTo>
                  <a:close/>
                </a:path>
                <a:path extrusionOk="0" h="1239520" w="768350">
                  <a:moveTo>
                    <a:pt x="517196" y="41229"/>
                  </a:moveTo>
                  <a:lnTo>
                    <a:pt x="513617" y="31575"/>
                  </a:lnTo>
                  <a:lnTo>
                    <a:pt x="516241" y="36965"/>
                  </a:lnTo>
                  <a:lnTo>
                    <a:pt x="518082" y="40746"/>
                  </a:lnTo>
                  <a:lnTo>
                    <a:pt x="517878" y="41004"/>
                  </a:lnTo>
                  <a:lnTo>
                    <a:pt x="517196" y="41229"/>
                  </a:lnTo>
                  <a:close/>
                </a:path>
                <a:path extrusionOk="0" h="1239520" w="768350">
                  <a:moveTo>
                    <a:pt x="517878" y="41004"/>
                  </a:moveTo>
                  <a:lnTo>
                    <a:pt x="518322" y="40746"/>
                  </a:lnTo>
                  <a:lnTo>
                    <a:pt x="516241" y="36965"/>
                  </a:lnTo>
                  <a:lnTo>
                    <a:pt x="513617" y="31575"/>
                  </a:lnTo>
                  <a:lnTo>
                    <a:pt x="546657" y="31575"/>
                  </a:lnTo>
                  <a:lnTo>
                    <a:pt x="545635" y="31828"/>
                  </a:lnTo>
                  <a:lnTo>
                    <a:pt x="517878" y="41004"/>
                  </a:lnTo>
                  <a:close/>
                </a:path>
                <a:path extrusionOk="0" h="1239520" w="768350">
                  <a:moveTo>
                    <a:pt x="518121" y="40827"/>
                  </a:moveTo>
                  <a:lnTo>
                    <a:pt x="516316" y="37119"/>
                  </a:lnTo>
                  <a:lnTo>
                    <a:pt x="518322" y="40746"/>
                  </a:lnTo>
                  <a:lnTo>
                    <a:pt x="518121" y="40827"/>
                  </a:lnTo>
                  <a:close/>
                </a:path>
                <a:path extrusionOk="0" h="1239520" w="768350">
                  <a:moveTo>
                    <a:pt x="518184" y="40827"/>
                  </a:moveTo>
                  <a:lnTo>
                    <a:pt x="518322" y="40746"/>
                  </a:lnTo>
                  <a:lnTo>
                    <a:pt x="518184" y="40827"/>
                  </a:lnTo>
                  <a:close/>
                </a:path>
                <a:path extrusionOk="0" h="1239520" w="768350">
                  <a:moveTo>
                    <a:pt x="517499" y="41229"/>
                  </a:moveTo>
                  <a:lnTo>
                    <a:pt x="517196" y="41229"/>
                  </a:lnTo>
                  <a:lnTo>
                    <a:pt x="517878" y="41004"/>
                  </a:lnTo>
                  <a:lnTo>
                    <a:pt x="517499" y="41229"/>
                  </a:lnTo>
                  <a:close/>
                </a:path>
                <a:path extrusionOk="0" h="1239520" w="768350">
                  <a:moveTo>
                    <a:pt x="766323" y="191827"/>
                  </a:moveTo>
                  <a:lnTo>
                    <a:pt x="756026" y="191224"/>
                  </a:lnTo>
                  <a:lnTo>
                    <a:pt x="766323" y="190701"/>
                  </a:lnTo>
                  <a:lnTo>
                    <a:pt x="766323" y="191827"/>
                  </a:lnTo>
                  <a:close/>
                </a:path>
                <a:path extrusionOk="0" h="1239520" w="768350">
                  <a:moveTo>
                    <a:pt x="766349" y="191312"/>
                  </a:moveTo>
                  <a:lnTo>
                    <a:pt x="766323" y="190701"/>
                  </a:lnTo>
                  <a:lnTo>
                    <a:pt x="766349" y="191312"/>
                  </a:lnTo>
                  <a:close/>
                </a:path>
                <a:path extrusionOk="0" h="1239520" w="768350">
                  <a:moveTo>
                    <a:pt x="766371" y="191827"/>
                  </a:moveTo>
                  <a:lnTo>
                    <a:pt x="766349" y="191312"/>
                  </a:lnTo>
                  <a:lnTo>
                    <a:pt x="766371" y="191827"/>
                  </a:lnTo>
                  <a:close/>
                </a:path>
                <a:path extrusionOk="0" h="1239520" w="768350">
                  <a:moveTo>
                    <a:pt x="314002" y="492379"/>
                  </a:moveTo>
                  <a:lnTo>
                    <a:pt x="304067" y="489765"/>
                  </a:lnTo>
                  <a:lnTo>
                    <a:pt x="304478" y="488269"/>
                  </a:lnTo>
                  <a:lnTo>
                    <a:pt x="305193" y="487070"/>
                  </a:lnTo>
                  <a:lnTo>
                    <a:pt x="314002" y="492379"/>
                  </a:lnTo>
                  <a:close/>
                </a:path>
                <a:path extrusionOk="0" h="1239520" w="768350">
                  <a:moveTo>
                    <a:pt x="324706" y="492379"/>
                  </a:moveTo>
                  <a:lnTo>
                    <a:pt x="314002" y="492379"/>
                  </a:lnTo>
                  <a:lnTo>
                    <a:pt x="305193" y="487070"/>
                  </a:lnTo>
                  <a:lnTo>
                    <a:pt x="326161" y="487070"/>
                  </a:lnTo>
                  <a:lnTo>
                    <a:pt x="324706" y="492379"/>
                  </a:lnTo>
                  <a:close/>
                </a:path>
                <a:path extrusionOk="0" h="1239520" w="768350">
                  <a:moveTo>
                    <a:pt x="844" y="1025747"/>
                  </a:moveTo>
                  <a:lnTo>
                    <a:pt x="0" y="1023293"/>
                  </a:lnTo>
                  <a:lnTo>
                    <a:pt x="120" y="1020558"/>
                  </a:lnTo>
                  <a:lnTo>
                    <a:pt x="1166" y="1018185"/>
                  </a:lnTo>
                  <a:lnTo>
                    <a:pt x="26626" y="967739"/>
                  </a:lnTo>
                  <a:lnTo>
                    <a:pt x="45204" y="933570"/>
                  </a:lnTo>
                  <a:lnTo>
                    <a:pt x="66806" y="894819"/>
                  </a:lnTo>
                  <a:lnTo>
                    <a:pt x="90685" y="852652"/>
                  </a:lnTo>
                  <a:lnTo>
                    <a:pt x="116182" y="808181"/>
                  </a:lnTo>
                  <a:lnTo>
                    <a:pt x="142591" y="762542"/>
                  </a:lnTo>
                  <a:lnTo>
                    <a:pt x="169208" y="716868"/>
                  </a:lnTo>
                  <a:lnTo>
                    <a:pt x="210471" y="646589"/>
                  </a:lnTo>
                  <a:lnTo>
                    <a:pt x="247613" y="583763"/>
                  </a:lnTo>
                  <a:lnTo>
                    <a:pt x="304478" y="488269"/>
                  </a:lnTo>
                  <a:lnTo>
                    <a:pt x="304067" y="489765"/>
                  </a:lnTo>
                  <a:lnTo>
                    <a:pt x="314002" y="492379"/>
                  </a:lnTo>
                  <a:lnTo>
                    <a:pt x="324706" y="492379"/>
                  </a:lnTo>
                  <a:lnTo>
                    <a:pt x="323735" y="495919"/>
                  </a:lnTo>
                  <a:lnTo>
                    <a:pt x="323333" y="496844"/>
                  </a:lnTo>
                  <a:lnTo>
                    <a:pt x="322850" y="497649"/>
                  </a:lnTo>
                  <a:lnTo>
                    <a:pt x="271522" y="583809"/>
                  </a:lnTo>
                  <a:lnTo>
                    <a:pt x="213082" y="682767"/>
                  </a:lnTo>
                  <a:lnTo>
                    <a:pt x="160399" y="772895"/>
                  </a:lnTo>
                  <a:lnTo>
                    <a:pt x="134028" y="818463"/>
                  </a:lnTo>
                  <a:lnTo>
                    <a:pt x="108575" y="862849"/>
                  </a:lnTo>
                  <a:lnTo>
                    <a:pt x="84744" y="904915"/>
                  </a:lnTo>
                  <a:lnTo>
                    <a:pt x="63246" y="943499"/>
                  </a:lnTo>
                  <a:lnTo>
                    <a:pt x="44795" y="977463"/>
                  </a:lnTo>
                  <a:lnTo>
                    <a:pt x="23632" y="1019070"/>
                  </a:lnTo>
                  <a:lnTo>
                    <a:pt x="20311" y="1019070"/>
                  </a:lnTo>
                  <a:lnTo>
                    <a:pt x="844" y="1025747"/>
                  </a:lnTo>
                  <a:close/>
                </a:path>
                <a:path extrusionOk="0" h="1239520" w="768350">
                  <a:moveTo>
                    <a:pt x="19989" y="1026632"/>
                  </a:moveTo>
                  <a:lnTo>
                    <a:pt x="10578" y="1022409"/>
                  </a:lnTo>
                  <a:lnTo>
                    <a:pt x="20311" y="1019070"/>
                  </a:lnTo>
                  <a:lnTo>
                    <a:pt x="20713" y="1020196"/>
                  </a:lnTo>
                  <a:lnTo>
                    <a:pt x="21035" y="1021001"/>
                  </a:lnTo>
                  <a:lnTo>
                    <a:pt x="21754" y="1022968"/>
                  </a:lnTo>
                  <a:lnTo>
                    <a:pt x="19989" y="1026632"/>
                  </a:lnTo>
                  <a:close/>
                </a:path>
                <a:path extrusionOk="0" h="1239520" w="768350">
                  <a:moveTo>
                    <a:pt x="21754" y="1022968"/>
                  </a:moveTo>
                  <a:lnTo>
                    <a:pt x="21477" y="1022248"/>
                  </a:lnTo>
                  <a:lnTo>
                    <a:pt x="21035" y="1021001"/>
                  </a:lnTo>
                  <a:lnTo>
                    <a:pt x="20713" y="1020196"/>
                  </a:lnTo>
                  <a:lnTo>
                    <a:pt x="20311" y="1019070"/>
                  </a:lnTo>
                  <a:lnTo>
                    <a:pt x="23632" y="1019070"/>
                  </a:lnTo>
                  <a:lnTo>
                    <a:pt x="21754" y="1022968"/>
                  </a:lnTo>
                  <a:close/>
                </a:path>
                <a:path extrusionOk="0" h="1239520" w="768350">
                  <a:moveTo>
                    <a:pt x="252504" y="1239014"/>
                  </a:moveTo>
                  <a:lnTo>
                    <a:pt x="189921" y="1229702"/>
                  </a:lnTo>
                  <a:lnTo>
                    <a:pt x="136991" y="1205186"/>
                  </a:lnTo>
                  <a:lnTo>
                    <a:pt x="93548" y="1170849"/>
                  </a:lnTo>
                  <a:lnTo>
                    <a:pt x="59124" y="1131777"/>
                  </a:lnTo>
                  <a:lnTo>
                    <a:pt x="33117" y="1092929"/>
                  </a:lnTo>
                  <a:lnTo>
                    <a:pt x="15022" y="1059108"/>
                  </a:lnTo>
                  <a:lnTo>
                    <a:pt x="844" y="1025747"/>
                  </a:lnTo>
                  <a:lnTo>
                    <a:pt x="10578" y="1022409"/>
                  </a:lnTo>
                  <a:lnTo>
                    <a:pt x="19989" y="1026632"/>
                  </a:lnTo>
                  <a:lnTo>
                    <a:pt x="23163" y="1026632"/>
                  </a:lnTo>
                  <a:lnTo>
                    <a:pt x="43514" y="1069556"/>
                  </a:lnTo>
                  <a:lnTo>
                    <a:pt x="68645" y="1109958"/>
                  </a:lnTo>
                  <a:lnTo>
                    <a:pt x="117138" y="1164617"/>
                  </a:lnTo>
                  <a:lnTo>
                    <a:pt x="147931" y="1187769"/>
                  </a:lnTo>
                  <a:lnTo>
                    <a:pt x="195979" y="1210017"/>
                  </a:lnTo>
                  <a:lnTo>
                    <a:pt x="252504" y="1218419"/>
                  </a:lnTo>
                  <a:lnTo>
                    <a:pt x="350507" y="1218419"/>
                  </a:lnTo>
                  <a:lnTo>
                    <a:pt x="339220" y="1223331"/>
                  </a:lnTo>
                  <a:lnTo>
                    <a:pt x="294252" y="1235247"/>
                  </a:lnTo>
                  <a:lnTo>
                    <a:pt x="252504" y="1239014"/>
                  </a:lnTo>
                  <a:close/>
                </a:path>
                <a:path extrusionOk="0" h="1239520" w="768350">
                  <a:moveTo>
                    <a:pt x="23163" y="1026632"/>
                  </a:moveTo>
                  <a:lnTo>
                    <a:pt x="19989" y="1026632"/>
                  </a:lnTo>
                  <a:lnTo>
                    <a:pt x="21754" y="1022968"/>
                  </a:lnTo>
                  <a:lnTo>
                    <a:pt x="23163" y="1026632"/>
                  </a:lnTo>
                  <a:close/>
                </a:path>
                <a:path extrusionOk="0" h="1239520" w="768350">
                  <a:moveTo>
                    <a:pt x="433135" y="1162830"/>
                  </a:moveTo>
                  <a:lnTo>
                    <a:pt x="425373" y="1156112"/>
                  </a:lnTo>
                  <a:lnTo>
                    <a:pt x="426258" y="1155107"/>
                  </a:lnTo>
                  <a:lnTo>
                    <a:pt x="426419" y="1154899"/>
                  </a:lnTo>
                  <a:lnTo>
                    <a:pt x="427343" y="1154343"/>
                  </a:lnTo>
                  <a:lnTo>
                    <a:pt x="433135" y="1162830"/>
                  </a:lnTo>
                  <a:close/>
                </a:path>
                <a:path extrusionOk="0" h="1239520" w="768350">
                  <a:moveTo>
                    <a:pt x="446578" y="1162830"/>
                  </a:moveTo>
                  <a:lnTo>
                    <a:pt x="433135" y="1162830"/>
                  </a:lnTo>
                  <a:lnTo>
                    <a:pt x="427343" y="1154343"/>
                  </a:lnTo>
                  <a:lnTo>
                    <a:pt x="453312" y="1154343"/>
                  </a:lnTo>
                  <a:lnTo>
                    <a:pt x="447493" y="1161734"/>
                  </a:lnTo>
                  <a:lnTo>
                    <a:pt x="446578" y="1162830"/>
                  </a:lnTo>
                  <a:close/>
                </a:path>
                <a:path extrusionOk="0" h="1239520" w="768350">
                  <a:moveTo>
                    <a:pt x="350507" y="1218419"/>
                  </a:moveTo>
                  <a:lnTo>
                    <a:pt x="252504" y="1218419"/>
                  </a:lnTo>
                  <a:lnTo>
                    <a:pt x="290660" y="1214974"/>
                  </a:lnTo>
                  <a:lnTo>
                    <a:pt x="332443" y="1203893"/>
                  </a:lnTo>
                  <a:lnTo>
                    <a:pt x="377966" y="1184056"/>
                  </a:lnTo>
                  <a:lnTo>
                    <a:pt x="426419" y="1154899"/>
                  </a:lnTo>
                  <a:lnTo>
                    <a:pt x="426258" y="1155107"/>
                  </a:lnTo>
                  <a:lnTo>
                    <a:pt x="425373" y="1156112"/>
                  </a:lnTo>
                  <a:lnTo>
                    <a:pt x="433135" y="1162830"/>
                  </a:lnTo>
                  <a:lnTo>
                    <a:pt x="446578" y="1162830"/>
                  </a:lnTo>
                  <a:lnTo>
                    <a:pt x="440898" y="1169628"/>
                  </a:lnTo>
                  <a:lnTo>
                    <a:pt x="438967" y="1171357"/>
                  </a:lnTo>
                  <a:lnTo>
                    <a:pt x="387446" y="1202343"/>
                  </a:lnTo>
                  <a:lnTo>
                    <a:pt x="350507" y="1218419"/>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5"/>
            <p:cNvSpPr/>
            <p:nvPr/>
          </p:nvSpPr>
          <p:spPr>
            <a:xfrm>
              <a:off x="7527139" y="6014745"/>
              <a:ext cx="724535" cy="1061720"/>
            </a:xfrm>
            <a:custGeom>
              <a:rect b="b" l="l" r="r" t="t"/>
              <a:pathLst>
                <a:path extrusionOk="0" h="1061720" w="724534">
                  <a:moveTo>
                    <a:pt x="144913" y="1061402"/>
                  </a:moveTo>
                  <a:lnTo>
                    <a:pt x="110455" y="1059951"/>
                  </a:lnTo>
                  <a:lnTo>
                    <a:pt x="865" y="942547"/>
                  </a:lnTo>
                  <a:lnTo>
                    <a:pt x="0" y="801362"/>
                  </a:lnTo>
                  <a:lnTo>
                    <a:pt x="45332" y="682698"/>
                  </a:lnTo>
                  <a:lnTo>
                    <a:pt x="74337" y="632855"/>
                  </a:lnTo>
                  <a:lnTo>
                    <a:pt x="237136" y="410673"/>
                  </a:lnTo>
                  <a:lnTo>
                    <a:pt x="363649" y="232718"/>
                  </a:lnTo>
                  <a:lnTo>
                    <a:pt x="445616" y="114541"/>
                  </a:lnTo>
                  <a:lnTo>
                    <a:pt x="474774" y="71692"/>
                  </a:lnTo>
                  <a:lnTo>
                    <a:pt x="596599" y="0"/>
                  </a:lnTo>
                  <a:lnTo>
                    <a:pt x="673127" y="22287"/>
                  </a:lnTo>
                  <a:lnTo>
                    <a:pt x="712830" y="79193"/>
                  </a:lnTo>
                  <a:lnTo>
                    <a:pt x="724182" y="111353"/>
                  </a:lnTo>
                  <a:lnTo>
                    <a:pt x="701969" y="217858"/>
                  </a:lnTo>
                  <a:lnTo>
                    <a:pt x="654474" y="357261"/>
                  </a:lnTo>
                  <a:lnTo>
                    <a:pt x="607243" y="478413"/>
                  </a:lnTo>
                  <a:lnTo>
                    <a:pt x="585823" y="530163"/>
                  </a:lnTo>
                  <a:lnTo>
                    <a:pt x="392091" y="865634"/>
                  </a:lnTo>
                  <a:lnTo>
                    <a:pt x="241957" y="1019672"/>
                  </a:lnTo>
                  <a:lnTo>
                    <a:pt x="144913" y="1061402"/>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5" name="Google Shape;455;p5"/>
            <p:cNvSpPr/>
            <p:nvPr/>
          </p:nvSpPr>
          <p:spPr>
            <a:xfrm>
              <a:off x="7507562" y="6003254"/>
              <a:ext cx="754380" cy="1084580"/>
            </a:xfrm>
            <a:custGeom>
              <a:rect b="b" l="l" r="r" t="t"/>
              <a:pathLst>
                <a:path extrusionOk="0" h="1084579" w="754379">
                  <a:moveTo>
                    <a:pt x="102160" y="650499"/>
                  </a:moveTo>
                  <a:lnTo>
                    <a:pt x="102401" y="650137"/>
                  </a:lnTo>
                  <a:lnTo>
                    <a:pt x="85428" y="638512"/>
                  </a:lnTo>
                  <a:lnTo>
                    <a:pt x="132568" y="574943"/>
                  </a:lnTo>
                  <a:lnTo>
                    <a:pt x="177278" y="514075"/>
                  </a:lnTo>
                  <a:lnTo>
                    <a:pt x="219637" y="455891"/>
                  </a:lnTo>
                  <a:lnTo>
                    <a:pt x="259484" y="400695"/>
                  </a:lnTo>
                  <a:lnTo>
                    <a:pt x="296656" y="348789"/>
                  </a:lnTo>
                  <a:lnTo>
                    <a:pt x="330993" y="300478"/>
                  </a:lnTo>
                  <a:lnTo>
                    <a:pt x="390514" y="215854"/>
                  </a:lnTo>
                  <a:lnTo>
                    <a:pt x="415375" y="180148"/>
                  </a:lnTo>
                  <a:lnTo>
                    <a:pt x="455026" y="122682"/>
                  </a:lnTo>
                  <a:lnTo>
                    <a:pt x="485824" y="77471"/>
                  </a:lnTo>
                  <a:lnTo>
                    <a:pt x="487312" y="75701"/>
                  </a:lnTo>
                  <a:lnTo>
                    <a:pt x="528976" y="40771"/>
                  </a:lnTo>
                  <a:lnTo>
                    <a:pt x="566748" y="17336"/>
                  </a:lnTo>
                  <a:lnTo>
                    <a:pt x="616810" y="1011"/>
                  </a:lnTo>
                  <a:lnTo>
                    <a:pt x="631825" y="0"/>
                  </a:lnTo>
                  <a:lnTo>
                    <a:pt x="648852" y="1402"/>
                  </a:lnTo>
                  <a:lnTo>
                    <a:pt x="664484" y="5400"/>
                  </a:lnTo>
                  <a:lnTo>
                    <a:pt x="678668" y="11584"/>
                  </a:lnTo>
                  <a:lnTo>
                    <a:pt x="691352" y="19548"/>
                  </a:lnTo>
                  <a:lnTo>
                    <a:pt x="692616" y="20594"/>
                  </a:lnTo>
                  <a:lnTo>
                    <a:pt x="631825" y="20594"/>
                  </a:lnTo>
                  <a:lnTo>
                    <a:pt x="619539" y="21425"/>
                  </a:lnTo>
                  <a:lnTo>
                    <a:pt x="575999" y="35759"/>
                  </a:lnTo>
                  <a:lnTo>
                    <a:pt x="541128" y="57409"/>
                  </a:lnTo>
                  <a:lnTo>
                    <a:pt x="509882" y="83182"/>
                  </a:lnTo>
                  <a:lnTo>
                    <a:pt x="494351" y="83182"/>
                  </a:lnTo>
                  <a:lnTo>
                    <a:pt x="501430" y="90704"/>
                  </a:lnTo>
                  <a:lnTo>
                    <a:pt x="501720" y="90704"/>
                  </a:lnTo>
                  <a:lnTo>
                    <a:pt x="478245" y="125216"/>
                  </a:lnTo>
                  <a:lnTo>
                    <a:pt x="444526" y="174234"/>
                  </a:lnTo>
                  <a:lnTo>
                    <a:pt x="415515" y="215993"/>
                  </a:lnTo>
                  <a:lnTo>
                    <a:pt x="391663" y="250131"/>
                  </a:lnTo>
                  <a:lnTo>
                    <a:pt x="359678" y="295583"/>
                  </a:lnTo>
                  <a:lnTo>
                    <a:pt x="324248" y="345552"/>
                  </a:lnTo>
                  <a:lnTo>
                    <a:pt x="285566" y="399679"/>
                  </a:lnTo>
                  <a:lnTo>
                    <a:pt x="243823" y="457599"/>
                  </a:lnTo>
                  <a:lnTo>
                    <a:pt x="199213" y="518950"/>
                  </a:lnTo>
                  <a:lnTo>
                    <a:pt x="151928" y="583371"/>
                  </a:lnTo>
                  <a:lnTo>
                    <a:pt x="102160" y="650499"/>
                  </a:lnTo>
                  <a:close/>
                </a:path>
                <a:path extrusionOk="0" h="1084579" w="754379">
                  <a:moveTo>
                    <a:pt x="733404" y="123819"/>
                  </a:moveTo>
                  <a:lnTo>
                    <a:pt x="713984" y="76933"/>
                  </a:lnTo>
                  <a:lnTo>
                    <a:pt x="679245" y="36201"/>
                  </a:lnTo>
                  <a:lnTo>
                    <a:pt x="631825" y="20594"/>
                  </a:lnTo>
                  <a:lnTo>
                    <a:pt x="692616" y="20594"/>
                  </a:lnTo>
                  <a:lnTo>
                    <a:pt x="721136" y="50031"/>
                  </a:lnTo>
                  <a:lnTo>
                    <a:pt x="747957" y="101746"/>
                  </a:lnTo>
                  <a:lnTo>
                    <a:pt x="754025" y="122682"/>
                  </a:lnTo>
                  <a:lnTo>
                    <a:pt x="733463" y="122682"/>
                  </a:lnTo>
                  <a:lnTo>
                    <a:pt x="733404" y="123819"/>
                  </a:lnTo>
                  <a:close/>
                </a:path>
                <a:path extrusionOk="0" h="1084579" w="754379">
                  <a:moveTo>
                    <a:pt x="501430" y="90704"/>
                  </a:moveTo>
                  <a:lnTo>
                    <a:pt x="494351" y="83182"/>
                  </a:lnTo>
                  <a:lnTo>
                    <a:pt x="502918" y="88934"/>
                  </a:lnTo>
                  <a:lnTo>
                    <a:pt x="502160" y="90054"/>
                  </a:lnTo>
                  <a:lnTo>
                    <a:pt x="501430" y="90704"/>
                  </a:lnTo>
                  <a:close/>
                </a:path>
                <a:path extrusionOk="0" h="1084579" w="754379">
                  <a:moveTo>
                    <a:pt x="502160" y="90054"/>
                  </a:moveTo>
                  <a:lnTo>
                    <a:pt x="502918" y="88934"/>
                  </a:lnTo>
                  <a:lnTo>
                    <a:pt x="494351" y="83182"/>
                  </a:lnTo>
                  <a:lnTo>
                    <a:pt x="509882" y="83182"/>
                  </a:lnTo>
                  <a:lnTo>
                    <a:pt x="502160" y="90054"/>
                  </a:lnTo>
                  <a:close/>
                </a:path>
                <a:path extrusionOk="0" h="1084579" w="754379">
                  <a:moveTo>
                    <a:pt x="501720" y="90704"/>
                  </a:moveTo>
                  <a:lnTo>
                    <a:pt x="501430" y="90704"/>
                  </a:lnTo>
                  <a:lnTo>
                    <a:pt x="502160" y="90054"/>
                  </a:lnTo>
                  <a:lnTo>
                    <a:pt x="501720" y="90704"/>
                  </a:lnTo>
                  <a:close/>
                </a:path>
                <a:path extrusionOk="0" h="1084579" w="754379">
                  <a:moveTo>
                    <a:pt x="733744" y="125216"/>
                  </a:moveTo>
                  <a:lnTo>
                    <a:pt x="733404" y="123819"/>
                  </a:lnTo>
                  <a:lnTo>
                    <a:pt x="733463" y="122682"/>
                  </a:lnTo>
                  <a:lnTo>
                    <a:pt x="743759" y="122843"/>
                  </a:lnTo>
                  <a:lnTo>
                    <a:pt x="733744" y="125216"/>
                  </a:lnTo>
                  <a:close/>
                </a:path>
                <a:path extrusionOk="0" h="1084579" w="754379">
                  <a:moveTo>
                    <a:pt x="753939" y="125216"/>
                  </a:moveTo>
                  <a:lnTo>
                    <a:pt x="733744" y="125216"/>
                  </a:lnTo>
                  <a:lnTo>
                    <a:pt x="743759" y="122843"/>
                  </a:lnTo>
                  <a:lnTo>
                    <a:pt x="733463" y="122682"/>
                  </a:lnTo>
                  <a:lnTo>
                    <a:pt x="754025" y="122682"/>
                  </a:lnTo>
                  <a:lnTo>
                    <a:pt x="753939" y="125216"/>
                  </a:lnTo>
                  <a:close/>
                </a:path>
                <a:path extrusionOk="0" h="1084579" w="754379">
                  <a:moveTo>
                    <a:pt x="616554" y="541653"/>
                  </a:moveTo>
                  <a:lnTo>
                    <a:pt x="605400" y="541653"/>
                  </a:lnTo>
                  <a:lnTo>
                    <a:pt x="596069" y="537269"/>
                  </a:lnTo>
                  <a:lnTo>
                    <a:pt x="612680" y="497327"/>
                  </a:lnTo>
                  <a:lnTo>
                    <a:pt x="630427" y="453312"/>
                  </a:lnTo>
                  <a:lnTo>
                    <a:pt x="651614" y="399100"/>
                  </a:lnTo>
                  <a:lnTo>
                    <a:pt x="669548" y="351270"/>
                  </a:lnTo>
                  <a:lnTo>
                    <a:pt x="687314" y="301492"/>
                  </a:lnTo>
                  <a:lnTo>
                    <a:pt x="703441" y="253116"/>
                  </a:lnTo>
                  <a:lnTo>
                    <a:pt x="717194" y="207295"/>
                  </a:lnTo>
                  <a:lnTo>
                    <a:pt x="727349" y="166647"/>
                  </a:lnTo>
                  <a:lnTo>
                    <a:pt x="733404" y="123819"/>
                  </a:lnTo>
                  <a:lnTo>
                    <a:pt x="733744" y="125136"/>
                  </a:lnTo>
                  <a:lnTo>
                    <a:pt x="753939" y="125216"/>
                  </a:lnTo>
                  <a:lnTo>
                    <a:pt x="753501" y="133511"/>
                  </a:lnTo>
                  <a:lnTo>
                    <a:pt x="744233" y="185236"/>
                  </a:lnTo>
                  <a:lnTo>
                    <a:pt x="731411" y="232292"/>
                  </a:lnTo>
                  <a:lnTo>
                    <a:pt x="709099" y="301492"/>
                  </a:lnTo>
                  <a:lnTo>
                    <a:pt x="683710" y="372351"/>
                  </a:lnTo>
                  <a:lnTo>
                    <a:pt x="658398" y="438571"/>
                  </a:lnTo>
                  <a:lnTo>
                    <a:pt x="636355" y="493787"/>
                  </a:lnTo>
                  <a:lnTo>
                    <a:pt x="620775" y="531626"/>
                  </a:lnTo>
                  <a:lnTo>
                    <a:pt x="616554" y="541653"/>
                  </a:lnTo>
                  <a:close/>
                </a:path>
                <a:path extrusionOk="0" h="1084579" w="754379">
                  <a:moveTo>
                    <a:pt x="596010" y="537389"/>
                  </a:moveTo>
                  <a:close/>
                </a:path>
                <a:path extrusionOk="0" h="1084579" w="754379">
                  <a:moveTo>
                    <a:pt x="605400" y="541653"/>
                  </a:moveTo>
                  <a:lnTo>
                    <a:pt x="595908" y="537631"/>
                  </a:lnTo>
                  <a:lnTo>
                    <a:pt x="596069" y="537269"/>
                  </a:lnTo>
                  <a:lnTo>
                    <a:pt x="605400" y="541653"/>
                  </a:lnTo>
                  <a:close/>
                </a:path>
                <a:path extrusionOk="0" h="1084579" w="754379">
                  <a:moveTo>
                    <a:pt x="225103" y="1063598"/>
                  </a:moveTo>
                  <a:lnTo>
                    <a:pt x="149660" y="1063598"/>
                  </a:lnTo>
                  <a:lnTo>
                    <a:pt x="173668" y="1060891"/>
                  </a:lnTo>
                  <a:lnTo>
                    <a:pt x="207940" y="1049695"/>
                  </a:lnTo>
                  <a:lnTo>
                    <a:pt x="251955" y="1025218"/>
                  </a:lnTo>
                  <a:lnTo>
                    <a:pt x="305193" y="982667"/>
                  </a:lnTo>
                  <a:lnTo>
                    <a:pt x="349279" y="937634"/>
                  </a:lnTo>
                  <a:lnTo>
                    <a:pt x="397592" y="878705"/>
                  </a:lnTo>
                  <a:lnTo>
                    <a:pt x="423362" y="843306"/>
                  </a:lnTo>
                  <a:lnTo>
                    <a:pt x="449862" y="804097"/>
                  </a:lnTo>
                  <a:lnTo>
                    <a:pt x="477396" y="760355"/>
                  </a:lnTo>
                  <a:lnTo>
                    <a:pt x="505818" y="712025"/>
                  </a:lnTo>
                  <a:lnTo>
                    <a:pt x="535122" y="658825"/>
                  </a:lnTo>
                  <a:lnTo>
                    <a:pt x="565188" y="600705"/>
                  </a:lnTo>
                  <a:lnTo>
                    <a:pt x="596010" y="537389"/>
                  </a:lnTo>
                  <a:lnTo>
                    <a:pt x="595908" y="537631"/>
                  </a:lnTo>
                  <a:lnTo>
                    <a:pt x="605400" y="541653"/>
                  </a:lnTo>
                  <a:lnTo>
                    <a:pt x="616554" y="541653"/>
                  </a:lnTo>
                  <a:lnTo>
                    <a:pt x="614691" y="546078"/>
                  </a:lnTo>
                  <a:lnTo>
                    <a:pt x="583593" y="609945"/>
                  </a:lnTo>
                  <a:lnTo>
                    <a:pt x="553258" y="668584"/>
                  </a:lnTo>
                  <a:lnTo>
                    <a:pt x="523714" y="722217"/>
                  </a:lnTo>
                  <a:lnTo>
                    <a:pt x="494989" y="771067"/>
                  </a:lnTo>
                  <a:lnTo>
                    <a:pt x="467110" y="815356"/>
                  </a:lnTo>
                  <a:lnTo>
                    <a:pt x="440105" y="855308"/>
                  </a:lnTo>
                  <a:lnTo>
                    <a:pt x="414001" y="891144"/>
                  </a:lnTo>
                  <a:lnTo>
                    <a:pt x="388826" y="923088"/>
                  </a:lnTo>
                  <a:lnTo>
                    <a:pt x="341373" y="976189"/>
                  </a:lnTo>
                  <a:lnTo>
                    <a:pt x="263448" y="1042317"/>
                  </a:lnTo>
                  <a:lnTo>
                    <a:pt x="225103" y="1063598"/>
                  </a:lnTo>
                  <a:close/>
                </a:path>
                <a:path extrusionOk="0" h="1084579" w="754379">
                  <a:moveTo>
                    <a:pt x="149660" y="1084192"/>
                  </a:moveTo>
                  <a:lnTo>
                    <a:pt x="135503" y="1084192"/>
                  </a:lnTo>
                  <a:lnTo>
                    <a:pt x="127539" y="1081497"/>
                  </a:lnTo>
                  <a:lnTo>
                    <a:pt x="92993" y="1062190"/>
                  </a:lnTo>
                  <a:lnTo>
                    <a:pt x="44149" y="1018590"/>
                  </a:lnTo>
                  <a:lnTo>
                    <a:pt x="14592" y="968203"/>
                  </a:lnTo>
                  <a:lnTo>
                    <a:pt x="1475" y="914170"/>
                  </a:lnTo>
                  <a:lnTo>
                    <a:pt x="0" y="886693"/>
                  </a:lnTo>
                  <a:lnTo>
                    <a:pt x="3710" y="840168"/>
                  </a:lnTo>
                  <a:lnTo>
                    <a:pt x="13428" y="795320"/>
                  </a:lnTo>
                  <a:lnTo>
                    <a:pt x="27120" y="753512"/>
                  </a:lnTo>
                  <a:lnTo>
                    <a:pt x="42754" y="716104"/>
                  </a:lnTo>
                  <a:lnTo>
                    <a:pt x="71964" y="660052"/>
                  </a:lnTo>
                  <a:lnTo>
                    <a:pt x="85428" y="638512"/>
                  </a:lnTo>
                  <a:lnTo>
                    <a:pt x="93915" y="644345"/>
                  </a:lnTo>
                  <a:lnTo>
                    <a:pt x="102160" y="650499"/>
                  </a:lnTo>
                  <a:lnTo>
                    <a:pt x="100953" y="652309"/>
                  </a:lnTo>
                  <a:lnTo>
                    <a:pt x="96735" y="658882"/>
                  </a:lnTo>
                  <a:lnTo>
                    <a:pt x="76544" y="694122"/>
                  </a:lnTo>
                  <a:lnTo>
                    <a:pt x="46378" y="760769"/>
                  </a:lnTo>
                  <a:lnTo>
                    <a:pt x="33287" y="800815"/>
                  </a:lnTo>
                  <a:lnTo>
                    <a:pt x="24065" y="843306"/>
                  </a:lnTo>
                  <a:lnTo>
                    <a:pt x="20592" y="886693"/>
                  </a:lnTo>
                  <a:lnTo>
                    <a:pt x="21940" y="911921"/>
                  </a:lnTo>
                  <a:lnTo>
                    <a:pt x="33760" y="960640"/>
                  </a:lnTo>
                  <a:lnTo>
                    <a:pt x="60104" y="1005546"/>
                  </a:lnTo>
                  <a:lnTo>
                    <a:pt x="104427" y="1045068"/>
                  </a:lnTo>
                  <a:lnTo>
                    <a:pt x="133689" y="1061707"/>
                  </a:lnTo>
                  <a:lnTo>
                    <a:pt x="133411" y="1061707"/>
                  </a:lnTo>
                  <a:lnTo>
                    <a:pt x="131620" y="1067045"/>
                  </a:lnTo>
                  <a:lnTo>
                    <a:pt x="130033" y="1071441"/>
                  </a:lnTo>
                  <a:lnTo>
                    <a:pt x="207364" y="1071441"/>
                  </a:lnTo>
                  <a:lnTo>
                    <a:pt x="177942" y="1081049"/>
                  </a:lnTo>
                  <a:lnTo>
                    <a:pt x="149660" y="1084192"/>
                  </a:lnTo>
                  <a:close/>
                </a:path>
                <a:path extrusionOk="0" h="1084579" w="754379">
                  <a:moveTo>
                    <a:pt x="102160" y="650499"/>
                  </a:moveTo>
                  <a:lnTo>
                    <a:pt x="93915" y="644345"/>
                  </a:lnTo>
                  <a:lnTo>
                    <a:pt x="102401" y="650137"/>
                  </a:lnTo>
                  <a:lnTo>
                    <a:pt x="102160" y="650499"/>
                  </a:lnTo>
                  <a:close/>
                </a:path>
                <a:path extrusionOk="0" h="1084579" w="754379">
                  <a:moveTo>
                    <a:pt x="131620" y="1067045"/>
                  </a:moveTo>
                  <a:lnTo>
                    <a:pt x="133411" y="1061707"/>
                  </a:lnTo>
                  <a:lnTo>
                    <a:pt x="133343" y="1062270"/>
                  </a:lnTo>
                  <a:lnTo>
                    <a:pt x="131620" y="1067045"/>
                  </a:lnTo>
                  <a:close/>
                </a:path>
                <a:path extrusionOk="0" h="1084579" w="754379">
                  <a:moveTo>
                    <a:pt x="131972" y="1067459"/>
                  </a:moveTo>
                  <a:lnTo>
                    <a:pt x="131481" y="1067459"/>
                  </a:lnTo>
                  <a:lnTo>
                    <a:pt x="133344" y="1062270"/>
                  </a:lnTo>
                  <a:lnTo>
                    <a:pt x="133411" y="1061707"/>
                  </a:lnTo>
                  <a:lnTo>
                    <a:pt x="134062" y="1061920"/>
                  </a:lnTo>
                  <a:lnTo>
                    <a:pt x="134537" y="1062190"/>
                  </a:lnTo>
                  <a:lnTo>
                    <a:pt x="131972" y="1067459"/>
                  </a:lnTo>
                  <a:close/>
                </a:path>
                <a:path extrusionOk="0" h="1084579" w="754379">
                  <a:moveTo>
                    <a:pt x="134062" y="1061920"/>
                  </a:moveTo>
                  <a:lnTo>
                    <a:pt x="133451" y="1061707"/>
                  </a:lnTo>
                  <a:lnTo>
                    <a:pt x="133689" y="1061707"/>
                  </a:lnTo>
                  <a:lnTo>
                    <a:pt x="134062" y="1061920"/>
                  </a:lnTo>
                  <a:close/>
                </a:path>
                <a:path extrusionOk="0" h="1084579" w="754379">
                  <a:moveTo>
                    <a:pt x="207364" y="1071441"/>
                  </a:moveTo>
                  <a:lnTo>
                    <a:pt x="130033" y="1071441"/>
                  </a:lnTo>
                  <a:lnTo>
                    <a:pt x="134537" y="1062190"/>
                  </a:lnTo>
                  <a:lnTo>
                    <a:pt x="134062" y="1061920"/>
                  </a:lnTo>
                  <a:lnTo>
                    <a:pt x="135543" y="1062270"/>
                  </a:lnTo>
                  <a:lnTo>
                    <a:pt x="139605" y="1063035"/>
                  </a:lnTo>
                  <a:lnTo>
                    <a:pt x="143869" y="1063598"/>
                  </a:lnTo>
                  <a:lnTo>
                    <a:pt x="225103" y="1063598"/>
                  </a:lnTo>
                  <a:lnTo>
                    <a:pt x="216125" y="1068580"/>
                  </a:lnTo>
                  <a:lnTo>
                    <a:pt x="207364" y="1071441"/>
                  </a:lnTo>
                  <a:close/>
                </a:path>
                <a:path extrusionOk="0" h="1084579" w="754379">
                  <a:moveTo>
                    <a:pt x="130033" y="1071441"/>
                  </a:moveTo>
                  <a:lnTo>
                    <a:pt x="131620" y="1067045"/>
                  </a:lnTo>
                  <a:lnTo>
                    <a:pt x="131481" y="1067459"/>
                  </a:lnTo>
                  <a:lnTo>
                    <a:pt x="131972" y="1067459"/>
                  </a:lnTo>
                  <a:lnTo>
                    <a:pt x="130033" y="1071441"/>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6" name="Google Shape;456;p5"/>
            <p:cNvSpPr/>
            <p:nvPr/>
          </p:nvSpPr>
          <p:spPr>
            <a:xfrm>
              <a:off x="9224258" y="6454968"/>
              <a:ext cx="545465" cy="923925"/>
            </a:xfrm>
            <a:custGeom>
              <a:rect b="b" l="l" r="r" t="t"/>
              <a:pathLst>
                <a:path extrusionOk="0" h="923925" w="545465">
                  <a:moveTo>
                    <a:pt x="363852" y="923855"/>
                  </a:moveTo>
                  <a:lnTo>
                    <a:pt x="225235" y="867667"/>
                  </a:lnTo>
                  <a:lnTo>
                    <a:pt x="185907" y="837775"/>
                  </a:lnTo>
                  <a:lnTo>
                    <a:pt x="101592" y="738519"/>
                  </a:lnTo>
                  <a:lnTo>
                    <a:pt x="22789" y="555532"/>
                  </a:lnTo>
                  <a:lnTo>
                    <a:pt x="0" y="274447"/>
                  </a:lnTo>
                  <a:lnTo>
                    <a:pt x="9574" y="219029"/>
                  </a:lnTo>
                  <a:lnTo>
                    <a:pt x="46188" y="103797"/>
                  </a:lnTo>
                  <a:lnTo>
                    <a:pt x="121678" y="5278"/>
                  </a:lnTo>
                  <a:lnTo>
                    <a:pt x="247879" y="0"/>
                  </a:lnTo>
                  <a:lnTo>
                    <a:pt x="545190" y="788507"/>
                  </a:lnTo>
                  <a:lnTo>
                    <a:pt x="524738" y="823728"/>
                  </a:lnTo>
                  <a:lnTo>
                    <a:pt x="463990" y="889026"/>
                  </a:lnTo>
                  <a:lnTo>
                    <a:pt x="363852" y="923855"/>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7" name="Google Shape;457;p5"/>
            <p:cNvSpPr/>
            <p:nvPr/>
          </p:nvSpPr>
          <p:spPr>
            <a:xfrm>
              <a:off x="9211588" y="6430592"/>
              <a:ext cx="568960" cy="958850"/>
            </a:xfrm>
            <a:custGeom>
              <a:rect b="b" l="l" r="r" t="t"/>
              <a:pathLst>
                <a:path extrusionOk="0" h="958850" w="568959">
                  <a:moveTo>
                    <a:pt x="231718" y="900295"/>
                  </a:moveTo>
                  <a:lnTo>
                    <a:pt x="195612" y="873248"/>
                  </a:lnTo>
                  <a:lnTo>
                    <a:pt x="158289" y="836874"/>
                  </a:lnTo>
                  <a:lnTo>
                    <a:pt x="115634" y="783439"/>
                  </a:lnTo>
                  <a:lnTo>
                    <a:pt x="77646" y="720377"/>
                  </a:lnTo>
                  <a:lnTo>
                    <a:pt x="59869" y="683015"/>
                  </a:lnTo>
                  <a:lnTo>
                    <a:pt x="43532" y="641598"/>
                  </a:lnTo>
                  <a:lnTo>
                    <a:pt x="29110" y="596003"/>
                  </a:lnTo>
                  <a:lnTo>
                    <a:pt x="17072" y="546103"/>
                  </a:lnTo>
                  <a:lnTo>
                    <a:pt x="7893" y="491775"/>
                  </a:lnTo>
                  <a:lnTo>
                    <a:pt x="2045" y="432894"/>
                  </a:lnTo>
                  <a:lnTo>
                    <a:pt x="0" y="369335"/>
                  </a:lnTo>
                  <a:lnTo>
                    <a:pt x="144" y="352016"/>
                  </a:lnTo>
                  <a:lnTo>
                    <a:pt x="2413" y="297656"/>
                  </a:lnTo>
                  <a:lnTo>
                    <a:pt x="9749" y="253004"/>
                  </a:lnTo>
                  <a:lnTo>
                    <a:pt x="25199" y="190104"/>
                  </a:lnTo>
                  <a:lnTo>
                    <a:pt x="52079" y="118291"/>
                  </a:lnTo>
                  <a:lnTo>
                    <a:pt x="70707" y="83705"/>
                  </a:lnTo>
                  <a:lnTo>
                    <a:pt x="101949" y="43210"/>
                  </a:lnTo>
                  <a:lnTo>
                    <a:pt x="141697" y="13515"/>
                  </a:lnTo>
                  <a:lnTo>
                    <a:pt x="183167" y="906"/>
                  </a:lnTo>
                  <a:lnTo>
                    <a:pt x="198448" y="0"/>
                  </a:lnTo>
                  <a:lnTo>
                    <a:pt x="214129" y="906"/>
                  </a:lnTo>
                  <a:lnTo>
                    <a:pt x="264651" y="14923"/>
                  </a:lnTo>
                  <a:lnTo>
                    <a:pt x="270140" y="20594"/>
                  </a:lnTo>
                  <a:lnTo>
                    <a:pt x="198448" y="20594"/>
                  </a:lnTo>
                  <a:lnTo>
                    <a:pt x="174975" y="23204"/>
                  </a:lnTo>
                  <a:lnTo>
                    <a:pt x="134320" y="42224"/>
                  </a:lnTo>
                  <a:lnTo>
                    <a:pt x="100668" y="76297"/>
                  </a:lnTo>
                  <a:lnTo>
                    <a:pt x="73778" y="120670"/>
                  </a:lnTo>
                  <a:lnTo>
                    <a:pt x="45402" y="194340"/>
                  </a:lnTo>
                  <a:lnTo>
                    <a:pt x="33564" y="239864"/>
                  </a:lnTo>
                  <a:lnTo>
                    <a:pt x="23287" y="296891"/>
                  </a:lnTo>
                  <a:lnTo>
                    <a:pt x="23033" y="298822"/>
                  </a:lnTo>
                  <a:lnTo>
                    <a:pt x="12669" y="298822"/>
                  </a:lnTo>
                  <a:lnTo>
                    <a:pt x="22885" y="299949"/>
                  </a:lnTo>
                  <a:lnTo>
                    <a:pt x="21899" y="317448"/>
                  </a:lnTo>
                  <a:lnTo>
                    <a:pt x="21171" y="335069"/>
                  </a:lnTo>
                  <a:lnTo>
                    <a:pt x="20736" y="352366"/>
                  </a:lnTo>
                  <a:lnTo>
                    <a:pt x="20592" y="369335"/>
                  </a:lnTo>
                  <a:lnTo>
                    <a:pt x="23051" y="437936"/>
                  </a:lnTo>
                  <a:lnTo>
                    <a:pt x="29976" y="500785"/>
                  </a:lnTo>
                  <a:lnTo>
                    <a:pt x="40736" y="558073"/>
                  </a:lnTo>
                  <a:lnTo>
                    <a:pt x="54700" y="609994"/>
                  </a:lnTo>
                  <a:lnTo>
                    <a:pt x="71234" y="656741"/>
                  </a:lnTo>
                  <a:lnTo>
                    <a:pt x="89709" y="698507"/>
                  </a:lnTo>
                  <a:lnTo>
                    <a:pt x="109492" y="735487"/>
                  </a:lnTo>
                  <a:lnTo>
                    <a:pt x="129952" y="767872"/>
                  </a:lnTo>
                  <a:lnTo>
                    <a:pt x="170422" y="819574"/>
                  </a:lnTo>
                  <a:lnTo>
                    <a:pt x="206115" y="855067"/>
                  </a:lnTo>
                  <a:lnTo>
                    <a:pt x="242972" y="883073"/>
                  </a:lnTo>
                  <a:lnTo>
                    <a:pt x="256219" y="892043"/>
                  </a:lnTo>
                  <a:lnTo>
                    <a:pt x="237904" y="892043"/>
                  </a:lnTo>
                  <a:lnTo>
                    <a:pt x="231590" y="900209"/>
                  </a:lnTo>
                  <a:lnTo>
                    <a:pt x="231718" y="900295"/>
                  </a:lnTo>
                  <a:close/>
                </a:path>
                <a:path extrusionOk="0" h="958850" w="568959">
                  <a:moveTo>
                    <a:pt x="252577" y="32346"/>
                  </a:moveTo>
                  <a:lnTo>
                    <a:pt x="240727" y="27857"/>
                  </a:lnTo>
                  <a:lnTo>
                    <a:pt x="225823" y="23742"/>
                  </a:lnTo>
                  <a:lnTo>
                    <a:pt x="211742" y="21361"/>
                  </a:lnTo>
                  <a:lnTo>
                    <a:pt x="198448" y="20594"/>
                  </a:lnTo>
                  <a:lnTo>
                    <a:pt x="270140" y="20594"/>
                  </a:lnTo>
                  <a:lnTo>
                    <a:pt x="271567" y="24375"/>
                  </a:lnTo>
                  <a:lnTo>
                    <a:pt x="260549" y="24375"/>
                  </a:lnTo>
                  <a:lnTo>
                    <a:pt x="250936" y="27995"/>
                  </a:lnTo>
                  <a:lnTo>
                    <a:pt x="252577" y="32346"/>
                  </a:lnTo>
                  <a:close/>
                </a:path>
                <a:path extrusionOk="0" h="958850" w="568959">
                  <a:moveTo>
                    <a:pt x="256486" y="33828"/>
                  </a:moveTo>
                  <a:lnTo>
                    <a:pt x="252577" y="32346"/>
                  </a:lnTo>
                  <a:lnTo>
                    <a:pt x="250936" y="27995"/>
                  </a:lnTo>
                  <a:lnTo>
                    <a:pt x="260549" y="24375"/>
                  </a:lnTo>
                  <a:lnTo>
                    <a:pt x="256486" y="33828"/>
                  </a:lnTo>
                  <a:close/>
                </a:path>
                <a:path extrusionOk="0" h="958850" w="568959">
                  <a:moveTo>
                    <a:pt x="275131" y="33828"/>
                  </a:moveTo>
                  <a:lnTo>
                    <a:pt x="256486" y="33828"/>
                  </a:lnTo>
                  <a:lnTo>
                    <a:pt x="260549" y="24375"/>
                  </a:lnTo>
                  <a:lnTo>
                    <a:pt x="271567" y="24375"/>
                  </a:lnTo>
                  <a:lnTo>
                    <a:pt x="275131" y="33828"/>
                  </a:lnTo>
                  <a:close/>
                </a:path>
                <a:path extrusionOk="0" h="958850" w="568959">
                  <a:moveTo>
                    <a:pt x="546654" y="812279"/>
                  </a:moveTo>
                  <a:lnTo>
                    <a:pt x="252577" y="32346"/>
                  </a:lnTo>
                  <a:lnTo>
                    <a:pt x="256486" y="33828"/>
                  </a:lnTo>
                  <a:lnTo>
                    <a:pt x="275131" y="33828"/>
                  </a:lnTo>
                  <a:lnTo>
                    <a:pt x="567270" y="808619"/>
                  </a:lnTo>
                  <a:lnTo>
                    <a:pt x="548488" y="808619"/>
                  </a:lnTo>
                  <a:lnTo>
                    <a:pt x="548367" y="808900"/>
                  </a:lnTo>
                  <a:lnTo>
                    <a:pt x="546654" y="812279"/>
                  </a:lnTo>
                  <a:close/>
                </a:path>
                <a:path extrusionOk="0" h="958850" w="568959">
                  <a:moveTo>
                    <a:pt x="22885" y="299949"/>
                  </a:moveTo>
                  <a:lnTo>
                    <a:pt x="12669" y="298822"/>
                  </a:lnTo>
                  <a:lnTo>
                    <a:pt x="22925" y="299506"/>
                  </a:lnTo>
                  <a:lnTo>
                    <a:pt x="22885" y="299949"/>
                  </a:lnTo>
                  <a:close/>
                </a:path>
                <a:path extrusionOk="0" h="958850" w="568959">
                  <a:moveTo>
                    <a:pt x="22912" y="299747"/>
                  </a:moveTo>
                  <a:lnTo>
                    <a:pt x="22925" y="299506"/>
                  </a:lnTo>
                  <a:lnTo>
                    <a:pt x="12669" y="298822"/>
                  </a:lnTo>
                  <a:lnTo>
                    <a:pt x="23033" y="298822"/>
                  </a:lnTo>
                  <a:lnTo>
                    <a:pt x="22912" y="299747"/>
                  </a:lnTo>
                  <a:close/>
                </a:path>
                <a:path extrusionOk="0" h="958850" w="568959">
                  <a:moveTo>
                    <a:pt x="22900" y="299949"/>
                  </a:moveTo>
                  <a:lnTo>
                    <a:pt x="22912" y="299747"/>
                  </a:lnTo>
                  <a:lnTo>
                    <a:pt x="22900" y="299949"/>
                  </a:lnTo>
                  <a:close/>
                </a:path>
                <a:path extrusionOk="0" h="958850" w="568959">
                  <a:moveTo>
                    <a:pt x="548247" y="816503"/>
                  </a:moveTo>
                  <a:lnTo>
                    <a:pt x="546654" y="812279"/>
                  </a:lnTo>
                  <a:lnTo>
                    <a:pt x="548367" y="808900"/>
                  </a:lnTo>
                  <a:lnTo>
                    <a:pt x="548488" y="808619"/>
                  </a:lnTo>
                  <a:lnTo>
                    <a:pt x="557859" y="812883"/>
                  </a:lnTo>
                  <a:lnTo>
                    <a:pt x="548247" y="816503"/>
                  </a:lnTo>
                  <a:close/>
                </a:path>
                <a:path extrusionOk="0" h="958850" w="568959">
                  <a:moveTo>
                    <a:pt x="557859" y="812883"/>
                  </a:moveTo>
                  <a:lnTo>
                    <a:pt x="548488" y="808619"/>
                  </a:lnTo>
                  <a:lnTo>
                    <a:pt x="567270" y="808619"/>
                  </a:lnTo>
                  <a:lnTo>
                    <a:pt x="567512" y="809262"/>
                  </a:lnTo>
                  <a:lnTo>
                    <a:pt x="557859" y="812883"/>
                  </a:lnTo>
                  <a:close/>
                </a:path>
                <a:path extrusionOk="0" h="958850" w="568959">
                  <a:moveTo>
                    <a:pt x="567562" y="816503"/>
                  </a:moveTo>
                  <a:lnTo>
                    <a:pt x="548247" y="816503"/>
                  </a:lnTo>
                  <a:lnTo>
                    <a:pt x="567512" y="809262"/>
                  </a:lnTo>
                  <a:lnTo>
                    <a:pt x="568478" y="811837"/>
                  </a:lnTo>
                  <a:lnTo>
                    <a:pt x="568397" y="814652"/>
                  </a:lnTo>
                  <a:lnTo>
                    <a:pt x="567562" y="816503"/>
                  </a:lnTo>
                  <a:close/>
                </a:path>
                <a:path extrusionOk="0" h="958850" w="568959">
                  <a:moveTo>
                    <a:pt x="456927" y="937938"/>
                  </a:moveTo>
                  <a:lnTo>
                    <a:pt x="377269" y="937938"/>
                  </a:lnTo>
                  <a:lnTo>
                    <a:pt x="396868" y="936611"/>
                  </a:lnTo>
                  <a:lnTo>
                    <a:pt x="415272" y="932840"/>
                  </a:lnTo>
                  <a:lnTo>
                    <a:pt x="463670" y="910024"/>
                  </a:lnTo>
                  <a:lnTo>
                    <a:pt x="501752" y="876758"/>
                  </a:lnTo>
                  <a:lnTo>
                    <a:pt x="535391" y="832270"/>
                  </a:lnTo>
                  <a:lnTo>
                    <a:pt x="546654" y="812279"/>
                  </a:lnTo>
                  <a:lnTo>
                    <a:pt x="548247" y="816503"/>
                  </a:lnTo>
                  <a:lnTo>
                    <a:pt x="567562" y="816503"/>
                  </a:lnTo>
                  <a:lnTo>
                    <a:pt x="567271" y="817146"/>
                  </a:lnTo>
                  <a:lnTo>
                    <a:pt x="540484" y="861714"/>
                  </a:lnTo>
                  <a:lnTo>
                    <a:pt x="507383" y="900540"/>
                  </a:lnTo>
                  <a:lnTo>
                    <a:pt x="460767" y="936048"/>
                  </a:lnTo>
                  <a:lnTo>
                    <a:pt x="456927" y="937938"/>
                  </a:lnTo>
                  <a:close/>
                </a:path>
                <a:path extrusionOk="0" h="958850" w="568959">
                  <a:moveTo>
                    <a:pt x="232756" y="900973"/>
                  </a:moveTo>
                  <a:lnTo>
                    <a:pt x="231590" y="900209"/>
                  </a:lnTo>
                  <a:lnTo>
                    <a:pt x="237904" y="892043"/>
                  </a:lnTo>
                  <a:lnTo>
                    <a:pt x="232756" y="900973"/>
                  </a:lnTo>
                  <a:close/>
                </a:path>
                <a:path extrusionOk="0" h="958850" w="568959">
                  <a:moveTo>
                    <a:pt x="269407" y="900973"/>
                  </a:moveTo>
                  <a:lnTo>
                    <a:pt x="232756" y="900973"/>
                  </a:lnTo>
                  <a:lnTo>
                    <a:pt x="237904" y="892043"/>
                  </a:lnTo>
                  <a:lnTo>
                    <a:pt x="256219" y="892043"/>
                  </a:lnTo>
                  <a:lnTo>
                    <a:pt x="269407" y="900973"/>
                  </a:lnTo>
                  <a:close/>
                </a:path>
                <a:path extrusionOk="0" h="958850" w="568959">
                  <a:moveTo>
                    <a:pt x="377269" y="958533"/>
                  </a:moveTo>
                  <a:lnTo>
                    <a:pt x="344099" y="955308"/>
                  </a:lnTo>
                  <a:lnTo>
                    <a:pt x="308713" y="945073"/>
                  </a:lnTo>
                  <a:lnTo>
                    <a:pt x="271118" y="926942"/>
                  </a:lnTo>
                  <a:lnTo>
                    <a:pt x="231718" y="900295"/>
                  </a:lnTo>
                  <a:lnTo>
                    <a:pt x="232756" y="900973"/>
                  </a:lnTo>
                  <a:lnTo>
                    <a:pt x="269407" y="900973"/>
                  </a:lnTo>
                  <a:lnTo>
                    <a:pt x="281512" y="909170"/>
                  </a:lnTo>
                  <a:lnTo>
                    <a:pt x="316083" y="925861"/>
                  </a:lnTo>
                  <a:lnTo>
                    <a:pt x="347985" y="935086"/>
                  </a:lnTo>
                  <a:lnTo>
                    <a:pt x="377269" y="937938"/>
                  </a:lnTo>
                  <a:lnTo>
                    <a:pt x="456927" y="937938"/>
                  </a:lnTo>
                  <a:lnTo>
                    <a:pt x="442155" y="945212"/>
                  </a:lnTo>
                  <a:lnTo>
                    <a:pt x="422004" y="952313"/>
                  </a:lnTo>
                  <a:lnTo>
                    <a:pt x="400361" y="956903"/>
                  </a:lnTo>
                  <a:lnTo>
                    <a:pt x="377269" y="958533"/>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p5"/>
            <p:cNvSpPr/>
            <p:nvPr/>
          </p:nvSpPr>
          <p:spPr>
            <a:xfrm>
              <a:off x="10588616" y="6319055"/>
              <a:ext cx="401320" cy="407670"/>
            </a:xfrm>
            <a:custGeom>
              <a:rect b="b" l="l" r="r" t="t"/>
              <a:pathLst>
                <a:path extrusionOk="0" h="407670" w="401320">
                  <a:moveTo>
                    <a:pt x="134422" y="407061"/>
                  </a:moveTo>
                  <a:lnTo>
                    <a:pt x="0" y="274444"/>
                  </a:lnTo>
                  <a:lnTo>
                    <a:pt x="5364" y="149286"/>
                  </a:lnTo>
                  <a:lnTo>
                    <a:pt x="68631" y="56167"/>
                  </a:lnTo>
                  <a:lnTo>
                    <a:pt x="107916" y="19665"/>
                  </a:lnTo>
                  <a:lnTo>
                    <a:pt x="251437" y="0"/>
                  </a:lnTo>
                  <a:lnTo>
                    <a:pt x="341226" y="49682"/>
                  </a:lnTo>
                  <a:lnTo>
                    <a:pt x="387562" y="117239"/>
                  </a:lnTo>
                  <a:lnTo>
                    <a:pt x="400722" y="151197"/>
                  </a:lnTo>
                  <a:lnTo>
                    <a:pt x="368106" y="298083"/>
                  </a:lnTo>
                  <a:lnTo>
                    <a:pt x="275566" y="374158"/>
                  </a:lnTo>
                  <a:lnTo>
                    <a:pt x="179029" y="402718"/>
                  </a:lnTo>
                  <a:lnTo>
                    <a:pt x="134422" y="407061"/>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9" name="Google Shape;459;p5"/>
            <p:cNvSpPr/>
            <p:nvPr/>
          </p:nvSpPr>
          <p:spPr>
            <a:xfrm>
              <a:off x="10568270" y="6305014"/>
              <a:ext cx="433070" cy="431800"/>
            </a:xfrm>
            <a:custGeom>
              <a:rect b="b" l="l" r="r" t="t"/>
              <a:pathLst>
                <a:path extrusionOk="0" h="431800" w="433070">
                  <a:moveTo>
                    <a:pt x="154849" y="431400"/>
                  </a:moveTo>
                  <a:lnTo>
                    <a:pt x="153039" y="431400"/>
                  </a:lnTo>
                  <a:lnTo>
                    <a:pt x="151350" y="430957"/>
                  </a:lnTo>
                  <a:lnTo>
                    <a:pt x="111450" y="406726"/>
                  </a:lnTo>
                  <a:lnTo>
                    <a:pt x="79506" y="382784"/>
                  </a:lnTo>
                  <a:lnTo>
                    <a:pt x="33182" y="333616"/>
                  </a:lnTo>
                  <a:lnTo>
                    <a:pt x="7707" y="283567"/>
                  </a:lnTo>
                  <a:lnTo>
                    <a:pt x="0" y="234303"/>
                  </a:lnTo>
                  <a:lnTo>
                    <a:pt x="1405" y="212601"/>
                  </a:lnTo>
                  <a:lnTo>
                    <a:pt x="11470" y="171443"/>
                  </a:lnTo>
                  <a:lnTo>
                    <a:pt x="28637" y="133968"/>
                  </a:lnTo>
                  <a:lnTo>
                    <a:pt x="49997" y="100825"/>
                  </a:lnTo>
                  <a:lnTo>
                    <a:pt x="83482" y="61013"/>
                  </a:lnTo>
                  <a:lnTo>
                    <a:pt x="116594" y="29872"/>
                  </a:lnTo>
                  <a:lnTo>
                    <a:pt x="154391" y="13236"/>
                  </a:lnTo>
                  <a:lnTo>
                    <a:pt x="209230" y="1390"/>
                  </a:lnTo>
                  <a:lnTo>
                    <a:pt x="234124" y="0"/>
                  </a:lnTo>
                  <a:lnTo>
                    <a:pt x="261547" y="1826"/>
                  </a:lnTo>
                  <a:lnTo>
                    <a:pt x="286637" y="7039"/>
                  </a:lnTo>
                  <a:lnTo>
                    <a:pt x="309411" y="15148"/>
                  </a:lnTo>
                  <a:lnTo>
                    <a:pt x="320018" y="20594"/>
                  </a:lnTo>
                  <a:lnTo>
                    <a:pt x="234124" y="20594"/>
                  </a:lnTo>
                  <a:lnTo>
                    <a:pt x="211473" y="21858"/>
                  </a:lnTo>
                  <a:lnTo>
                    <a:pt x="186975" y="25848"/>
                  </a:lnTo>
                  <a:lnTo>
                    <a:pt x="160561" y="32863"/>
                  </a:lnTo>
                  <a:lnTo>
                    <a:pt x="158242" y="33707"/>
                  </a:lnTo>
                  <a:lnTo>
                    <a:pt x="128263" y="33707"/>
                  </a:lnTo>
                  <a:lnTo>
                    <a:pt x="132164" y="43200"/>
                  </a:lnTo>
                  <a:lnTo>
                    <a:pt x="132836" y="43200"/>
                  </a:lnTo>
                  <a:lnTo>
                    <a:pt x="127418" y="47665"/>
                  </a:lnTo>
                  <a:lnTo>
                    <a:pt x="98379" y="75258"/>
                  </a:lnTo>
                  <a:lnTo>
                    <a:pt x="66585" y="113059"/>
                  </a:lnTo>
                  <a:lnTo>
                    <a:pt x="38048" y="160814"/>
                  </a:lnTo>
                  <a:lnTo>
                    <a:pt x="21832" y="215224"/>
                  </a:lnTo>
                  <a:lnTo>
                    <a:pt x="20592" y="234303"/>
                  </a:lnTo>
                  <a:lnTo>
                    <a:pt x="22188" y="255596"/>
                  </a:lnTo>
                  <a:lnTo>
                    <a:pt x="36390" y="299313"/>
                  </a:lnTo>
                  <a:lnTo>
                    <a:pt x="68558" y="344283"/>
                  </a:lnTo>
                  <a:lnTo>
                    <a:pt x="122961" y="389660"/>
                  </a:lnTo>
                  <a:lnTo>
                    <a:pt x="157480" y="410705"/>
                  </a:lnTo>
                  <a:lnTo>
                    <a:pt x="156176" y="410765"/>
                  </a:lnTo>
                  <a:lnTo>
                    <a:pt x="155010" y="410765"/>
                  </a:lnTo>
                  <a:lnTo>
                    <a:pt x="154688" y="410805"/>
                  </a:lnTo>
                  <a:lnTo>
                    <a:pt x="154849" y="431400"/>
                  </a:lnTo>
                  <a:close/>
                </a:path>
                <a:path extrusionOk="0" h="431800" w="433070">
                  <a:moveTo>
                    <a:pt x="410889" y="167004"/>
                  </a:moveTo>
                  <a:lnTo>
                    <a:pt x="410732" y="166566"/>
                  </a:lnTo>
                  <a:lnTo>
                    <a:pt x="410491" y="165681"/>
                  </a:lnTo>
                  <a:lnTo>
                    <a:pt x="409405" y="162222"/>
                  </a:lnTo>
                  <a:lnTo>
                    <a:pt x="391225" y="121194"/>
                  </a:lnTo>
                  <a:lnTo>
                    <a:pt x="362719" y="80090"/>
                  </a:lnTo>
                  <a:lnTo>
                    <a:pt x="319311" y="43361"/>
                  </a:lnTo>
                  <a:lnTo>
                    <a:pt x="281061" y="26864"/>
                  </a:lnTo>
                  <a:lnTo>
                    <a:pt x="234124" y="20594"/>
                  </a:lnTo>
                  <a:lnTo>
                    <a:pt x="320018" y="20594"/>
                  </a:lnTo>
                  <a:lnTo>
                    <a:pt x="364202" y="51863"/>
                  </a:lnTo>
                  <a:lnTo>
                    <a:pt x="390341" y="81654"/>
                  </a:lnTo>
                  <a:lnTo>
                    <a:pt x="421778" y="136987"/>
                  </a:lnTo>
                  <a:lnTo>
                    <a:pt x="431392" y="165239"/>
                  </a:lnTo>
                  <a:lnTo>
                    <a:pt x="421069" y="165239"/>
                  </a:lnTo>
                  <a:lnTo>
                    <a:pt x="410813" y="166084"/>
                  </a:lnTo>
                  <a:lnTo>
                    <a:pt x="410889" y="167004"/>
                  </a:lnTo>
                  <a:close/>
                </a:path>
                <a:path extrusionOk="0" h="431800" w="433070">
                  <a:moveTo>
                    <a:pt x="132164" y="43200"/>
                  </a:moveTo>
                  <a:lnTo>
                    <a:pt x="128263" y="33707"/>
                  </a:lnTo>
                  <a:lnTo>
                    <a:pt x="134537" y="41872"/>
                  </a:lnTo>
                  <a:lnTo>
                    <a:pt x="134352" y="41973"/>
                  </a:lnTo>
                  <a:lnTo>
                    <a:pt x="133385" y="42755"/>
                  </a:lnTo>
                  <a:lnTo>
                    <a:pt x="132164" y="43200"/>
                  </a:lnTo>
                  <a:close/>
                </a:path>
                <a:path extrusionOk="0" h="431800" w="433070">
                  <a:moveTo>
                    <a:pt x="133385" y="42755"/>
                  </a:moveTo>
                  <a:lnTo>
                    <a:pt x="134377" y="41953"/>
                  </a:lnTo>
                  <a:lnTo>
                    <a:pt x="134537" y="41872"/>
                  </a:lnTo>
                  <a:lnTo>
                    <a:pt x="128263" y="33707"/>
                  </a:lnTo>
                  <a:lnTo>
                    <a:pt x="158242" y="33707"/>
                  </a:lnTo>
                  <a:lnTo>
                    <a:pt x="133385" y="42755"/>
                  </a:lnTo>
                  <a:close/>
                </a:path>
                <a:path extrusionOk="0" h="431800" w="433070">
                  <a:moveTo>
                    <a:pt x="132836" y="43200"/>
                  </a:moveTo>
                  <a:lnTo>
                    <a:pt x="132164" y="43200"/>
                  </a:lnTo>
                  <a:lnTo>
                    <a:pt x="133385" y="42755"/>
                  </a:lnTo>
                  <a:lnTo>
                    <a:pt x="132836" y="43200"/>
                  </a:lnTo>
                  <a:close/>
                </a:path>
                <a:path extrusionOk="0" h="431800" w="433070">
                  <a:moveTo>
                    <a:pt x="411135" y="167894"/>
                  </a:moveTo>
                  <a:lnTo>
                    <a:pt x="410934" y="167129"/>
                  </a:lnTo>
                  <a:lnTo>
                    <a:pt x="410813" y="166084"/>
                  </a:lnTo>
                  <a:lnTo>
                    <a:pt x="421069" y="165239"/>
                  </a:lnTo>
                  <a:lnTo>
                    <a:pt x="411135" y="167894"/>
                  </a:lnTo>
                  <a:close/>
                </a:path>
                <a:path extrusionOk="0" h="431800" w="433070">
                  <a:moveTo>
                    <a:pt x="431591" y="167894"/>
                  </a:moveTo>
                  <a:lnTo>
                    <a:pt x="411135" y="167894"/>
                  </a:lnTo>
                  <a:lnTo>
                    <a:pt x="421069" y="165239"/>
                  </a:lnTo>
                  <a:lnTo>
                    <a:pt x="431392" y="165239"/>
                  </a:lnTo>
                  <a:lnTo>
                    <a:pt x="431591" y="167894"/>
                  </a:lnTo>
                  <a:close/>
                </a:path>
                <a:path extrusionOk="0" h="431800" w="433070">
                  <a:moveTo>
                    <a:pt x="154849" y="431400"/>
                  </a:moveTo>
                  <a:lnTo>
                    <a:pt x="154768" y="421103"/>
                  </a:lnTo>
                  <a:lnTo>
                    <a:pt x="159756" y="412092"/>
                  </a:lnTo>
                  <a:lnTo>
                    <a:pt x="157480" y="410705"/>
                  </a:lnTo>
                  <a:lnTo>
                    <a:pt x="204562" y="405440"/>
                  </a:lnTo>
                  <a:lnTo>
                    <a:pt x="272294" y="387024"/>
                  </a:lnTo>
                  <a:lnTo>
                    <a:pt x="308421" y="370265"/>
                  </a:lnTo>
                  <a:lnTo>
                    <a:pt x="342602" y="347208"/>
                  </a:lnTo>
                  <a:lnTo>
                    <a:pt x="372281" y="316923"/>
                  </a:lnTo>
                  <a:lnTo>
                    <a:pt x="400959" y="263300"/>
                  </a:lnTo>
                  <a:lnTo>
                    <a:pt x="411885" y="191611"/>
                  </a:lnTo>
                  <a:lnTo>
                    <a:pt x="411899" y="183299"/>
                  </a:lnTo>
                  <a:lnTo>
                    <a:pt x="411537" y="174852"/>
                  </a:lnTo>
                  <a:lnTo>
                    <a:pt x="410889" y="167004"/>
                  </a:lnTo>
                  <a:lnTo>
                    <a:pt x="411135" y="167894"/>
                  </a:lnTo>
                  <a:lnTo>
                    <a:pt x="431591" y="167894"/>
                  </a:lnTo>
                  <a:lnTo>
                    <a:pt x="431855" y="171443"/>
                  </a:lnTo>
                  <a:lnTo>
                    <a:pt x="432218" y="178378"/>
                  </a:lnTo>
                  <a:lnTo>
                    <a:pt x="432374" y="183299"/>
                  </a:lnTo>
                  <a:lnTo>
                    <a:pt x="432478" y="191611"/>
                  </a:lnTo>
                  <a:lnTo>
                    <a:pt x="429384" y="233065"/>
                  </a:lnTo>
                  <a:lnTo>
                    <a:pt x="406593" y="301941"/>
                  </a:lnTo>
                  <a:lnTo>
                    <a:pt x="367247" y="352928"/>
                  </a:lnTo>
                  <a:lnTo>
                    <a:pt x="318435" y="388273"/>
                  </a:lnTo>
                  <a:lnTo>
                    <a:pt x="242020" y="418339"/>
                  </a:lnTo>
                  <a:lnTo>
                    <a:pt x="198086" y="427373"/>
                  </a:lnTo>
                  <a:lnTo>
                    <a:pt x="166973" y="430817"/>
                  </a:lnTo>
                  <a:lnTo>
                    <a:pt x="154849" y="431400"/>
                  </a:lnTo>
                  <a:close/>
                </a:path>
                <a:path extrusionOk="0" h="431800" w="433070">
                  <a:moveTo>
                    <a:pt x="154768" y="421103"/>
                  </a:moveTo>
                  <a:lnTo>
                    <a:pt x="154688" y="410805"/>
                  </a:lnTo>
                  <a:lnTo>
                    <a:pt x="155010" y="410765"/>
                  </a:lnTo>
                  <a:lnTo>
                    <a:pt x="156176" y="410765"/>
                  </a:lnTo>
                  <a:lnTo>
                    <a:pt x="157480" y="410705"/>
                  </a:lnTo>
                  <a:lnTo>
                    <a:pt x="159756" y="412092"/>
                  </a:lnTo>
                  <a:lnTo>
                    <a:pt x="154768" y="421103"/>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0" name="Google Shape;460;p5"/>
            <p:cNvSpPr/>
            <p:nvPr/>
          </p:nvSpPr>
          <p:spPr>
            <a:xfrm>
              <a:off x="9472138" y="6281235"/>
              <a:ext cx="740410" cy="1073785"/>
            </a:xfrm>
            <a:custGeom>
              <a:rect b="b" l="l" r="r" t="t"/>
              <a:pathLst>
                <a:path extrusionOk="0" h="1073784" w="740409">
                  <a:moveTo>
                    <a:pt x="509369" y="1073468"/>
                  </a:moveTo>
                  <a:lnTo>
                    <a:pt x="316053" y="1005762"/>
                  </a:lnTo>
                  <a:lnTo>
                    <a:pt x="261760" y="955610"/>
                  </a:lnTo>
                  <a:lnTo>
                    <a:pt x="144934" y="802687"/>
                  </a:lnTo>
                  <a:lnTo>
                    <a:pt x="34655" y="543294"/>
                  </a:lnTo>
                  <a:lnTo>
                    <a:pt x="0" y="173732"/>
                  </a:lnTo>
                  <a:lnTo>
                    <a:pt x="2090" y="135426"/>
                  </a:lnTo>
                  <a:lnTo>
                    <a:pt x="25927" y="58511"/>
                  </a:lnTo>
                  <a:lnTo>
                    <a:pt x="97854" y="0"/>
                  </a:lnTo>
                  <a:lnTo>
                    <a:pt x="244219" y="16900"/>
                  </a:lnTo>
                  <a:lnTo>
                    <a:pt x="259874" y="30447"/>
                  </a:lnTo>
                  <a:lnTo>
                    <a:pt x="302157" y="91610"/>
                  </a:lnTo>
                  <a:lnTo>
                    <a:pt x="364048" y="231173"/>
                  </a:lnTo>
                  <a:lnTo>
                    <a:pt x="438525" y="479916"/>
                  </a:lnTo>
                  <a:lnTo>
                    <a:pt x="479890" y="527595"/>
                  </a:lnTo>
                  <a:lnTo>
                    <a:pt x="573973" y="639585"/>
                  </a:lnTo>
                  <a:lnTo>
                    <a:pt x="675755" y="769313"/>
                  </a:lnTo>
                  <a:lnTo>
                    <a:pt x="740220" y="870208"/>
                  </a:lnTo>
                  <a:lnTo>
                    <a:pt x="716290" y="921017"/>
                  </a:lnTo>
                  <a:lnTo>
                    <a:pt x="641061" y="1016995"/>
                  </a:lnTo>
                  <a:lnTo>
                    <a:pt x="509369" y="1073468"/>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1" name="Google Shape;461;p5"/>
            <p:cNvSpPr/>
            <p:nvPr/>
          </p:nvSpPr>
          <p:spPr>
            <a:xfrm>
              <a:off x="9459387" y="6265353"/>
              <a:ext cx="763905" cy="1100455"/>
            </a:xfrm>
            <a:custGeom>
              <a:rect b="b" l="l" r="r" t="t"/>
              <a:pathLst>
                <a:path extrusionOk="0" h="1100454" w="763904">
                  <a:moveTo>
                    <a:pt x="23046" y="190137"/>
                  </a:moveTo>
                  <a:lnTo>
                    <a:pt x="2493" y="190137"/>
                  </a:lnTo>
                  <a:lnTo>
                    <a:pt x="12749" y="189615"/>
                  </a:lnTo>
                  <a:lnTo>
                    <a:pt x="2493" y="188971"/>
                  </a:lnTo>
                  <a:lnTo>
                    <a:pt x="6835" y="135754"/>
                  </a:lnTo>
                  <a:lnTo>
                    <a:pt x="19968" y="89608"/>
                  </a:lnTo>
                  <a:lnTo>
                    <a:pt x="47584" y="44039"/>
                  </a:lnTo>
                  <a:lnTo>
                    <a:pt x="85715" y="14554"/>
                  </a:lnTo>
                  <a:lnTo>
                    <a:pt x="127665" y="1723"/>
                  </a:lnTo>
                  <a:lnTo>
                    <a:pt x="152637" y="0"/>
                  </a:lnTo>
                  <a:lnTo>
                    <a:pt x="176298" y="1346"/>
                  </a:lnTo>
                  <a:lnTo>
                    <a:pt x="202113" y="5520"/>
                  </a:lnTo>
                  <a:lnTo>
                    <a:pt x="230198" y="12727"/>
                  </a:lnTo>
                  <a:lnTo>
                    <a:pt x="253157" y="20594"/>
                  </a:lnTo>
                  <a:lnTo>
                    <a:pt x="152637" y="20594"/>
                  </a:lnTo>
                  <a:lnTo>
                    <a:pt x="130613" y="22116"/>
                  </a:lnTo>
                  <a:lnTo>
                    <a:pt x="80642" y="41591"/>
                  </a:lnTo>
                  <a:lnTo>
                    <a:pt x="49307" y="76599"/>
                  </a:lnTo>
                  <a:lnTo>
                    <a:pt x="31800" y="118745"/>
                  </a:lnTo>
                  <a:lnTo>
                    <a:pt x="23502" y="168797"/>
                  </a:lnTo>
                  <a:lnTo>
                    <a:pt x="22965" y="184184"/>
                  </a:lnTo>
                  <a:lnTo>
                    <a:pt x="23046" y="190137"/>
                  </a:lnTo>
                  <a:close/>
                </a:path>
                <a:path extrusionOk="0" h="1100454" w="763904">
                  <a:moveTo>
                    <a:pt x="252531" y="42129"/>
                  </a:moveTo>
                  <a:lnTo>
                    <a:pt x="224265" y="32439"/>
                  </a:lnTo>
                  <a:lnTo>
                    <a:pt x="197875" y="25672"/>
                  </a:lnTo>
                  <a:lnTo>
                    <a:pt x="174034" y="21817"/>
                  </a:lnTo>
                  <a:lnTo>
                    <a:pt x="152637" y="20594"/>
                  </a:lnTo>
                  <a:lnTo>
                    <a:pt x="253157" y="20594"/>
                  </a:lnTo>
                  <a:lnTo>
                    <a:pt x="260669" y="23168"/>
                  </a:lnTo>
                  <a:lnTo>
                    <a:pt x="261594" y="23571"/>
                  </a:lnTo>
                  <a:lnTo>
                    <a:pt x="267336" y="27354"/>
                  </a:lnTo>
                  <a:lnTo>
                    <a:pt x="273181" y="32782"/>
                  </a:lnTo>
                  <a:lnTo>
                    <a:pt x="256969" y="32782"/>
                  </a:lnTo>
                  <a:lnTo>
                    <a:pt x="254366" y="38011"/>
                  </a:lnTo>
                  <a:lnTo>
                    <a:pt x="252183" y="41872"/>
                  </a:lnTo>
                  <a:lnTo>
                    <a:pt x="252531" y="42129"/>
                  </a:lnTo>
                  <a:close/>
                </a:path>
                <a:path extrusionOk="0" h="1100454" w="763904">
                  <a:moveTo>
                    <a:pt x="253462" y="41993"/>
                  </a:moveTo>
                  <a:lnTo>
                    <a:pt x="252384" y="41993"/>
                  </a:lnTo>
                  <a:lnTo>
                    <a:pt x="256969" y="32782"/>
                  </a:lnTo>
                  <a:lnTo>
                    <a:pt x="253462" y="41993"/>
                  </a:lnTo>
                  <a:close/>
                </a:path>
                <a:path extrusionOk="0" h="1100454" w="763904">
                  <a:moveTo>
                    <a:pt x="282680" y="42395"/>
                  </a:moveTo>
                  <a:lnTo>
                    <a:pt x="253309" y="42395"/>
                  </a:lnTo>
                  <a:lnTo>
                    <a:pt x="256969" y="32782"/>
                  </a:lnTo>
                  <a:lnTo>
                    <a:pt x="273181" y="32782"/>
                  </a:lnTo>
                  <a:lnTo>
                    <a:pt x="280166" y="39268"/>
                  </a:lnTo>
                  <a:lnTo>
                    <a:pt x="282680" y="42395"/>
                  </a:lnTo>
                  <a:close/>
                </a:path>
                <a:path extrusionOk="0" h="1100454" w="763904">
                  <a:moveTo>
                    <a:pt x="252384" y="41993"/>
                  </a:moveTo>
                  <a:lnTo>
                    <a:pt x="252183" y="41872"/>
                  </a:lnTo>
                  <a:lnTo>
                    <a:pt x="254355" y="38011"/>
                  </a:lnTo>
                  <a:lnTo>
                    <a:pt x="252384" y="41993"/>
                  </a:lnTo>
                  <a:close/>
                </a:path>
                <a:path extrusionOk="0" h="1100454" w="763904">
                  <a:moveTo>
                    <a:pt x="252384" y="41993"/>
                  </a:moveTo>
                  <a:lnTo>
                    <a:pt x="254355" y="38011"/>
                  </a:lnTo>
                  <a:lnTo>
                    <a:pt x="252384" y="41993"/>
                  </a:lnTo>
                  <a:close/>
                </a:path>
                <a:path extrusionOk="0" h="1100454" w="763904">
                  <a:moveTo>
                    <a:pt x="253309" y="42395"/>
                  </a:moveTo>
                  <a:lnTo>
                    <a:pt x="252531" y="42129"/>
                  </a:lnTo>
                  <a:lnTo>
                    <a:pt x="252183" y="41872"/>
                  </a:lnTo>
                  <a:lnTo>
                    <a:pt x="252384" y="41993"/>
                  </a:lnTo>
                  <a:lnTo>
                    <a:pt x="253462" y="41993"/>
                  </a:lnTo>
                  <a:lnTo>
                    <a:pt x="253309" y="42395"/>
                  </a:lnTo>
                  <a:close/>
                </a:path>
                <a:path extrusionOk="0" h="1100454" w="763904">
                  <a:moveTo>
                    <a:pt x="741693" y="886547"/>
                  </a:moveTo>
                  <a:lnTo>
                    <a:pt x="708620" y="831252"/>
                  </a:lnTo>
                  <a:lnTo>
                    <a:pt x="671601" y="779696"/>
                  </a:lnTo>
                  <a:lnTo>
                    <a:pt x="628142" y="723283"/>
                  </a:lnTo>
                  <a:lnTo>
                    <a:pt x="568299" y="649247"/>
                  </a:lnTo>
                  <a:lnTo>
                    <a:pt x="532878" y="606713"/>
                  </a:lnTo>
                  <a:lnTo>
                    <a:pt x="500869" y="568899"/>
                  </a:lnTo>
                  <a:lnTo>
                    <a:pt x="474203" y="537805"/>
                  </a:lnTo>
                  <a:lnTo>
                    <a:pt x="443593" y="502596"/>
                  </a:lnTo>
                  <a:lnTo>
                    <a:pt x="442507" y="501389"/>
                  </a:lnTo>
                  <a:lnTo>
                    <a:pt x="441702" y="499861"/>
                  </a:lnTo>
                  <a:lnTo>
                    <a:pt x="422541" y="426597"/>
                  </a:lnTo>
                  <a:lnTo>
                    <a:pt x="404220" y="362694"/>
                  </a:lnTo>
                  <a:lnTo>
                    <a:pt x="386439" y="306148"/>
                  </a:lnTo>
                  <a:lnTo>
                    <a:pt x="369300" y="256522"/>
                  </a:lnTo>
                  <a:lnTo>
                    <a:pt x="352906" y="213380"/>
                  </a:lnTo>
                  <a:lnTo>
                    <a:pt x="337359" y="176286"/>
                  </a:lnTo>
                  <a:lnTo>
                    <a:pt x="309216" y="118499"/>
                  </a:lnTo>
                  <a:lnTo>
                    <a:pt x="285779" y="79703"/>
                  </a:lnTo>
                  <a:lnTo>
                    <a:pt x="256388" y="44965"/>
                  </a:lnTo>
                  <a:lnTo>
                    <a:pt x="252531" y="42129"/>
                  </a:lnTo>
                  <a:lnTo>
                    <a:pt x="253309" y="42395"/>
                  </a:lnTo>
                  <a:lnTo>
                    <a:pt x="282680" y="42395"/>
                  </a:lnTo>
                  <a:lnTo>
                    <a:pt x="299286" y="63053"/>
                  </a:lnTo>
                  <a:lnTo>
                    <a:pt x="323896" y="102449"/>
                  </a:lnTo>
                  <a:lnTo>
                    <a:pt x="353243" y="161308"/>
                  </a:lnTo>
                  <a:lnTo>
                    <a:pt x="369429" y="199245"/>
                  </a:lnTo>
                  <a:lnTo>
                    <a:pt x="386484" y="243494"/>
                  </a:lnTo>
                  <a:lnTo>
                    <a:pt x="404303" y="294539"/>
                  </a:lnTo>
                  <a:lnTo>
                    <a:pt x="422780" y="352862"/>
                  </a:lnTo>
                  <a:lnTo>
                    <a:pt x="441811" y="418943"/>
                  </a:lnTo>
                  <a:lnTo>
                    <a:pt x="460172" y="489000"/>
                  </a:lnTo>
                  <a:lnTo>
                    <a:pt x="458997" y="489000"/>
                  </a:lnTo>
                  <a:lnTo>
                    <a:pt x="451275" y="495798"/>
                  </a:lnTo>
                  <a:lnTo>
                    <a:pt x="464965" y="495798"/>
                  </a:lnTo>
                  <a:lnTo>
                    <a:pt x="467428" y="498604"/>
                  </a:lnTo>
                  <a:lnTo>
                    <a:pt x="523964" y="564266"/>
                  </a:lnTo>
                  <a:lnTo>
                    <a:pt x="565002" y="613015"/>
                  </a:lnTo>
                  <a:lnTo>
                    <a:pt x="609840" y="667506"/>
                  </a:lnTo>
                  <a:lnTo>
                    <a:pt x="654944" y="724084"/>
                  </a:lnTo>
                  <a:lnTo>
                    <a:pt x="696781" y="779095"/>
                  </a:lnTo>
                  <a:lnTo>
                    <a:pt x="736856" y="836559"/>
                  </a:lnTo>
                  <a:lnTo>
                    <a:pt x="762421" y="881987"/>
                  </a:lnTo>
                  <a:lnTo>
                    <a:pt x="760939" y="882631"/>
                  </a:lnTo>
                  <a:lnTo>
                    <a:pt x="743276" y="882631"/>
                  </a:lnTo>
                  <a:lnTo>
                    <a:pt x="741693" y="886547"/>
                  </a:lnTo>
                  <a:close/>
                </a:path>
                <a:path extrusionOk="0" h="1100454" w="763904">
                  <a:moveTo>
                    <a:pt x="2465" y="189483"/>
                  </a:moveTo>
                  <a:lnTo>
                    <a:pt x="2436" y="188971"/>
                  </a:lnTo>
                  <a:lnTo>
                    <a:pt x="2465" y="189483"/>
                  </a:lnTo>
                  <a:close/>
                </a:path>
                <a:path extrusionOk="0" h="1100454" w="763904">
                  <a:moveTo>
                    <a:pt x="2493" y="190137"/>
                  </a:moveTo>
                  <a:lnTo>
                    <a:pt x="2493" y="188971"/>
                  </a:lnTo>
                  <a:lnTo>
                    <a:pt x="12749" y="189615"/>
                  </a:lnTo>
                  <a:lnTo>
                    <a:pt x="2493" y="190137"/>
                  </a:lnTo>
                  <a:close/>
                </a:path>
                <a:path extrusionOk="0" h="1100454" w="763904">
                  <a:moveTo>
                    <a:pt x="511123" y="1099920"/>
                  </a:moveTo>
                  <a:lnTo>
                    <a:pt x="468918" y="1096057"/>
                  </a:lnTo>
                  <a:lnTo>
                    <a:pt x="423492" y="1083770"/>
                  </a:lnTo>
                  <a:lnTo>
                    <a:pt x="374824" y="1062100"/>
                  </a:lnTo>
                  <a:lnTo>
                    <a:pt x="322569" y="1029890"/>
                  </a:lnTo>
                  <a:lnTo>
                    <a:pt x="288538" y="1000071"/>
                  </a:lnTo>
                  <a:lnTo>
                    <a:pt x="252367" y="962943"/>
                  </a:lnTo>
                  <a:lnTo>
                    <a:pt x="208537" y="910716"/>
                  </a:lnTo>
                  <a:lnTo>
                    <a:pt x="160882" y="843171"/>
                  </a:lnTo>
                  <a:lnTo>
                    <a:pt x="140810" y="810451"/>
                  </a:lnTo>
                  <a:lnTo>
                    <a:pt x="121020" y="775012"/>
                  </a:lnTo>
                  <a:lnTo>
                    <a:pt x="101791" y="736842"/>
                  </a:lnTo>
                  <a:lnTo>
                    <a:pt x="83402" y="695928"/>
                  </a:lnTo>
                  <a:lnTo>
                    <a:pt x="66132" y="652258"/>
                  </a:lnTo>
                  <a:lnTo>
                    <a:pt x="50260" y="605820"/>
                  </a:lnTo>
                  <a:lnTo>
                    <a:pt x="36065" y="556602"/>
                  </a:lnTo>
                  <a:lnTo>
                    <a:pt x="23825" y="504591"/>
                  </a:lnTo>
                  <a:lnTo>
                    <a:pt x="13820" y="449775"/>
                  </a:lnTo>
                  <a:lnTo>
                    <a:pt x="6328" y="392141"/>
                  </a:lnTo>
                  <a:lnTo>
                    <a:pt x="1628" y="331678"/>
                  </a:lnTo>
                  <a:lnTo>
                    <a:pt x="0" y="268373"/>
                  </a:lnTo>
                  <a:lnTo>
                    <a:pt x="152" y="248907"/>
                  </a:lnTo>
                  <a:lnTo>
                    <a:pt x="613" y="229185"/>
                  </a:lnTo>
                  <a:lnTo>
                    <a:pt x="1391" y="209206"/>
                  </a:lnTo>
                  <a:lnTo>
                    <a:pt x="2465" y="189483"/>
                  </a:lnTo>
                  <a:lnTo>
                    <a:pt x="2493" y="190137"/>
                  </a:lnTo>
                  <a:lnTo>
                    <a:pt x="23046" y="190137"/>
                  </a:lnTo>
                  <a:lnTo>
                    <a:pt x="21967" y="210162"/>
                  </a:lnTo>
                  <a:lnTo>
                    <a:pt x="21201" y="229813"/>
                  </a:lnTo>
                  <a:lnTo>
                    <a:pt x="20751" y="248907"/>
                  </a:lnTo>
                  <a:lnTo>
                    <a:pt x="20592" y="268373"/>
                  </a:lnTo>
                  <a:lnTo>
                    <a:pt x="22149" y="329654"/>
                  </a:lnTo>
                  <a:lnTo>
                    <a:pt x="26626" y="388191"/>
                  </a:lnTo>
                  <a:lnTo>
                    <a:pt x="33761" y="444001"/>
                  </a:lnTo>
                  <a:lnTo>
                    <a:pt x="43293" y="497099"/>
                  </a:lnTo>
                  <a:lnTo>
                    <a:pt x="54962" y="547502"/>
                  </a:lnTo>
                  <a:lnTo>
                    <a:pt x="68505" y="595226"/>
                  </a:lnTo>
                  <a:lnTo>
                    <a:pt x="83663" y="640289"/>
                  </a:lnTo>
                  <a:lnTo>
                    <a:pt x="100173" y="682705"/>
                  </a:lnTo>
                  <a:lnTo>
                    <a:pt x="117774" y="722491"/>
                  </a:lnTo>
                  <a:lnTo>
                    <a:pt x="136206" y="759665"/>
                  </a:lnTo>
                  <a:lnTo>
                    <a:pt x="155207" y="794241"/>
                  </a:lnTo>
                  <a:lnTo>
                    <a:pt x="220554" y="892544"/>
                  </a:lnTo>
                  <a:lnTo>
                    <a:pt x="263236" y="944223"/>
                  </a:lnTo>
                  <a:lnTo>
                    <a:pt x="298927" y="981451"/>
                  </a:lnTo>
                  <a:lnTo>
                    <a:pt x="334698" y="1013197"/>
                  </a:lnTo>
                  <a:lnTo>
                    <a:pt x="328803" y="1021644"/>
                  </a:lnTo>
                  <a:lnTo>
                    <a:pt x="348379" y="1021644"/>
                  </a:lnTo>
                  <a:lnTo>
                    <a:pt x="384473" y="1043893"/>
                  </a:lnTo>
                  <a:lnTo>
                    <a:pt x="430410" y="1064362"/>
                  </a:lnTo>
                  <a:lnTo>
                    <a:pt x="472592" y="1075780"/>
                  </a:lnTo>
                  <a:lnTo>
                    <a:pt x="511123" y="1079325"/>
                  </a:lnTo>
                  <a:lnTo>
                    <a:pt x="602318" y="1079325"/>
                  </a:lnTo>
                  <a:lnTo>
                    <a:pt x="600720" y="1080190"/>
                  </a:lnTo>
                  <a:lnTo>
                    <a:pt x="573188" y="1090729"/>
                  </a:lnTo>
                  <a:lnTo>
                    <a:pt x="543311" y="1097526"/>
                  </a:lnTo>
                  <a:lnTo>
                    <a:pt x="511123" y="1099920"/>
                  </a:lnTo>
                  <a:close/>
                </a:path>
                <a:path extrusionOk="0" h="1100454" w="763904">
                  <a:moveTo>
                    <a:pt x="451275" y="495798"/>
                  </a:moveTo>
                  <a:lnTo>
                    <a:pt x="458997" y="489000"/>
                  </a:lnTo>
                  <a:lnTo>
                    <a:pt x="460672" y="490909"/>
                  </a:lnTo>
                  <a:lnTo>
                    <a:pt x="461290" y="493264"/>
                  </a:lnTo>
                  <a:lnTo>
                    <a:pt x="451275" y="495798"/>
                  </a:lnTo>
                  <a:close/>
                </a:path>
                <a:path extrusionOk="0" h="1100454" w="763904">
                  <a:moveTo>
                    <a:pt x="460672" y="490909"/>
                  </a:moveTo>
                  <a:lnTo>
                    <a:pt x="458997" y="489000"/>
                  </a:lnTo>
                  <a:lnTo>
                    <a:pt x="460172" y="489000"/>
                  </a:lnTo>
                  <a:lnTo>
                    <a:pt x="460672" y="490909"/>
                  </a:lnTo>
                  <a:close/>
                </a:path>
                <a:path extrusionOk="0" h="1100454" w="763904">
                  <a:moveTo>
                    <a:pt x="464965" y="495798"/>
                  </a:moveTo>
                  <a:lnTo>
                    <a:pt x="451275" y="495798"/>
                  </a:lnTo>
                  <a:lnTo>
                    <a:pt x="461290" y="493264"/>
                  </a:lnTo>
                  <a:lnTo>
                    <a:pt x="460672" y="490909"/>
                  </a:lnTo>
                  <a:lnTo>
                    <a:pt x="464965" y="495798"/>
                  </a:lnTo>
                  <a:close/>
                </a:path>
                <a:path extrusionOk="0" h="1100454" w="763904">
                  <a:moveTo>
                    <a:pt x="762417" y="890193"/>
                  </a:moveTo>
                  <a:lnTo>
                    <a:pt x="743518" y="890193"/>
                  </a:lnTo>
                  <a:lnTo>
                    <a:pt x="762421" y="881987"/>
                  </a:lnTo>
                  <a:lnTo>
                    <a:pt x="763467" y="884400"/>
                  </a:lnTo>
                  <a:lnTo>
                    <a:pt x="763548" y="887055"/>
                  </a:lnTo>
                  <a:lnTo>
                    <a:pt x="762663" y="889549"/>
                  </a:lnTo>
                  <a:lnTo>
                    <a:pt x="762417" y="890193"/>
                  </a:lnTo>
                  <a:close/>
                </a:path>
                <a:path extrusionOk="0" h="1100454" w="763904">
                  <a:moveTo>
                    <a:pt x="743518" y="890193"/>
                  </a:moveTo>
                  <a:lnTo>
                    <a:pt x="741693" y="886547"/>
                  </a:lnTo>
                  <a:lnTo>
                    <a:pt x="743276" y="882631"/>
                  </a:lnTo>
                  <a:lnTo>
                    <a:pt x="752970" y="886090"/>
                  </a:lnTo>
                  <a:lnTo>
                    <a:pt x="743518" y="890193"/>
                  </a:lnTo>
                  <a:close/>
                </a:path>
                <a:path extrusionOk="0" h="1100454" w="763904">
                  <a:moveTo>
                    <a:pt x="752970" y="886090"/>
                  </a:moveTo>
                  <a:lnTo>
                    <a:pt x="743276" y="882631"/>
                  </a:lnTo>
                  <a:lnTo>
                    <a:pt x="760939" y="882631"/>
                  </a:lnTo>
                  <a:lnTo>
                    <a:pt x="752970" y="886090"/>
                  </a:lnTo>
                  <a:close/>
                </a:path>
                <a:path extrusionOk="0" h="1100454" w="763904">
                  <a:moveTo>
                    <a:pt x="602318" y="1079325"/>
                  </a:moveTo>
                  <a:lnTo>
                    <a:pt x="511123" y="1079325"/>
                  </a:lnTo>
                  <a:lnTo>
                    <a:pt x="539359" y="1077295"/>
                  </a:lnTo>
                  <a:lnTo>
                    <a:pt x="565552" y="1071532"/>
                  </a:lnTo>
                  <a:lnTo>
                    <a:pt x="612197" y="1050766"/>
                  </a:lnTo>
                  <a:lnTo>
                    <a:pt x="651604" y="1020990"/>
                  </a:lnTo>
                  <a:lnTo>
                    <a:pt x="683830" y="986207"/>
                  </a:lnTo>
                  <a:lnTo>
                    <a:pt x="708936" y="950674"/>
                  </a:lnTo>
                  <a:lnTo>
                    <a:pt x="738377" y="894753"/>
                  </a:lnTo>
                  <a:lnTo>
                    <a:pt x="741693" y="886547"/>
                  </a:lnTo>
                  <a:lnTo>
                    <a:pt x="743518" y="890193"/>
                  </a:lnTo>
                  <a:lnTo>
                    <a:pt x="762417" y="890193"/>
                  </a:lnTo>
                  <a:lnTo>
                    <a:pt x="760602" y="894940"/>
                  </a:lnTo>
                  <a:lnTo>
                    <a:pt x="744399" y="930083"/>
                  </a:lnTo>
                  <a:lnTo>
                    <a:pt x="711075" y="984374"/>
                  </a:lnTo>
                  <a:lnTo>
                    <a:pt x="659240" y="1041794"/>
                  </a:lnTo>
                  <a:lnTo>
                    <a:pt x="625872" y="1066574"/>
                  </a:lnTo>
                  <a:lnTo>
                    <a:pt x="602318" y="1079325"/>
                  </a:lnTo>
                  <a:close/>
                </a:path>
                <a:path extrusionOk="0" h="1100454" w="763904">
                  <a:moveTo>
                    <a:pt x="328803" y="1021644"/>
                  </a:moveTo>
                  <a:lnTo>
                    <a:pt x="334675" y="1013197"/>
                  </a:lnTo>
                  <a:lnTo>
                    <a:pt x="334957" y="1013438"/>
                  </a:lnTo>
                  <a:lnTo>
                    <a:pt x="328803" y="1021644"/>
                  </a:lnTo>
                  <a:close/>
                </a:path>
                <a:path extrusionOk="0" h="1100454" w="763904">
                  <a:moveTo>
                    <a:pt x="348379" y="1021644"/>
                  </a:moveTo>
                  <a:lnTo>
                    <a:pt x="328803" y="1021644"/>
                  </a:lnTo>
                  <a:lnTo>
                    <a:pt x="334957" y="1013438"/>
                  </a:lnTo>
                  <a:lnTo>
                    <a:pt x="334766" y="1013253"/>
                  </a:lnTo>
                  <a:lnTo>
                    <a:pt x="348379" y="1021644"/>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2" name="Google Shape;462;p5"/>
            <p:cNvSpPr/>
            <p:nvPr/>
          </p:nvSpPr>
          <p:spPr>
            <a:xfrm>
              <a:off x="9757100" y="6050052"/>
              <a:ext cx="745490" cy="1212215"/>
            </a:xfrm>
            <a:custGeom>
              <a:rect b="b" l="l" r="r" t="t"/>
              <a:pathLst>
                <a:path extrusionOk="0" h="1212215" w="745490">
                  <a:moveTo>
                    <a:pt x="516905" y="1211910"/>
                  </a:moveTo>
                  <a:lnTo>
                    <a:pt x="322850" y="1146442"/>
                  </a:lnTo>
                  <a:lnTo>
                    <a:pt x="268412" y="1074532"/>
                  </a:lnTo>
                  <a:lnTo>
                    <a:pt x="150777" y="873714"/>
                  </a:lnTo>
                  <a:lnTo>
                    <a:pt x="38466" y="566359"/>
                  </a:lnTo>
                  <a:lnTo>
                    <a:pt x="0" y="174835"/>
                  </a:lnTo>
                  <a:lnTo>
                    <a:pt x="1655" y="136508"/>
                  </a:lnTo>
                  <a:lnTo>
                    <a:pt x="24615" y="59328"/>
                  </a:lnTo>
                  <a:lnTo>
                    <a:pt x="95869" y="0"/>
                  </a:lnTo>
                  <a:lnTo>
                    <a:pt x="242409" y="15227"/>
                  </a:lnTo>
                  <a:lnTo>
                    <a:pt x="258215" y="28597"/>
                  </a:lnTo>
                  <a:lnTo>
                    <a:pt x="301192" y="89274"/>
                  </a:lnTo>
                  <a:lnTo>
                    <a:pt x="364681" y="228109"/>
                  </a:lnTo>
                  <a:lnTo>
                    <a:pt x="442024" y="475951"/>
                  </a:lnTo>
                  <a:lnTo>
                    <a:pt x="483512" y="545538"/>
                  </a:lnTo>
                  <a:lnTo>
                    <a:pt x="577945" y="705689"/>
                  </a:lnTo>
                  <a:lnTo>
                    <a:pt x="680273" y="883489"/>
                  </a:lnTo>
                  <a:lnTo>
                    <a:pt x="745448" y="1006020"/>
                  </a:lnTo>
                  <a:lnTo>
                    <a:pt x="722092" y="1057098"/>
                  </a:lnTo>
                  <a:lnTo>
                    <a:pt x="647949" y="1153928"/>
                  </a:lnTo>
                  <a:lnTo>
                    <a:pt x="516905" y="1211910"/>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 name="Google Shape;463;p5"/>
            <p:cNvSpPr/>
            <p:nvPr/>
          </p:nvSpPr>
          <p:spPr>
            <a:xfrm>
              <a:off x="9745155" y="6033664"/>
              <a:ext cx="768350" cy="1239520"/>
            </a:xfrm>
            <a:custGeom>
              <a:rect b="b" l="l" r="r" t="t"/>
              <a:pathLst>
                <a:path extrusionOk="0" h="1239520" w="768350">
                  <a:moveTo>
                    <a:pt x="22238" y="191827"/>
                  </a:moveTo>
                  <a:lnTo>
                    <a:pt x="1648" y="191827"/>
                  </a:lnTo>
                  <a:lnTo>
                    <a:pt x="11945" y="191223"/>
                  </a:lnTo>
                  <a:lnTo>
                    <a:pt x="1648" y="190701"/>
                  </a:lnTo>
                  <a:lnTo>
                    <a:pt x="1488" y="183420"/>
                  </a:lnTo>
                  <a:lnTo>
                    <a:pt x="6171" y="133043"/>
                  </a:lnTo>
                  <a:lnTo>
                    <a:pt x="19593" y="87236"/>
                  </a:lnTo>
                  <a:lnTo>
                    <a:pt x="47411" y="42640"/>
                  </a:lnTo>
                  <a:lnTo>
                    <a:pt x="85470" y="14044"/>
                  </a:lnTo>
                  <a:lnTo>
                    <a:pt x="127102" y="1659"/>
                  </a:lnTo>
                  <a:lnTo>
                    <a:pt x="151832" y="0"/>
                  </a:lnTo>
                  <a:lnTo>
                    <a:pt x="175124" y="1276"/>
                  </a:lnTo>
                  <a:lnTo>
                    <a:pt x="200494" y="5234"/>
                  </a:lnTo>
                  <a:lnTo>
                    <a:pt x="228059" y="12065"/>
                  </a:lnTo>
                  <a:lnTo>
                    <a:pt x="253806" y="20594"/>
                  </a:lnTo>
                  <a:lnTo>
                    <a:pt x="151832" y="20594"/>
                  </a:lnTo>
                  <a:lnTo>
                    <a:pt x="129962" y="22065"/>
                  </a:lnTo>
                  <a:lnTo>
                    <a:pt x="80240" y="40907"/>
                  </a:lnTo>
                  <a:lnTo>
                    <a:pt x="48917" y="74891"/>
                  </a:lnTo>
                  <a:lnTo>
                    <a:pt x="31232" y="116244"/>
                  </a:lnTo>
                  <a:lnTo>
                    <a:pt x="22652" y="166735"/>
                  </a:lnTo>
                  <a:lnTo>
                    <a:pt x="22081" y="183420"/>
                  </a:lnTo>
                  <a:lnTo>
                    <a:pt x="22238" y="191827"/>
                  </a:lnTo>
                  <a:close/>
                </a:path>
                <a:path extrusionOk="0" h="1239520" w="768350">
                  <a:moveTo>
                    <a:pt x="249936" y="40991"/>
                  </a:moveTo>
                  <a:lnTo>
                    <a:pt x="222312" y="31845"/>
                  </a:lnTo>
                  <a:lnTo>
                    <a:pt x="196402" y="25426"/>
                  </a:lnTo>
                  <a:lnTo>
                    <a:pt x="172942" y="21760"/>
                  </a:lnTo>
                  <a:lnTo>
                    <a:pt x="151832" y="20594"/>
                  </a:lnTo>
                  <a:lnTo>
                    <a:pt x="253806" y="20594"/>
                  </a:lnTo>
                  <a:lnTo>
                    <a:pt x="257934" y="21962"/>
                  </a:lnTo>
                  <a:lnTo>
                    <a:pt x="258859" y="22364"/>
                  </a:lnTo>
                  <a:lnTo>
                    <a:pt x="264637" y="26080"/>
                  </a:lnTo>
                  <a:lnTo>
                    <a:pt x="270735" y="31615"/>
                  </a:lnTo>
                  <a:lnTo>
                    <a:pt x="254355" y="31615"/>
                  </a:lnTo>
                  <a:lnTo>
                    <a:pt x="251808" y="36844"/>
                  </a:lnTo>
                  <a:lnTo>
                    <a:pt x="249649" y="40786"/>
                  </a:lnTo>
                  <a:lnTo>
                    <a:pt x="249936" y="40991"/>
                  </a:lnTo>
                  <a:close/>
                </a:path>
                <a:path extrusionOk="0" h="1239520" w="768350">
                  <a:moveTo>
                    <a:pt x="250924" y="40867"/>
                  </a:moveTo>
                  <a:lnTo>
                    <a:pt x="249850" y="40867"/>
                  </a:lnTo>
                  <a:lnTo>
                    <a:pt x="254355" y="31615"/>
                  </a:lnTo>
                  <a:lnTo>
                    <a:pt x="250924" y="40867"/>
                  </a:lnTo>
                  <a:close/>
                </a:path>
                <a:path extrusionOk="0" h="1239520" w="768350">
                  <a:moveTo>
                    <a:pt x="280415" y="41269"/>
                  </a:moveTo>
                  <a:lnTo>
                    <a:pt x="250775" y="41269"/>
                  </a:lnTo>
                  <a:lnTo>
                    <a:pt x="254355" y="31615"/>
                  </a:lnTo>
                  <a:lnTo>
                    <a:pt x="270735" y="31615"/>
                  </a:lnTo>
                  <a:lnTo>
                    <a:pt x="277602" y="37850"/>
                  </a:lnTo>
                  <a:lnTo>
                    <a:pt x="280415" y="41269"/>
                  </a:lnTo>
                  <a:close/>
                </a:path>
                <a:path extrusionOk="0" h="1239520" w="768350">
                  <a:moveTo>
                    <a:pt x="249850" y="40867"/>
                  </a:moveTo>
                  <a:lnTo>
                    <a:pt x="249649" y="40786"/>
                  </a:lnTo>
                  <a:lnTo>
                    <a:pt x="251780" y="36844"/>
                  </a:lnTo>
                  <a:lnTo>
                    <a:pt x="249850" y="40867"/>
                  </a:lnTo>
                  <a:close/>
                </a:path>
                <a:path extrusionOk="0" h="1239520" w="768350">
                  <a:moveTo>
                    <a:pt x="249850" y="40867"/>
                  </a:moveTo>
                  <a:lnTo>
                    <a:pt x="251780" y="36844"/>
                  </a:lnTo>
                  <a:lnTo>
                    <a:pt x="249850" y="40867"/>
                  </a:lnTo>
                  <a:close/>
                </a:path>
                <a:path extrusionOk="0" h="1239520" w="768350">
                  <a:moveTo>
                    <a:pt x="250775" y="41269"/>
                  </a:moveTo>
                  <a:lnTo>
                    <a:pt x="249936" y="40991"/>
                  </a:lnTo>
                  <a:lnTo>
                    <a:pt x="249649" y="40786"/>
                  </a:lnTo>
                  <a:lnTo>
                    <a:pt x="249850" y="40867"/>
                  </a:lnTo>
                  <a:lnTo>
                    <a:pt x="250924" y="40867"/>
                  </a:lnTo>
                  <a:lnTo>
                    <a:pt x="250775" y="41269"/>
                  </a:lnTo>
                  <a:close/>
                </a:path>
                <a:path extrusionOk="0" h="1239520" w="768350">
                  <a:moveTo>
                    <a:pt x="746198" y="1022866"/>
                  </a:moveTo>
                  <a:lnTo>
                    <a:pt x="727233" y="985091"/>
                  </a:lnTo>
                  <a:lnTo>
                    <a:pt x="694328" y="924705"/>
                  </a:lnTo>
                  <a:lnTo>
                    <a:pt x="674534" y="889491"/>
                  </a:lnTo>
                  <a:lnTo>
                    <a:pt x="653167" y="851940"/>
                  </a:lnTo>
                  <a:lnTo>
                    <a:pt x="630692" y="812820"/>
                  </a:lnTo>
                  <a:lnTo>
                    <a:pt x="607572" y="772900"/>
                  </a:lnTo>
                  <a:lnTo>
                    <a:pt x="576584" y="719758"/>
                  </a:lnTo>
                  <a:lnTo>
                    <a:pt x="518212" y="620547"/>
                  </a:lnTo>
                  <a:lnTo>
                    <a:pt x="449223" y="504446"/>
                  </a:lnTo>
                  <a:lnTo>
                    <a:pt x="445121" y="497648"/>
                  </a:lnTo>
                  <a:lnTo>
                    <a:pt x="444638" y="496844"/>
                  </a:lnTo>
                  <a:lnTo>
                    <a:pt x="444236" y="495919"/>
                  </a:lnTo>
                  <a:lnTo>
                    <a:pt x="424419" y="423521"/>
                  </a:lnTo>
                  <a:lnTo>
                    <a:pt x="405365" y="359833"/>
                  </a:lnTo>
                  <a:lnTo>
                    <a:pt x="386932" y="303492"/>
                  </a:lnTo>
                  <a:lnTo>
                    <a:pt x="369220" y="254063"/>
                  </a:lnTo>
                  <a:lnTo>
                    <a:pt x="352328" y="211109"/>
                  </a:lnTo>
                  <a:lnTo>
                    <a:pt x="336355" y="174192"/>
                  </a:lnTo>
                  <a:lnTo>
                    <a:pt x="307566" y="116729"/>
                  </a:lnTo>
                  <a:lnTo>
                    <a:pt x="283670" y="78204"/>
                  </a:lnTo>
                  <a:lnTo>
                    <a:pt x="253885" y="43811"/>
                  </a:lnTo>
                  <a:lnTo>
                    <a:pt x="249936" y="40991"/>
                  </a:lnTo>
                  <a:lnTo>
                    <a:pt x="250775" y="41269"/>
                  </a:lnTo>
                  <a:lnTo>
                    <a:pt x="280415" y="41269"/>
                  </a:lnTo>
                  <a:lnTo>
                    <a:pt x="296992" y="61416"/>
                  </a:lnTo>
                  <a:lnTo>
                    <a:pt x="322046" y="100519"/>
                  </a:lnTo>
                  <a:lnTo>
                    <a:pt x="352062" y="159041"/>
                  </a:lnTo>
                  <a:lnTo>
                    <a:pt x="368686" y="196787"/>
                  </a:lnTo>
                  <a:lnTo>
                    <a:pt x="386253" y="240835"/>
                  </a:lnTo>
                  <a:lnTo>
                    <a:pt x="404663" y="291668"/>
                  </a:lnTo>
                  <a:lnTo>
                    <a:pt x="423815" y="349771"/>
                  </a:lnTo>
                  <a:lnTo>
                    <a:pt x="443609" y="415629"/>
                  </a:lnTo>
                  <a:lnTo>
                    <a:pt x="463216" y="487070"/>
                  </a:lnTo>
                  <a:lnTo>
                    <a:pt x="462778" y="487070"/>
                  </a:lnTo>
                  <a:lnTo>
                    <a:pt x="453969" y="492339"/>
                  </a:lnTo>
                  <a:lnTo>
                    <a:pt x="465927" y="492339"/>
                  </a:lnTo>
                  <a:lnTo>
                    <a:pt x="469124" y="497689"/>
                  </a:lnTo>
                  <a:lnTo>
                    <a:pt x="532120" y="603622"/>
                  </a:lnTo>
                  <a:lnTo>
                    <a:pt x="564163" y="657922"/>
                  </a:lnTo>
                  <a:lnTo>
                    <a:pt x="598756" y="716891"/>
                  </a:lnTo>
                  <a:lnTo>
                    <a:pt x="634232" y="777828"/>
                  </a:lnTo>
                  <a:lnTo>
                    <a:pt x="668924" y="838037"/>
                  </a:lnTo>
                  <a:lnTo>
                    <a:pt x="701165" y="894818"/>
                  </a:lnTo>
                  <a:lnTo>
                    <a:pt x="722768" y="933570"/>
                  </a:lnTo>
                  <a:lnTo>
                    <a:pt x="741346" y="967739"/>
                  </a:lnTo>
                  <a:lnTo>
                    <a:pt x="766805" y="1018185"/>
                  </a:lnTo>
                  <a:lnTo>
                    <a:pt x="764833" y="1019070"/>
                  </a:lnTo>
                  <a:lnTo>
                    <a:pt x="747660" y="1019070"/>
                  </a:lnTo>
                  <a:lnTo>
                    <a:pt x="747499" y="1019552"/>
                  </a:lnTo>
                  <a:lnTo>
                    <a:pt x="746198" y="1022866"/>
                  </a:lnTo>
                  <a:close/>
                </a:path>
                <a:path extrusionOk="0" h="1239520" w="768350">
                  <a:moveTo>
                    <a:pt x="1625" y="191226"/>
                  </a:moveTo>
                  <a:lnTo>
                    <a:pt x="1598" y="190701"/>
                  </a:lnTo>
                  <a:lnTo>
                    <a:pt x="1625" y="191226"/>
                  </a:lnTo>
                  <a:close/>
                </a:path>
                <a:path extrusionOk="0" h="1239520" w="768350">
                  <a:moveTo>
                    <a:pt x="1648" y="191827"/>
                  </a:moveTo>
                  <a:lnTo>
                    <a:pt x="1648" y="190701"/>
                  </a:lnTo>
                  <a:lnTo>
                    <a:pt x="11945" y="191223"/>
                  </a:lnTo>
                  <a:lnTo>
                    <a:pt x="1648" y="191827"/>
                  </a:lnTo>
                  <a:close/>
                </a:path>
                <a:path extrusionOk="0" h="1239520" w="768350">
                  <a:moveTo>
                    <a:pt x="515467" y="1239014"/>
                  </a:moveTo>
                  <a:lnTo>
                    <a:pt x="473696" y="1235246"/>
                  </a:lnTo>
                  <a:lnTo>
                    <a:pt x="428721" y="1223326"/>
                  </a:lnTo>
                  <a:lnTo>
                    <a:pt x="380503" y="1202326"/>
                  </a:lnTo>
                  <a:lnTo>
                    <a:pt x="329004" y="1171317"/>
                  </a:lnTo>
                  <a:lnTo>
                    <a:pt x="302569" y="1138999"/>
                  </a:lnTo>
                  <a:lnTo>
                    <a:pt x="275671" y="1102192"/>
                  </a:lnTo>
                  <a:lnTo>
                    <a:pt x="242004" y="1052018"/>
                  </a:lnTo>
                  <a:lnTo>
                    <a:pt x="203820" y="989206"/>
                  </a:lnTo>
                  <a:lnTo>
                    <a:pt x="163376" y="914488"/>
                  </a:lnTo>
                  <a:lnTo>
                    <a:pt x="145908" y="879000"/>
                  </a:lnTo>
                  <a:lnTo>
                    <a:pt x="128617" y="841512"/>
                  </a:lnTo>
                  <a:lnTo>
                    <a:pt x="111682" y="802082"/>
                  </a:lnTo>
                  <a:lnTo>
                    <a:pt x="95280" y="760768"/>
                  </a:lnTo>
                  <a:lnTo>
                    <a:pt x="79592" y="717627"/>
                  </a:lnTo>
                  <a:lnTo>
                    <a:pt x="64795" y="672718"/>
                  </a:lnTo>
                  <a:lnTo>
                    <a:pt x="51070" y="626098"/>
                  </a:lnTo>
                  <a:lnTo>
                    <a:pt x="38594" y="577825"/>
                  </a:lnTo>
                  <a:lnTo>
                    <a:pt x="27546" y="527957"/>
                  </a:lnTo>
                  <a:lnTo>
                    <a:pt x="18107" y="476551"/>
                  </a:lnTo>
                  <a:lnTo>
                    <a:pt x="10438" y="423521"/>
                  </a:lnTo>
                  <a:lnTo>
                    <a:pt x="4765" y="369358"/>
                  </a:lnTo>
                  <a:lnTo>
                    <a:pt x="1221" y="313686"/>
                  </a:lnTo>
                  <a:lnTo>
                    <a:pt x="0" y="256708"/>
                  </a:lnTo>
                  <a:lnTo>
                    <a:pt x="99" y="240359"/>
                  </a:lnTo>
                  <a:lnTo>
                    <a:pt x="402" y="223900"/>
                  </a:lnTo>
                  <a:lnTo>
                    <a:pt x="916" y="207344"/>
                  </a:lnTo>
                  <a:lnTo>
                    <a:pt x="1625" y="191226"/>
                  </a:lnTo>
                  <a:lnTo>
                    <a:pt x="1648" y="191827"/>
                  </a:lnTo>
                  <a:lnTo>
                    <a:pt x="22238" y="191827"/>
                  </a:lnTo>
                  <a:lnTo>
                    <a:pt x="21509" y="208119"/>
                  </a:lnTo>
                  <a:lnTo>
                    <a:pt x="20995" y="224408"/>
                  </a:lnTo>
                  <a:lnTo>
                    <a:pt x="20696" y="240359"/>
                  </a:lnTo>
                  <a:lnTo>
                    <a:pt x="20592" y="256708"/>
                  </a:lnTo>
                  <a:lnTo>
                    <a:pt x="21901" y="315194"/>
                  </a:lnTo>
                  <a:lnTo>
                    <a:pt x="25692" y="372294"/>
                  </a:lnTo>
                  <a:lnTo>
                    <a:pt x="31767" y="427943"/>
                  </a:lnTo>
                  <a:lnTo>
                    <a:pt x="39926" y="482075"/>
                  </a:lnTo>
                  <a:lnTo>
                    <a:pt x="49969" y="534623"/>
                  </a:lnTo>
                  <a:lnTo>
                    <a:pt x="61696" y="585521"/>
                  </a:lnTo>
                  <a:lnTo>
                    <a:pt x="74907" y="634703"/>
                  </a:lnTo>
                  <a:lnTo>
                    <a:pt x="89402" y="682104"/>
                  </a:lnTo>
                  <a:lnTo>
                    <a:pt x="104983" y="727657"/>
                  </a:lnTo>
                  <a:lnTo>
                    <a:pt x="121448" y="771296"/>
                  </a:lnTo>
                  <a:lnTo>
                    <a:pt x="138598" y="812956"/>
                  </a:lnTo>
                  <a:lnTo>
                    <a:pt x="156234" y="852570"/>
                  </a:lnTo>
                  <a:lnTo>
                    <a:pt x="174155" y="890072"/>
                  </a:lnTo>
                  <a:lnTo>
                    <a:pt x="213025" y="963763"/>
                  </a:lnTo>
                  <a:lnTo>
                    <a:pt x="250275" y="1026592"/>
                  </a:lnTo>
                  <a:lnTo>
                    <a:pt x="283771" y="1077746"/>
                  </a:lnTo>
                  <a:lnTo>
                    <a:pt x="311554" y="1116684"/>
                  </a:lnTo>
                  <a:lnTo>
                    <a:pt x="341087" y="1154302"/>
                  </a:lnTo>
                  <a:lnTo>
                    <a:pt x="340588" y="1154302"/>
                  </a:lnTo>
                  <a:lnTo>
                    <a:pt x="334796" y="1162830"/>
                  </a:lnTo>
                  <a:lnTo>
                    <a:pt x="354747" y="1162830"/>
                  </a:lnTo>
                  <a:lnTo>
                    <a:pt x="389965" y="1184039"/>
                  </a:lnTo>
                  <a:lnTo>
                    <a:pt x="435493" y="1203888"/>
                  </a:lnTo>
                  <a:lnTo>
                    <a:pt x="477288" y="1214974"/>
                  </a:lnTo>
                  <a:lnTo>
                    <a:pt x="515467" y="1218419"/>
                  </a:lnTo>
                  <a:lnTo>
                    <a:pt x="606804" y="1218419"/>
                  </a:lnTo>
                  <a:lnTo>
                    <a:pt x="605720" y="1219012"/>
                  </a:lnTo>
                  <a:lnTo>
                    <a:pt x="578035" y="1229702"/>
                  </a:lnTo>
                  <a:lnTo>
                    <a:pt x="547944" y="1236590"/>
                  </a:lnTo>
                  <a:lnTo>
                    <a:pt x="515467" y="1239014"/>
                  </a:lnTo>
                  <a:close/>
                </a:path>
                <a:path extrusionOk="0" h="1239520" w="768350">
                  <a:moveTo>
                    <a:pt x="453969" y="492339"/>
                  </a:moveTo>
                  <a:lnTo>
                    <a:pt x="462778" y="487070"/>
                  </a:lnTo>
                  <a:lnTo>
                    <a:pt x="463587" y="488424"/>
                  </a:lnTo>
                  <a:lnTo>
                    <a:pt x="463944" y="489724"/>
                  </a:lnTo>
                  <a:lnTo>
                    <a:pt x="453969" y="492339"/>
                  </a:lnTo>
                  <a:close/>
                </a:path>
                <a:path extrusionOk="0" h="1239520" w="768350">
                  <a:moveTo>
                    <a:pt x="463587" y="488424"/>
                  </a:moveTo>
                  <a:lnTo>
                    <a:pt x="462778" y="487070"/>
                  </a:lnTo>
                  <a:lnTo>
                    <a:pt x="463216" y="487070"/>
                  </a:lnTo>
                  <a:lnTo>
                    <a:pt x="463587" y="488424"/>
                  </a:lnTo>
                  <a:close/>
                </a:path>
                <a:path extrusionOk="0" h="1239520" w="768350">
                  <a:moveTo>
                    <a:pt x="465927" y="492339"/>
                  </a:moveTo>
                  <a:lnTo>
                    <a:pt x="453969" y="492339"/>
                  </a:lnTo>
                  <a:lnTo>
                    <a:pt x="463944" y="489724"/>
                  </a:lnTo>
                  <a:lnTo>
                    <a:pt x="463587" y="488424"/>
                  </a:lnTo>
                  <a:lnTo>
                    <a:pt x="465927" y="492339"/>
                  </a:lnTo>
                  <a:close/>
                </a:path>
                <a:path extrusionOk="0" h="1239520" w="768350">
                  <a:moveTo>
                    <a:pt x="766815" y="1026592"/>
                  </a:moveTo>
                  <a:lnTo>
                    <a:pt x="747982" y="1026592"/>
                  </a:lnTo>
                  <a:lnTo>
                    <a:pt x="766805" y="1018185"/>
                  </a:lnTo>
                  <a:lnTo>
                    <a:pt x="767851" y="1020558"/>
                  </a:lnTo>
                  <a:lnTo>
                    <a:pt x="767972" y="1023293"/>
                  </a:lnTo>
                  <a:lnTo>
                    <a:pt x="767127" y="1025747"/>
                  </a:lnTo>
                  <a:lnTo>
                    <a:pt x="766815" y="1026592"/>
                  </a:lnTo>
                  <a:close/>
                </a:path>
                <a:path extrusionOk="0" h="1239520" w="768350">
                  <a:moveTo>
                    <a:pt x="747982" y="1026592"/>
                  </a:moveTo>
                  <a:lnTo>
                    <a:pt x="746198" y="1022866"/>
                  </a:lnTo>
                  <a:lnTo>
                    <a:pt x="747499" y="1019552"/>
                  </a:lnTo>
                  <a:lnTo>
                    <a:pt x="747660" y="1019070"/>
                  </a:lnTo>
                  <a:lnTo>
                    <a:pt x="757394" y="1022408"/>
                  </a:lnTo>
                  <a:lnTo>
                    <a:pt x="747982" y="1026592"/>
                  </a:lnTo>
                  <a:close/>
                </a:path>
                <a:path extrusionOk="0" h="1239520" w="768350">
                  <a:moveTo>
                    <a:pt x="757394" y="1022408"/>
                  </a:moveTo>
                  <a:lnTo>
                    <a:pt x="747660" y="1019070"/>
                  </a:lnTo>
                  <a:lnTo>
                    <a:pt x="764833" y="1019070"/>
                  </a:lnTo>
                  <a:lnTo>
                    <a:pt x="757394" y="1022408"/>
                  </a:lnTo>
                  <a:close/>
                </a:path>
                <a:path extrusionOk="0" h="1239520" w="768350">
                  <a:moveTo>
                    <a:pt x="606804" y="1218419"/>
                  </a:moveTo>
                  <a:lnTo>
                    <a:pt x="515467" y="1218419"/>
                  </a:lnTo>
                  <a:lnTo>
                    <a:pt x="543951" y="1216360"/>
                  </a:lnTo>
                  <a:lnTo>
                    <a:pt x="570343" y="1210515"/>
                  </a:lnTo>
                  <a:lnTo>
                    <a:pt x="617225" y="1189458"/>
                  </a:lnTo>
                  <a:lnTo>
                    <a:pt x="656671" y="1159285"/>
                  </a:lnTo>
                  <a:lnTo>
                    <a:pt x="688818" y="1124014"/>
                  </a:lnTo>
                  <a:lnTo>
                    <a:pt x="713767" y="1088007"/>
                  </a:lnTo>
                  <a:lnTo>
                    <a:pt x="742922" y="1031209"/>
                  </a:lnTo>
                  <a:lnTo>
                    <a:pt x="746198" y="1022866"/>
                  </a:lnTo>
                  <a:lnTo>
                    <a:pt x="747982" y="1026592"/>
                  </a:lnTo>
                  <a:lnTo>
                    <a:pt x="766815" y="1026592"/>
                  </a:lnTo>
                  <a:lnTo>
                    <a:pt x="765049" y="1031349"/>
                  </a:lnTo>
                  <a:lnTo>
                    <a:pt x="749135" y="1066824"/>
                  </a:lnTo>
                  <a:lnTo>
                    <a:pt x="716104" y="1121854"/>
                  </a:lnTo>
                  <a:lnTo>
                    <a:pt x="664413" y="1180053"/>
                  </a:lnTo>
                  <a:lnTo>
                    <a:pt x="630980" y="1205185"/>
                  </a:lnTo>
                  <a:lnTo>
                    <a:pt x="606804" y="1218419"/>
                  </a:lnTo>
                  <a:close/>
                </a:path>
                <a:path extrusionOk="0" h="1239520" w="768350">
                  <a:moveTo>
                    <a:pt x="334796" y="1162830"/>
                  </a:moveTo>
                  <a:lnTo>
                    <a:pt x="340588" y="1154302"/>
                  </a:lnTo>
                  <a:lnTo>
                    <a:pt x="341574" y="1154896"/>
                  </a:lnTo>
                  <a:lnTo>
                    <a:pt x="342558" y="1156072"/>
                  </a:lnTo>
                  <a:lnTo>
                    <a:pt x="334796" y="1162830"/>
                  </a:lnTo>
                  <a:close/>
                </a:path>
                <a:path extrusionOk="0" h="1239520" w="768350">
                  <a:moveTo>
                    <a:pt x="341574" y="1154896"/>
                  </a:moveTo>
                  <a:lnTo>
                    <a:pt x="340588" y="1154302"/>
                  </a:lnTo>
                  <a:lnTo>
                    <a:pt x="341087" y="1154302"/>
                  </a:lnTo>
                  <a:lnTo>
                    <a:pt x="341574" y="1154896"/>
                  </a:lnTo>
                  <a:close/>
                </a:path>
                <a:path extrusionOk="0" h="1239520" w="768350">
                  <a:moveTo>
                    <a:pt x="354747" y="1162830"/>
                  </a:moveTo>
                  <a:lnTo>
                    <a:pt x="334796" y="1162830"/>
                  </a:lnTo>
                  <a:lnTo>
                    <a:pt x="342558" y="1156072"/>
                  </a:lnTo>
                  <a:lnTo>
                    <a:pt x="341574" y="1154896"/>
                  </a:lnTo>
                  <a:lnTo>
                    <a:pt x="354747" y="1162830"/>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4" name="Google Shape;464;p5"/>
            <p:cNvSpPr/>
            <p:nvPr/>
          </p:nvSpPr>
          <p:spPr>
            <a:xfrm>
              <a:off x="10037317" y="6029748"/>
              <a:ext cx="724535" cy="1061720"/>
            </a:xfrm>
            <a:custGeom>
              <a:rect b="b" l="l" r="r" t="t"/>
              <a:pathLst>
                <a:path extrusionOk="0" h="1061720" w="724534">
                  <a:moveTo>
                    <a:pt x="579308" y="1061402"/>
                  </a:moveTo>
                  <a:lnTo>
                    <a:pt x="482265" y="1019672"/>
                  </a:lnTo>
                  <a:lnTo>
                    <a:pt x="332130" y="865634"/>
                  </a:lnTo>
                  <a:lnTo>
                    <a:pt x="138399" y="530163"/>
                  </a:lnTo>
                  <a:lnTo>
                    <a:pt x="116977" y="478413"/>
                  </a:lnTo>
                  <a:lnTo>
                    <a:pt x="69742" y="357261"/>
                  </a:lnTo>
                  <a:lnTo>
                    <a:pt x="22235" y="217858"/>
                  </a:lnTo>
                  <a:lnTo>
                    <a:pt x="0" y="111353"/>
                  </a:lnTo>
                  <a:lnTo>
                    <a:pt x="11357" y="79193"/>
                  </a:lnTo>
                  <a:lnTo>
                    <a:pt x="51075" y="22287"/>
                  </a:lnTo>
                  <a:lnTo>
                    <a:pt x="127616" y="0"/>
                  </a:lnTo>
                  <a:lnTo>
                    <a:pt x="249448" y="71692"/>
                  </a:lnTo>
                  <a:lnTo>
                    <a:pt x="278606" y="114541"/>
                  </a:lnTo>
                  <a:lnTo>
                    <a:pt x="360572" y="232718"/>
                  </a:lnTo>
                  <a:lnTo>
                    <a:pt x="487085" y="410673"/>
                  </a:lnTo>
                  <a:lnTo>
                    <a:pt x="649884" y="632855"/>
                  </a:lnTo>
                  <a:lnTo>
                    <a:pt x="678895" y="682698"/>
                  </a:lnTo>
                  <a:lnTo>
                    <a:pt x="724237" y="801362"/>
                  </a:lnTo>
                  <a:lnTo>
                    <a:pt x="723373" y="942547"/>
                  </a:lnTo>
                  <a:lnTo>
                    <a:pt x="613766" y="1059951"/>
                  </a:lnTo>
                  <a:lnTo>
                    <a:pt x="579308" y="1061402"/>
                  </a:lnTo>
                  <a:close/>
                </a:path>
              </a:pathLst>
            </a:custGeom>
            <a:solidFill>
              <a:srgbClr val="D09D7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5" name="Google Shape;465;p5"/>
            <p:cNvSpPr/>
            <p:nvPr/>
          </p:nvSpPr>
          <p:spPr>
            <a:xfrm>
              <a:off x="10027057" y="6018258"/>
              <a:ext cx="754380" cy="1084580"/>
            </a:xfrm>
            <a:custGeom>
              <a:rect b="b" l="l" r="r" t="t"/>
              <a:pathLst>
                <a:path extrusionOk="0" h="1084579" w="754379">
                  <a:moveTo>
                    <a:pt x="618557" y="1084192"/>
                  </a:moveTo>
                  <a:lnTo>
                    <a:pt x="604399" y="1084192"/>
                  </a:lnTo>
                  <a:lnTo>
                    <a:pt x="576118" y="1081055"/>
                  </a:lnTo>
                  <a:lnTo>
                    <a:pt x="537934" y="1068595"/>
                  </a:lnTo>
                  <a:lnTo>
                    <a:pt x="490611" y="1042334"/>
                  </a:lnTo>
                  <a:lnTo>
                    <a:pt x="434909" y="997791"/>
                  </a:lnTo>
                  <a:lnTo>
                    <a:pt x="389433" y="951362"/>
                  </a:lnTo>
                  <a:lnTo>
                    <a:pt x="340028" y="891144"/>
                  </a:lnTo>
                  <a:lnTo>
                    <a:pt x="313920" y="855308"/>
                  </a:lnTo>
                  <a:lnTo>
                    <a:pt x="286913" y="815356"/>
                  </a:lnTo>
                  <a:lnTo>
                    <a:pt x="259032" y="771067"/>
                  </a:lnTo>
                  <a:lnTo>
                    <a:pt x="230306" y="722217"/>
                  </a:lnTo>
                  <a:lnTo>
                    <a:pt x="200761" y="668584"/>
                  </a:lnTo>
                  <a:lnTo>
                    <a:pt x="170426" y="609945"/>
                  </a:lnTo>
                  <a:lnTo>
                    <a:pt x="139328" y="546078"/>
                  </a:lnTo>
                  <a:lnTo>
                    <a:pt x="122325" y="505140"/>
                  </a:lnTo>
                  <a:lnTo>
                    <a:pt x="104485" y="460925"/>
                  </a:lnTo>
                  <a:lnTo>
                    <a:pt x="83220" y="406461"/>
                  </a:lnTo>
                  <a:lnTo>
                    <a:pt x="65182" y="358355"/>
                  </a:lnTo>
                  <a:lnTo>
                    <a:pt x="47409" y="308618"/>
                  </a:lnTo>
                  <a:lnTo>
                    <a:pt x="30990" y="259382"/>
                  </a:lnTo>
                  <a:lnTo>
                    <a:pt x="17011" y="212782"/>
                  </a:lnTo>
                  <a:lnTo>
                    <a:pt x="6535" y="170825"/>
                  </a:lnTo>
                  <a:lnTo>
                    <a:pt x="82" y="125216"/>
                  </a:lnTo>
                  <a:lnTo>
                    <a:pt x="0" y="122682"/>
                  </a:lnTo>
                  <a:lnTo>
                    <a:pt x="245" y="120470"/>
                  </a:lnTo>
                  <a:lnTo>
                    <a:pt x="13840" y="82901"/>
                  </a:lnTo>
                  <a:lnTo>
                    <a:pt x="46300" y="33899"/>
                  </a:lnTo>
                  <a:lnTo>
                    <a:pt x="89555" y="5400"/>
                  </a:lnTo>
                  <a:lnTo>
                    <a:pt x="122234" y="0"/>
                  </a:lnTo>
                  <a:lnTo>
                    <a:pt x="137227" y="994"/>
                  </a:lnTo>
                  <a:lnTo>
                    <a:pt x="187271" y="17336"/>
                  </a:lnTo>
                  <a:lnTo>
                    <a:pt x="122234" y="20594"/>
                  </a:lnTo>
                  <a:lnTo>
                    <a:pt x="109029" y="21633"/>
                  </a:lnTo>
                  <a:lnTo>
                    <a:pt x="66864" y="42632"/>
                  </a:lnTo>
                  <a:lnTo>
                    <a:pt x="33929" y="88576"/>
                  </a:lnTo>
                  <a:lnTo>
                    <a:pt x="20963" y="122682"/>
                  </a:lnTo>
                  <a:lnTo>
                    <a:pt x="10260" y="122843"/>
                  </a:lnTo>
                  <a:lnTo>
                    <a:pt x="20275" y="125216"/>
                  </a:lnTo>
                  <a:lnTo>
                    <a:pt x="20757" y="125216"/>
                  </a:lnTo>
                  <a:lnTo>
                    <a:pt x="21883" y="139422"/>
                  </a:lnTo>
                  <a:lnTo>
                    <a:pt x="30704" y="183987"/>
                  </a:lnTo>
                  <a:lnTo>
                    <a:pt x="46107" y="238799"/>
                  </a:lnTo>
                  <a:lnTo>
                    <a:pt x="65937" y="299211"/>
                  </a:lnTo>
                  <a:lnTo>
                    <a:pt x="99265" y="390764"/>
                  </a:lnTo>
                  <a:lnTo>
                    <a:pt x="120751" y="446092"/>
                  </a:lnTo>
                  <a:lnTo>
                    <a:pt x="139138" y="491841"/>
                  </a:lnTo>
                  <a:lnTo>
                    <a:pt x="157959" y="537269"/>
                  </a:lnTo>
                  <a:lnTo>
                    <a:pt x="148659" y="541653"/>
                  </a:lnTo>
                  <a:lnTo>
                    <a:pt x="160085" y="541653"/>
                  </a:lnTo>
                  <a:lnTo>
                    <a:pt x="188831" y="600705"/>
                  </a:lnTo>
                  <a:lnTo>
                    <a:pt x="218926" y="658882"/>
                  </a:lnTo>
                  <a:lnTo>
                    <a:pt x="248202" y="712025"/>
                  </a:lnTo>
                  <a:lnTo>
                    <a:pt x="276625" y="760355"/>
                  </a:lnTo>
                  <a:lnTo>
                    <a:pt x="304161" y="804097"/>
                  </a:lnTo>
                  <a:lnTo>
                    <a:pt x="330776" y="843472"/>
                  </a:lnTo>
                  <a:lnTo>
                    <a:pt x="356438" y="878705"/>
                  </a:lnTo>
                  <a:lnTo>
                    <a:pt x="381111" y="910018"/>
                  </a:lnTo>
                  <a:lnTo>
                    <a:pt x="427359" y="961776"/>
                  </a:lnTo>
                  <a:lnTo>
                    <a:pt x="502099" y="1025224"/>
                  </a:lnTo>
                  <a:lnTo>
                    <a:pt x="546104" y="1049710"/>
                  </a:lnTo>
                  <a:lnTo>
                    <a:pt x="604399" y="1063598"/>
                  </a:lnTo>
                  <a:lnTo>
                    <a:pt x="620207" y="1063598"/>
                  </a:lnTo>
                  <a:lnTo>
                    <a:pt x="624027" y="1071441"/>
                  </a:lnTo>
                  <a:lnTo>
                    <a:pt x="644799" y="1071441"/>
                  </a:lnTo>
                  <a:lnTo>
                    <a:pt x="628531" y="1080693"/>
                  </a:lnTo>
                  <a:lnTo>
                    <a:pt x="627526" y="1081135"/>
                  </a:lnTo>
                  <a:lnTo>
                    <a:pt x="626520" y="1081497"/>
                  </a:lnTo>
                  <a:lnTo>
                    <a:pt x="618557" y="1084192"/>
                  </a:lnTo>
                  <a:close/>
                </a:path>
                <a:path extrusionOk="0" h="1084579" w="754379">
                  <a:moveTo>
                    <a:pt x="251835" y="89957"/>
                  </a:moveTo>
                  <a:lnTo>
                    <a:pt x="212927" y="57399"/>
                  </a:lnTo>
                  <a:lnTo>
                    <a:pt x="178020" y="35718"/>
                  </a:lnTo>
                  <a:lnTo>
                    <a:pt x="134520" y="21424"/>
                  </a:lnTo>
                  <a:lnTo>
                    <a:pt x="122234" y="20594"/>
                  </a:lnTo>
                  <a:lnTo>
                    <a:pt x="193060" y="20594"/>
                  </a:lnTo>
                  <a:lnTo>
                    <a:pt x="245381" y="56694"/>
                  </a:lnTo>
                  <a:lnTo>
                    <a:pt x="272105" y="83182"/>
                  </a:lnTo>
                  <a:lnTo>
                    <a:pt x="259708" y="83182"/>
                  </a:lnTo>
                  <a:lnTo>
                    <a:pt x="251141" y="88934"/>
                  </a:lnTo>
                  <a:lnTo>
                    <a:pt x="251835" y="89957"/>
                  </a:lnTo>
                  <a:close/>
                </a:path>
                <a:path extrusionOk="0" h="1084579" w="754379">
                  <a:moveTo>
                    <a:pt x="252630" y="90664"/>
                  </a:moveTo>
                  <a:lnTo>
                    <a:pt x="251835" y="89957"/>
                  </a:lnTo>
                  <a:lnTo>
                    <a:pt x="251141" y="88934"/>
                  </a:lnTo>
                  <a:lnTo>
                    <a:pt x="259708" y="83182"/>
                  </a:lnTo>
                  <a:lnTo>
                    <a:pt x="252630" y="90664"/>
                  </a:lnTo>
                  <a:close/>
                </a:path>
                <a:path extrusionOk="0" h="1084579" w="754379">
                  <a:moveTo>
                    <a:pt x="277183" y="90664"/>
                  </a:moveTo>
                  <a:lnTo>
                    <a:pt x="252630" y="90664"/>
                  </a:lnTo>
                  <a:lnTo>
                    <a:pt x="259708" y="83182"/>
                  </a:lnTo>
                  <a:lnTo>
                    <a:pt x="272105" y="83182"/>
                  </a:lnTo>
                  <a:lnTo>
                    <a:pt x="277183" y="90664"/>
                  </a:lnTo>
                  <a:close/>
                </a:path>
                <a:path extrusionOk="0" h="1084579" w="754379">
                  <a:moveTo>
                    <a:pt x="651660" y="650136"/>
                  </a:moveTo>
                  <a:lnTo>
                    <a:pt x="602139" y="583339"/>
                  </a:lnTo>
                  <a:lnTo>
                    <a:pt x="554859" y="518923"/>
                  </a:lnTo>
                  <a:lnTo>
                    <a:pt x="510199" y="457501"/>
                  </a:lnTo>
                  <a:lnTo>
                    <a:pt x="468511" y="399657"/>
                  </a:lnTo>
                  <a:lnTo>
                    <a:pt x="429829" y="345532"/>
                  </a:lnTo>
                  <a:lnTo>
                    <a:pt x="394398" y="295562"/>
                  </a:lnTo>
                  <a:lnTo>
                    <a:pt x="362412" y="250111"/>
                  </a:lnTo>
                  <a:lnTo>
                    <a:pt x="334062" y="209541"/>
                  </a:lnTo>
                  <a:lnTo>
                    <a:pt x="307205" y="170825"/>
                  </a:lnTo>
                  <a:lnTo>
                    <a:pt x="272765" y="120744"/>
                  </a:lnTo>
                  <a:lnTo>
                    <a:pt x="251835" y="89957"/>
                  </a:lnTo>
                  <a:lnTo>
                    <a:pt x="252630" y="90664"/>
                  </a:lnTo>
                  <a:lnTo>
                    <a:pt x="277183" y="90664"/>
                  </a:lnTo>
                  <a:lnTo>
                    <a:pt x="299270" y="123004"/>
                  </a:lnTo>
                  <a:lnTo>
                    <a:pt x="332293" y="170951"/>
                  </a:lnTo>
                  <a:lnTo>
                    <a:pt x="379244" y="238285"/>
                  </a:lnTo>
                  <a:lnTo>
                    <a:pt x="424949" y="303133"/>
                  </a:lnTo>
                  <a:lnTo>
                    <a:pt x="477247" y="376536"/>
                  </a:lnTo>
                  <a:lnTo>
                    <a:pt x="535661" y="457575"/>
                  </a:lnTo>
                  <a:lnTo>
                    <a:pt x="593909" y="537403"/>
                  </a:lnTo>
                  <a:lnTo>
                    <a:pt x="633352" y="590958"/>
                  </a:lnTo>
                  <a:lnTo>
                    <a:pt x="668390" y="638150"/>
                  </a:lnTo>
                  <a:lnTo>
                    <a:pt x="660145" y="644345"/>
                  </a:lnTo>
                  <a:lnTo>
                    <a:pt x="651660" y="650136"/>
                  </a:lnTo>
                  <a:close/>
                </a:path>
                <a:path extrusionOk="0" h="1084579" w="754379">
                  <a:moveTo>
                    <a:pt x="20275" y="125216"/>
                  </a:moveTo>
                  <a:lnTo>
                    <a:pt x="10260" y="122843"/>
                  </a:lnTo>
                  <a:lnTo>
                    <a:pt x="20557" y="122682"/>
                  </a:lnTo>
                  <a:lnTo>
                    <a:pt x="20646" y="123805"/>
                  </a:lnTo>
                  <a:lnTo>
                    <a:pt x="20315" y="124975"/>
                  </a:lnTo>
                  <a:lnTo>
                    <a:pt x="20275" y="125216"/>
                  </a:lnTo>
                  <a:close/>
                </a:path>
                <a:path extrusionOk="0" h="1084579" w="754379">
                  <a:moveTo>
                    <a:pt x="20646" y="123805"/>
                  </a:moveTo>
                  <a:lnTo>
                    <a:pt x="20557" y="122682"/>
                  </a:lnTo>
                  <a:lnTo>
                    <a:pt x="20963" y="122682"/>
                  </a:lnTo>
                  <a:lnTo>
                    <a:pt x="20646" y="123805"/>
                  </a:lnTo>
                  <a:close/>
                </a:path>
                <a:path extrusionOk="0" h="1084579" w="754379">
                  <a:moveTo>
                    <a:pt x="20757" y="125216"/>
                  </a:moveTo>
                  <a:lnTo>
                    <a:pt x="20275" y="125216"/>
                  </a:lnTo>
                  <a:lnTo>
                    <a:pt x="20315" y="124975"/>
                  </a:lnTo>
                  <a:lnTo>
                    <a:pt x="20646" y="123805"/>
                  </a:lnTo>
                  <a:lnTo>
                    <a:pt x="20757" y="125216"/>
                  </a:lnTo>
                  <a:close/>
                </a:path>
                <a:path extrusionOk="0" h="1084579" w="754379">
                  <a:moveTo>
                    <a:pt x="148659" y="541653"/>
                  </a:moveTo>
                  <a:lnTo>
                    <a:pt x="157950" y="537269"/>
                  </a:lnTo>
                  <a:lnTo>
                    <a:pt x="158111" y="537631"/>
                  </a:lnTo>
                  <a:lnTo>
                    <a:pt x="148659" y="541653"/>
                  </a:lnTo>
                  <a:close/>
                </a:path>
                <a:path extrusionOk="0" h="1084579" w="754379">
                  <a:moveTo>
                    <a:pt x="160085" y="541653"/>
                  </a:moveTo>
                  <a:lnTo>
                    <a:pt x="148659" y="541653"/>
                  </a:lnTo>
                  <a:lnTo>
                    <a:pt x="158111" y="537631"/>
                  </a:lnTo>
                  <a:lnTo>
                    <a:pt x="158016" y="537403"/>
                  </a:lnTo>
                  <a:lnTo>
                    <a:pt x="160085" y="541653"/>
                  </a:lnTo>
                  <a:close/>
                </a:path>
                <a:path extrusionOk="0" h="1084579" w="754379">
                  <a:moveTo>
                    <a:pt x="676207" y="650459"/>
                  </a:moveTo>
                  <a:lnTo>
                    <a:pt x="651900" y="650459"/>
                  </a:lnTo>
                  <a:lnTo>
                    <a:pt x="660264" y="644256"/>
                  </a:lnTo>
                  <a:lnTo>
                    <a:pt x="668390" y="638150"/>
                  </a:lnTo>
                  <a:lnTo>
                    <a:pt x="672464" y="644345"/>
                  </a:lnTo>
                  <a:lnTo>
                    <a:pt x="676207" y="650459"/>
                  </a:lnTo>
                  <a:close/>
                </a:path>
                <a:path extrusionOk="0" h="1084579" w="754379">
                  <a:moveTo>
                    <a:pt x="651900" y="650459"/>
                  </a:moveTo>
                  <a:lnTo>
                    <a:pt x="651660" y="650136"/>
                  </a:lnTo>
                  <a:lnTo>
                    <a:pt x="660145" y="644345"/>
                  </a:lnTo>
                  <a:lnTo>
                    <a:pt x="651900" y="650459"/>
                  </a:lnTo>
                  <a:close/>
                </a:path>
                <a:path extrusionOk="0" h="1084579" w="754379">
                  <a:moveTo>
                    <a:pt x="620013" y="1061910"/>
                  </a:moveTo>
                  <a:lnTo>
                    <a:pt x="674252" y="1026114"/>
                  </a:lnTo>
                  <a:lnTo>
                    <a:pt x="709134" y="983673"/>
                  </a:lnTo>
                  <a:lnTo>
                    <a:pt x="727846" y="936646"/>
                  </a:lnTo>
                  <a:lnTo>
                    <a:pt x="733467" y="886693"/>
                  </a:lnTo>
                  <a:lnTo>
                    <a:pt x="730200" y="844661"/>
                  </a:lnTo>
                  <a:lnTo>
                    <a:pt x="721481" y="803425"/>
                  </a:lnTo>
                  <a:lnTo>
                    <a:pt x="709022" y="764383"/>
                  </a:lnTo>
                  <a:lnTo>
                    <a:pt x="694533" y="728935"/>
                  </a:lnTo>
                  <a:lnTo>
                    <a:pt x="666560" y="674337"/>
                  </a:lnTo>
                  <a:lnTo>
                    <a:pt x="651658" y="650137"/>
                  </a:lnTo>
                  <a:lnTo>
                    <a:pt x="651900" y="650459"/>
                  </a:lnTo>
                  <a:lnTo>
                    <a:pt x="676207" y="650459"/>
                  </a:lnTo>
                  <a:lnTo>
                    <a:pt x="682080" y="660052"/>
                  </a:lnTo>
                  <a:lnTo>
                    <a:pt x="711305" y="716104"/>
                  </a:lnTo>
                  <a:lnTo>
                    <a:pt x="726939" y="753512"/>
                  </a:lnTo>
                  <a:lnTo>
                    <a:pt x="740631" y="795320"/>
                  </a:lnTo>
                  <a:lnTo>
                    <a:pt x="750349" y="840168"/>
                  </a:lnTo>
                  <a:lnTo>
                    <a:pt x="754060" y="886693"/>
                  </a:lnTo>
                  <a:lnTo>
                    <a:pt x="752584" y="914170"/>
                  </a:lnTo>
                  <a:lnTo>
                    <a:pt x="739450" y="968203"/>
                  </a:lnTo>
                  <a:lnTo>
                    <a:pt x="709871" y="1018590"/>
                  </a:lnTo>
                  <a:lnTo>
                    <a:pt x="661618" y="1061747"/>
                  </a:lnTo>
                  <a:lnTo>
                    <a:pt x="620528" y="1061747"/>
                  </a:lnTo>
                  <a:lnTo>
                    <a:pt x="620013" y="1061910"/>
                  </a:lnTo>
                  <a:close/>
                </a:path>
                <a:path extrusionOk="0" h="1084579" w="754379">
                  <a:moveTo>
                    <a:pt x="620538" y="1061776"/>
                  </a:moveTo>
                  <a:close/>
                </a:path>
                <a:path extrusionOk="0" h="1084579" w="754379">
                  <a:moveTo>
                    <a:pt x="622425" y="1067003"/>
                  </a:moveTo>
                  <a:lnTo>
                    <a:pt x="620705" y="1062239"/>
                  </a:lnTo>
                  <a:lnTo>
                    <a:pt x="620648" y="1061747"/>
                  </a:lnTo>
                  <a:lnTo>
                    <a:pt x="622425" y="1067003"/>
                  </a:lnTo>
                  <a:close/>
                </a:path>
                <a:path extrusionOk="0" h="1084579" w="754379">
                  <a:moveTo>
                    <a:pt x="644799" y="1071441"/>
                  </a:moveTo>
                  <a:lnTo>
                    <a:pt x="624027" y="1071441"/>
                  </a:lnTo>
                  <a:lnTo>
                    <a:pt x="622425" y="1067003"/>
                  </a:lnTo>
                  <a:lnTo>
                    <a:pt x="620648" y="1061747"/>
                  </a:lnTo>
                  <a:lnTo>
                    <a:pt x="661618" y="1061747"/>
                  </a:lnTo>
                  <a:lnTo>
                    <a:pt x="660979" y="1062239"/>
                  </a:lnTo>
                  <a:lnTo>
                    <a:pt x="644799" y="1071441"/>
                  </a:lnTo>
                  <a:close/>
                </a:path>
                <a:path extrusionOk="0" h="1084579" w="754379">
                  <a:moveTo>
                    <a:pt x="624027" y="1071441"/>
                  </a:moveTo>
                  <a:lnTo>
                    <a:pt x="619522" y="1062190"/>
                  </a:lnTo>
                  <a:lnTo>
                    <a:pt x="620013" y="1061910"/>
                  </a:lnTo>
                  <a:lnTo>
                    <a:pt x="620538" y="1061776"/>
                  </a:lnTo>
                  <a:lnTo>
                    <a:pt x="624027" y="1071441"/>
                  </a:lnTo>
                  <a:close/>
                </a:path>
                <a:path extrusionOk="0" h="1084579" w="754379">
                  <a:moveTo>
                    <a:pt x="620207" y="1063598"/>
                  </a:moveTo>
                  <a:lnTo>
                    <a:pt x="612524" y="1063598"/>
                  </a:lnTo>
                  <a:lnTo>
                    <a:pt x="617672" y="1062512"/>
                  </a:lnTo>
                  <a:lnTo>
                    <a:pt x="620013" y="1061910"/>
                  </a:lnTo>
                  <a:lnTo>
                    <a:pt x="619522" y="1062190"/>
                  </a:lnTo>
                  <a:lnTo>
                    <a:pt x="620207" y="1063598"/>
                  </a:lnTo>
                  <a:close/>
                </a:path>
              </a:pathLst>
            </a:custGeom>
            <a:solidFill>
              <a:srgbClr val="0405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66" name="Google Shape;466;p5"/>
          <p:cNvSpPr/>
          <p:nvPr/>
        </p:nvSpPr>
        <p:spPr>
          <a:xfrm>
            <a:off x="2807578" y="8038310"/>
            <a:ext cx="13475335" cy="394335"/>
          </a:xfrm>
          <a:custGeom>
            <a:rect b="b" l="l" r="r" t="t"/>
            <a:pathLst>
              <a:path extrusionOk="0" h="394334" w="13475335">
                <a:moveTo>
                  <a:pt x="13312849" y="393799"/>
                </a:moveTo>
                <a:lnTo>
                  <a:pt x="162174" y="393799"/>
                </a:lnTo>
                <a:lnTo>
                  <a:pt x="159759" y="393560"/>
                </a:lnTo>
                <a:lnTo>
                  <a:pt x="122664" y="382287"/>
                </a:lnTo>
                <a:lnTo>
                  <a:pt x="88464" y="364028"/>
                </a:lnTo>
                <a:lnTo>
                  <a:pt x="58199" y="339213"/>
                </a:lnTo>
                <a:lnTo>
                  <a:pt x="33384" y="308949"/>
                </a:lnTo>
                <a:lnTo>
                  <a:pt x="15125" y="274748"/>
                </a:lnTo>
                <a:lnTo>
                  <a:pt x="3853" y="237653"/>
                </a:lnTo>
                <a:lnTo>
                  <a:pt x="0" y="198706"/>
                </a:lnTo>
                <a:lnTo>
                  <a:pt x="3853" y="159759"/>
                </a:lnTo>
                <a:lnTo>
                  <a:pt x="15125" y="122664"/>
                </a:lnTo>
                <a:lnTo>
                  <a:pt x="33384" y="88464"/>
                </a:lnTo>
                <a:lnTo>
                  <a:pt x="58199" y="58200"/>
                </a:lnTo>
                <a:lnTo>
                  <a:pt x="88464" y="33385"/>
                </a:lnTo>
                <a:lnTo>
                  <a:pt x="122664" y="15125"/>
                </a:lnTo>
                <a:lnTo>
                  <a:pt x="159759" y="3853"/>
                </a:lnTo>
                <a:lnTo>
                  <a:pt x="198706" y="0"/>
                </a:lnTo>
                <a:lnTo>
                  <a:pt x="13276318" y="0"/>
                </a:lnTo>
                <a:lnTo>
                  <a:pt x="13315264" y="3853"/>
                </a:lnTo>
                <a:lnTo>
                  <a:pt x="13352359" y="15125"/>
                </a:lnTo>
                <a:lnTo>
                  <a:pt x="13386560" y="33385"/>
                </a:lnTo>
                <a:lnTo>
                  <a:pt x="13416825" y="58200"/>
                </a:lnTo>
                <a:lnTo>
                  <a:pt x="13441639" y="88464"/>
                </a:lnTo>
                <a:lnTo>
                  <a:pt x="13459899" y="122664"/>
                </a:lnTo>
                <a:lnTo>
                  <a:pt x="13471171" y="159759"/>
                </a:lnTo>
                <a:lnTo>
                  <a:pt x="13475024" y="198706"/>
                </a:lnTo>
                <a:lnTo>
                  <a:pt x="13471171" y="237653"/>
                </a:lnTo>
                <a:lnTo>
                  <a:pt x="13459899" y="274748"/>
                </a:lnTo>
                <a:lnTo>
                  <a:pt x="13441639" y="308949"/>
                </a:lnTo>
                <a:lnTo>
                  <a:pt x="13416825" y="339213"/>
                </a:lnTo>
                <a:lnTo>
                  <a:pt x="13386560" y="364028"/>
                </a:lnTo>
                <a:lnTo>
                  <a:pt x="13352359" y="382287"/>
                </a:lnTo>
                <a:lnTo>
                  <a:pt x="13315264" y="393560"/>
                </a:lnTo>
                <a:lnTo>
                  <a:pt x="13312849" y="393799"/>
                </a:lnTo>
                <a:close/>
              </a:path>
            </a:pathLst>
          </a:custGeom>
          <a:solidFill>
            <a:srgbClr val="97C8D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7" name="Google Shape;467;p5"/>
          <p:cNvSpPr txBox="1"/>
          <p:nvPr/>
        </p:nvSpPr>
        <p:spPr>
          <a:xfrm>
            <a:off x="1994846" y="8038312"/>
            <a:ext cx="14298300" cy="1676100"/>
          </a:xfrm>
          <a:prstGeom prst="rect">
            <a:avLst/>
          </a:prstGeom>
          <a:noFill/>
          <a:ln>
            <a:noFill/>
          </a:ln>
        </p:spPr>
        <p:txBody>
          <a:bodyPr anchorCtr="0" anchor="t" bIns="0" lIns="0" spcFirstLastPara="1" rIns="0" wrap="square" tIns="12050">
            <a:spAutoFit/>
          </a:bodyPr>
          <a:lstStyle/>
          <a:p>
            <a:pPr indent="0" lvl="0" marL="12700" marR="5080" rtl="0" algn="just">
              <a:lnSpc>
                <a:spcPct val="116799"/>
              </a:lnSpc>
              <a:spcBef>
                <a:spcPts val="0"/>
              </a:spcBef>
              <a:spcAft>
                <a:spcPts val="0"/>
              </a:spcAft>
              <a:buClr>
                <a:srgbClr val="000000"/>
              </a:buClr>
              <a:buSzPts val="2400"/>
              <a:buFont typeface="Arial"/>
              <a:buNone/>
            </a:pPr>
            <a:r>
              <a:rPr b="0" i="0" lang="en-US" sz="2400" u="none" cap="none" strike="noStrike">
                <a:solidFill>
                  <a:srgbClr val="000000"/>
                </a:solidFill>
                <a:latin typeface="Tahoma"/>
                <a:ea typeface="Tahoma"/>
                <a:cs typeface="Tahoma"/>
                <a:sym typeface="Tahoma"/>
              </a:rPr>
              <a:t>Green bisnis berusaha menyeimbangkan keuntungan dengan Kesehatan Bumi dan berbagai populasinya.  Dengan kata lain bisnis yang mencari strategi pembangunan berkelanjutan yang mempromosikan kemajuan  ekonomi dan sosial dengan cara yang mengurangi degradasi lingkungan, eksploitasi berlebihan atau polusi.</a:t>
            </a:r>
            <a:endParaRPr b="0" i="0" sz="2400" u="none" cap="none" strike="noStrike">
              <a:solidFill>
                <a:srgbClr val="000000"/>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sp>
        <p:nvSpPr>
          <p:cNvPr id="472" name="Google Shape;472;p6"/>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16873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73" name="Google Shape;473;p6"/>
          <p:cNvPicPr preferRelativeResize="0"/>
          <p:nvPr/>
        </p:nvPicPr>
        <p:blipFill rotWithShape="1">
          <a:blip r:embed="rId3">
            <a:alphaModFix/>
          </a:blip>
          <a:srcRect b="0" l="0" r="0" t="0"/>
          <a:stretch/>
        </p:blipFill>
        <p:spPr>
          <a:xfrm>
            <a:off x="406225" y="1943039"/>
            <a:ext cx="3752849" cy="1257299"/>
          </a:xfrm>
          <a:prstGeom prst="rect">
            <a:avLst/>
          </a:prstGeom>
          <a:noFill/>
          <a:ln>
            <a:noFill/>
          </a:ln>
        </p:spPr>
      </p:pic>
      <p:pic>
        <p:nvPicPr>
          <p:cNvPr id="474" name="Google Shape;474;p6"/>
          <p:cNvPicPr preferRelativeResize="0"/>
          <p:nvPr/>
        </p:nvPicPr>
        <p:blipFill rotWithShape="1">
          <a:blip r:embed="rId4">
            <a:alphaModFix/>
          </a:blip>
          <a:srcRect b="0" l="0" r="0" t="0"/>
          <a:stretch/>
        </p:blipFill>
        <p:spPr>
          <a:xfrm>
            <a:off x="4911974" y="1904389"/>
            <a:ext cx="3867149" cy="1295399"/>
          </a:xfrm>
          <a:prstGeom prst="rect">
            <a:avLst/>
          </a:prstGeom>
          <a:noFill/>
          <a:ln>
            <a:noFill/>
          </a:ln>
        </p:spPr>
      </p:pic>
      <p:pic>
        <p:nvPicPr>
          <p:cNvPr id="475" name="Google Shape;475;p6"/>
          <p:cNvPicPr preferRelativeResize="0"/>
          <p:nvPr/>
        </p:nvPicPr>
        <p:blipFill rotWithShape="1">
          <a:blip r:embed="rId5">
            <a:alphaModFix/>
          </a:blip>
          <a:srcRect b="0" l="0" r="0" t="0"/>
          <a:stretch/>
        </p:blipFill>
        <p:spPr>
          <a:xfrm>
            <a:off x="9535278" y="1989324"/>
            <a:ext cx="3619499" cy="1123949"/>
          </a:xfrm>
          <a:prstGeom prst="rect">
            <a:avLst/>
          </a:prstGeom>
          <a:noFill/>
          <a:ln>
            <a:noFill/>
          </a:ln>
        </p:spPr>
      </p:pic>
      <p:pic>
        <p:nvPicPr>
          <p:cNvPr id="476" name="Google Shape;476;p6"/>
          <p:cNvPicPr preferRelativeResize="0"/>
          <p:nvPr/>
        </p:nvPicPr>
        <p:blipFill rotWithShape="1">
          <a:blip r:embed="rId6">
            <a:alphaModFix/>
          </a:blip>
          <a:srcRect b="0" l="0" r="0" t="0"/>
          <a:stretch/>
        </p:blipFill>
        <p:spPr>
          <a:xfrm>
            <a:off x="13955574" y="2018684"/>
            <a:ext cx="3724274" cy="1104900"/>
          </a:xfrm>
          <a:prstGeom prst="rect">
            <a:avLst/>
          </a:prstGeom>
          <a:noFill/>
          <a:ln>
            <a:noFill/>
          </a:ln>
        </p:spPr>
      </p:pic>
      <p:sp>
        <p:nvSpPr>
          <p:cNvPr id="477" name="Google Shape;477;p6"/>
          <p:cNvSpPr txBox="1"/>
          <p:nvPr>
            <p:ph type="title"/>
          </p:nvPr>
        </p:nvSpPr>
        <p:spPr>
          <a:xfrm>
            <a:off x="3242337" y="791877"/>
            <a:ext cx="11842750" cy="5892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3700">
                <a:solidFill>
                  <a:srgbClr val="FFFFFF"/>
                </a:solidFill>
                <a:latin typeface="Tahoma"/>
                <a:ea typeface="Tahoma"/>
                <a:cs typeface="Tahoma"/>
                <a:sym typeface="Tahoma"/>
              </a:rPr>
              <a:t>Prinsip Keberlanjutan Utama Untuk Green Bisnis</a:t>
            </a:r>
            <a:endParaRPr sz="3700">
              <a:latin typeface="Tahoma"/>
              <a:ea typeface="Tahoma"/>
              <a:cs typeface="Tahoma"/>
              <a:sym typeface="Tahoma"/>
            </a:endParaRPr>
          </a:p>
        </p:txBody>
      </p:sp>
      <p:sp>
        <p:nvSpPr>
          <p:cNvPr id="478" name="Google Shape;478;p6"/>
          <p:cNvSpPr/>
          <p:nvPr/>
        </p:nvSpPr>
        <p:spPr>
          <a:xfrm>
            <a:off x="406225" y="3468792"/>
            <a:ext cx="3752848" cy="5789947"/>
          </a:xfrm>
          <a:prstGeom prst="rect">
            <a:avLst/>
          </a:prstGeom>
          <a:solidFill>
            <a:srgbClr val="F6F6F6"/>
          </a:solidFill>
          <a:ln cap="flat" cmpd="sng" w="9525">
            <a:solidFill>
              <a:srgbClr val="00843C"/>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Montserrat"/>
              <a:buNone/>
            </a:pPr>
            <a:r>
              <a:rPr b="0" i="0" lang="en-US" sz="2200" u="none" cap="none" strike="noStrike">
                <a:solidFill>
                  <a:schemeClr val="dk1"/>
                </a:solidFill>
                <a:latin typeface="Tahoma"/>
                <a:ea typeface="Tahoma"/>
                <a:cs typeface="Tahoma"/>
                <a:sym typeface="Tahoma"/>
              </a:rPr>
              <a:t>Ini adalah produksi barang dan jasa yang menggunakan proses dan sistem</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Non- polusi</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Melestarikan energi dan sumber daya alam.</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Layak secara ekonomi</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Aman dan sehat bagi pekerja.</a:t>
            </a:r>
            <a:endParaRPr b="0" i="0" sz="2200" u="none" cap="none" strike="noStrike">
              <a:solidFill>
                <a:srgbClr val="000000"/>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Komunitas dan Konsumen</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Bermanfaat secara sosial dan kreatif untuk semua orang yang bekerja. </a:t>
            </a:r>
            <a:endParaRPr b="0" i="0" sz="2200" u="none" cap="none" strike="noStrike">
              <a:solidFill>
                <a:schemeClr val="dk1"/>
              </a:solidFill>
              <a:latin typeface="Tahoma"/>
              <a:ea typeface="Tahoma"/>
              <a:cs typeface="Tahoma"/>
              <a:sym typeface="Tahoma"/>
            </a:endParaRPr>
          </a:p>
        </p:txBody>
      </p:sp>
      <p:sp>
        <p:nvSpPr>
          <p:cNvPr id="479" name="Google Shape;479;p6"/>
          <p:cNvSpPr/>
          <p:nvPr/>
        </p:nvSpPr>
        <p:spPr>
          <a:xfrm>
            <a:off x="4969124" y="3468792"/>
            <a:ext cx="3752848" cy="5789947"/>
          </a:xfrm>
          <a:prstGeom prst="rect">
            <a:avLst/>
          </a:prstGeom>
          <a:solidFill>
            <a:srgbClr val="F6F6F6"/>
          </a:solidFill>
          <a:ln cap="flat" cmpd="sng" w="9525">
            <a:solidFill>
              <a:srgbClr val="00843C"/>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Montserrat"/>
              <a:buNone/>
            </a:pPr>
            <a:r>
              <a:rPr b="0" i="0" lang="en-US" sz="2200" u="none" cap="none" strike="noStrike">
                <a:solidFill>
                  <a:schemeClr val="dk1"/>
                </a:solidFill>
                <a:latin typeface="Tahoma"/>
                <a:ea typeface="Tahoma"/>
                <a:cs typeface="Tahoma"/>
                <a:sym typeface="Tahoma"/>
              </a:rPr>
              <a:t>Mengacu pada hal – hal berikut:</a:t>
            </a:r>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Metode transportasi dan sumber energi berkelanjutan.</a:t>
            </a:r>
            <a:endParaRPr/>
          </a:p>
          <a:p>
            <a:pPr indent="-234950" lvl="0" marL="463550" marR="0" rtl="0" algn="l">
              <a:lnSpc>
                <a:spcPct val="100000"/>
              </a:lnSpc>
              <a:spcBef>
                <a:spcPts val="0"/>
              </a:spcBef>
              <a:spcAft>
                <a:spcPts val="0"/>
              </a:spcAft>
              <a:buClr>
                <a:schemeClr val="dk1"/>
              </a:buClr>
              <a:buSzPts val="800"/>
              <a:buFont typeface="Arial"/>
              <a:buNone/>
            </a:pPr>
            <a:r>
              <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Pemasok berkelanjutan yang memenuhi standar lingkungan</a:t>
            </a:r>
            <a:endParaRPr b="0" i="0" sz="2200" u="none" cap="none" strike="noStrike">
              <a:solidFill>
                <a:schemeClr val="dk1"/>
              </a:solidFill>
              <a:latin typeface="Tahoma"/>
              <a:ea typeface="Tahoma"/>
              <a:cs typeface="Tahoma"/>
              <a:sym typeface="Tahoma"/>
            </a:endParaRPr>
          </a:p>
          <a:p>
            <a:pPr indent="-234950" lvl="0" marL="463550" marR="0" rtl="0" algn="l">
              <a:lnSpc>
                <a:spcPct val="100000"/>
              </a:lnSpc>
              <a:spcBef>
                <a:spcPts val="0"/>
              </a:spcBef>
              <a:spcAft>
                <a:spcPts val="0"/>
              </a:spcAft>
              <a:buClr>
                <a:schemeClr val="dk1"/>
              </a:buClr>
              <a:buSzPts val="800"/>
              <a:buFont typeface="Arial"/>
              <a:buNone/>
            </a:pPr>
            <a:r>
              <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Meningkatkan pemanfaatan ruang dan meminimalisasi limbah akibat kerusakan transportasi.</a:t>
            </a:r>
            <a:endParaRPr/>
          </a:p>
        </p:txBody>
      </p:sp>
      <p:sp>
        <p:nvSpPr>
          <p:cNvPr id="480" name="Google Shape;480;p6"/>
          <p:cNvSpPr/>
          <p:nvPr/>
        </p:nvSpPr>
        <p:spPr>
          <a:xfrm>
            <a:off x="9490925" y="3468792"/>
            <a:ext cx="3752848" cy="5789947"/>
          </a:xfrm>
          <a:prstGeom prst="rect">
            <a:avLst/>
          </a:prstGeom>
          <a:solidFill>
            <a:srgbClr val="F6F6F6"/>
          </a:solidFill>
          <a:ln cap="flat" cmpd="sng" w="9525">
            <a:solidFill>
              <a:srgbClr val="00843C"/>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Montserrat"/>
              <a:buNone/>
            </a:pPr>
            <a:r>
              <a:rPr b="0" i="0" lang="en-US" sz="2200" u="none" cap="none" strike="noStrike">
                <a:solidFill>
                  <a:schemeClr val="dk1"/>
                </a:solidFill>
                <a:latin typeface="Tahoma"/>
                <a:ea typeface="Tahoma"/>
                <a:cs typeface="Tahoma"/>
                <a:sym typeface="Tahoma"/>
              </a:rPr>
              <a:t>Mengacu pada:</a:t>
            </a:r>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Layanan yang memenuhi kebutuhan konsumen.</a:t>
            </a:r>
            <a:endParaRPr/>
          </a:p>
          <a:p>
            <a:pPr indent="-234950" lvl="0" marL="463550" marR="0" rtl="0" algn="l">
              <a:lnSpc>
                <a:spcPct val="100000"/>
              </a:lnSpc>
              <a:spcBef>
                <a:spcPts val="0"/>
              </a:spcBef>
              <a:spcAft>
                <a:spcPts val="0"/>
              </a:spcAft>
              <a:buClr>
                <a:schemeClr val="dk1"/>
              </a:buClr>
              <a:buSzPts val="800"/>
              <a:buFont typeface="Arial"/>
              <a:buNone/>
            </a:pPr>
            <a:r>
              <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Layanan yang dapat dipertahankan dalam jangka waktu lama,</a:t>
            </a:r>
            <a:endParaRPr/>
          </a:p>
          <a:p>
            <a:pPr indent="-234950" lvl="0" marL="463550" marR="0" rtl="0" algn="l">
              <a:lnSpc>
                <a:spcPct val="100000"/>
              </a:lnSpc>
              <a:spcBef>
                <a:spcPts val="0"/>
              </a:spcBef>
              <a:spcAft>
                <a:spcPts val="0"/>
              </a:spcAft>
              <a:buClr>
                <a:schemeClr val="dk1"/>
              </a:buClr>
              <a:buSzPts val="800"/>
              <a:buFont typeface="Arial"/>
              <a:buNone/>
            </a:pPr>
            <a:r>
              <a:t/>
            </a:r>
            <a:endParaRPr b="0" i="0" sz="2200" u="none" cap="none" strike="noStrike">
              <a:solidFill>
                <a:schemeClr val="dk1"/>
              </a:solidFill>
              <a:latin typeface="Tahoma"/>
              <a:ea typeface="Tahoma"/>
              <a:cs typeface="Tahoma"/>
              <a:sym typeface="Tahoma"/>
            </a:endParaRPr>
          </a:p>
          <a:p>
            <a:pPr indent="-285750" lvl="0" marL="463550" marR="0" rtl="0" algn="l">
              <a:lnSpc>
                <a:spcPct val="100000"/>
              </a:lnSpc>
              <a:spcBef>
                <a:spcPts val="0"/>
              </a:spcBef>
              <a:spcAft>
                <a:spcPts val="0"/>
              </a:spcAft>
              <a:buClr>
                <a:schemeClr val="dk1"/>
              </a:buClr>
              <a:buSzPts val="800"/>
              <a:buFont typeface="Arial"/>
              <a:buChar char="•"/>
            </a:pPr>
            <a:r>
              <a:rPr b="0" i="0" lang="en-US" sz="2200" u="none" cap="none" strike="noStrike">
                <a:solidFill>
                  <a:schemeClr val="dk1"/>
                </a:solidFill>
                <a:latin typeface="Tahoma"/>
                <a:ea typeface="Tahoma"/>
                <a:cs typeface="Tahoma"/>
                <a:sym typeface="Tahoma"/>
              </a:rPr>
              <a:t>Layanan tanpa mempengaruhi lingkungan alam dan sosial konsumen secara negative.</a:t>
            </a:r>
            <a:endParaRPr/>
          </a:p>
        </p:txBody>
      </p:sp>
      <p:sp>
        <p:nvSpPr>
          <p:cNvPr id="481" name="Google Shape;481;p6"/>
          <p:cNvSpPr/>
          <p:nvPr/>
        </p:nvSpPr>
        <p:spPr>
          <a:xfrm>
            <a:off x="14128927" y="3468792"/>
            <a:ext cx="3752848" cy="5789947"/>
          </a:xfrm>
          <a:prstGeom prst="rect">
            <a:avLst/>
          </a:prstGeom>
          <a:solidFill>
            <a:srgbClr val="F6F6F6"/>
          </a:solidFill>
          <a:ln cap="flat" cmpd="sng" w="9525">
            <a:solidFill>
              <a:srgbClr val="00843C"/>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Montserrat"/>
              <a:buNone/>
            </a:pPr>
            <a:r>
              <a:rPr b="0" i="0" lang="en-US" sz="2200" u="none" cap="none" strike="noStrike">
                <a:solidFill>
                  <a:schemeClr val="dk1"/>
                </a:solidFill>
                <a:latin typeface="Tahoma"/>
                <a:ea typeface="Tahoma"/>
                <a:cs typeface="Tahoma"/>
                <a:sym typeface="Tahoma"/>
              </a:rPr>
              <a:t>Strategi bisnis yang berkelanjutan digunakan sebagai alat untuk berkontribusi positif pada bidang – bidang berikut: Produksi, Logistik, Layanan Pelanggan.</a:t>
            </a:r>
            <a:endParaRPr/>
          </a:p>
          <a:p>
            <a:pPr indent="0" lvl="0" marL="0" marR="0" rtl="0" algn="l">
              <a:lnSpc>
                <a:spcPct val="100000"/>
              </a:lnSpc>
              <a:spcBef>
                <a:spcPts val="0"/>
              </a:spcBef>
              <a:spcAft>
                <a:spcPts val="0"/>
              </a:spcAft>
              <a:buClr>
                <a:schemeClr val="dk1"/>
              </a:buClr>
              <a:buSzPts val="1400"/>
              <a:buFont typeface="Montserrat"/>
              <a:buNone/>
            </a:pPr>
            <a:r>
              <a:t/>
            </a:r>
            <a:endParaRPr b="0" i="0" sz="22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1400"/>
              <a:buFont typeface="Montserrat"/>
              <a:buNone/>
            </a:pPr>
            <a:r>
              <a:rPr b="0" i="0" lang="en-US" sz="2200" u="none" cap="none" strike="noStrike">
                <a:solidFill>
                  <a:schemeClr val="dk1"/>
                </a:solidFill>
                <a:latin typeface="Tahoma"/>
                <a:ea typeface="Tahoma"/>
                <a:cs typeface="Tahoma"/>
                <a:sym typeface="Tahoma"/>
              </a:rPr>
              <a:t>Melakukan bisnis yang berkelanjutan membutuhkan pertimbangan factor ekonomi sosial dan lingkungan.. </a:t>
            </a:r>
            <a:endParaRPr/>
          </a:p>
          <a:p>
            <a:pPr indent="0" lvl="0" marL="0" marR="0" rtl="0" algn="l">
              <a:lnSpc>
                <a:spcPct val="100000"/>
              </a:lnSpc>
              <a:spcBef>
                <a:spcPts val="0"/>
              </a:spcBef>
              <a:spcAft>
                <a:spcPts val="0"/>
              </a:spcAft>
              <a:buClr>
                <a:schemeClr val="dk1"/>
              </a:buClr>
              <a:buSzPts val="1400"/>
              <a:buFont typeface="Montserrat"/>
              <a:buNone/>
            </a:pPr>
            <a:r>
              <a:t/>
            </a:r>
            <a:endParaRPr b="0" i="0" sz="2200" u="none" cap="none" strike="noStrik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5" name="Shape 485"/>
        <p:cNvGrpSpPr/>
        <p:nvPr/>
      </p:nvGrpSpPr>
      <p:grpSpPr>
        <a:xfrm>
          <a:off x="0" y="0"/>
          <a:ext cx="0" cy="0"/>
          <a:chOff x="0" y="0"/>
          <a:chExt cx="0" cy="0"/>
        </a:xfrm>
      </p:grpSpPr>
      <p:sp>
        <p:nvSpPr>
          <p:cNvPr id="486" name="Google Shape;486;p7"/>
          <p:cNvSpPr txBox="1"/>
          <p:nvPr/>
        </p:nvSpPr>
        <p:spPr>
          <a:xfrm>
            <a:off x="3535283" y="1802010"/>
            <a:ext cx="14336394" cy="596900"/>
          </a:xfrm>
          <a:prstGeom prst="rect">
            <a:avLst/>
          </a:prstGeom>
          <a:solidFill>
            <a:srgbClr val="78BE98"/>
          </a:solidFill>
          <a:ln>
            <a:noFill/>
          </a:ln>
        </p:spPr>
        <p:txBody>
          <a:bodyPr anchorCtr="0" anchor="t" bIns="0" lIns="0" spcFirstLastPara="1" rIns="0" wrap="square" tIns="76825">
            <a:spAutoFit/>
          </a:bodyPr>
          <a:lstStyle/>
          <a:p>
            <a:pPr indent="0" lvl="0" marL="12065"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Menjual produk yang diakui dan disertifikasi sebagai ramah lingkungan dan sosial</a:t>
            </a:r>
            <a:endParaRPr b="0" i="0" sz="2200" u="none" cap="none" strike="noStrike">
              <a:solidFill>
                <a:srgbClr val="000000"/>
              </a:solidFill>
              <a:latin typeface="Tahoma"/>
              <a:ea typeface="Tahoma"/>
              <a:cs typeface="Tahoma"/>
              <a:sym typeface="Tahoma"/>
            </a:endParaRPr>
          </a:p>
        </p:txBody>
      </p:sp>
      <p:sp>
        <p:nvSpPr>
          <p:cNvPr id="487" name="Google Shape;487;p7"/>
          <p:cNvSpPr txBox="1"/>
          <p:nvPr/>
        </p:nvSpPr>
        <p:spPr>
          <a:xfrm>
            <a:off x="3535284" y="2632722"/>
            <a:ext cx="14267700" cy="666300"/>
          </a:xfrm>
          <a:prstGeom prst="rect">
            <a:avLst/>
          </a:prstGeom>
          <a:solidFill>
            <a:srgbClr val="C7E3D4"/>
          </a:solidFill>
          <a:ln>
            <a:noFill/>
          </a:ln>
        </p:spPr>
        <p:txBody>
          <a:bodyPr anchorCtr="0" anchor="t" bIns="0" lIns="0" spcFirstLastPara="1" rIns="0" wrap="square" tIns="19675">
            <a:spAutoFit/>
          </a:bodyPr>
          <a:lstStyle/>
          <a:p>
            <a:pPr indent="0" lvl="0" marL="12065"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Tahoma"/>
                <a:ea typeface="Tahoma"/>
                <a:cs typeface="Tahoma"/>
                <a:sym typeface="Tahoma"/>
              </a:rPr>
              <a:t>Membayar upah staff secara adil untuk pekerjaan yang mereka lakukan dan memastikan bahwa mereka mampu menjaga keseimbangan kehidupan kerja yang baik.</a:t>
            </a:r>
            <a:endParaRPr b="0" i="0" sz="2100" u="none" cap="none" strike="noStrike">
              <a:solidFill>
                <a:srgbClr val="000000"/>
              </a:solidFill>
              <a:latin typeface="Tahoma"/>
              <a:ea typeface="Tahoma"/>
              <a:cs typeface="Tahoma"/>
              <a:sym typeface="Tahoma"/>
            </a:endParaRPr>
          </a:p>
        </p:txBody>
      </p:sp>
      <p:sp>
        <p:nvSpPr>
          <p:cNvPr id="488" name="Google Shape;488;p7"/>
          <p:cNvSpPr txBox="1"/>
          <p:nvPr/>
        </p:nvSpPr>
        <p:spPr>
          <a:xfrm>
            <a:off x="3535284" y="3747298"/>
            <a:ext cx="14267815" cy="596900"/>
          </a:xfrm>
          <a:prstGeom prst="rect">
            <a:avLst/>
          </a:prstGeom>
          <a:solidFill>
            <a:srgbClr val="78BE98"/>
          </a:solidFill>
          <a:ln>
            <a:noFill/>
          </a:ln>
        </p:spPr>
        <p:txBody>
          <a:bodyPr anchorCtr="0" anchor="t" bIns="0" lIns="0" spcFirstLastPara="1" rIns="0" wrap="square" tIns="64750">
            <a:spAutoFit/>
          </a:bodyPr>
          <a:lstStyle/>
          <a:p>
            <a:pPr indent="0" lvl="0" marL="12065"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Memaksimalkan manfaat sosial dari bisnis (misalnya dengan mempekerjakan kelompok yang terpinggirkan)</a:t>
            </a:r>
            <a:endParaRPr b="0" i="0" sz="2200" u="none" cap="none" strike="noStrike">
              <a:solidFill>
                <a:srgbClr val="000000"/>
              </a:solidFill>
              <a:latin typeface="Tahoma"/>
              <a:ea typeface="Tahoma"/>
              <a:cs typeface="Tahoma"/>
              <a:sym typeface="Tahoma"/>
            </a:endParaRPr>
          </a:p>
        </p:txBody>
      </p:sp>
      <p:sp>
        <p:nvSpPr>
          <p:cNvPr id="489" name="Google Shape;489;p7"/>
          <p:cNvSpPr txBox="1"/>
          <p:nvPr/>
        </p:nvSpPr>
        <p:spPr>
          <a:xfrm>
            <a:off x="3535283" y="4578010"/>
            <a:ext cx="14336400" cy="1026900"/>
          </a:xfrm>
          <a:prstGeom prst="rect">
            <a:avLst/>
          </a:prstGeom>
          <a:solidFill>
            <a:srgbClr val="C7E3D4"/>
          </a:solidFill>
          <a:ln>
            <a:noFill/>
          </a:ln>
        </p:spPr>
        <p:txBody>
          <a:bodyPr anchorCtr="0" anchor="t" bIns="0" lIns="0" spcFirstLastPara="1" rIns="0" wrap="square" tIns="7600">
            <a:spAutoFit/>
          </a:bodyPr>
          <a:lstStyle/>
          <a:p>
            <a:pPr indent="0" lvl="0" marL="12065"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Tahoma"/>
                <a:ea typeface="Tahoma"/>
                <a:cs typeface="Tahoma"/>
                <a:sym typeface="Tahoma"/>
              </a:rPr>
              <a:t>Melakukan upaya untuk mengurangi penggunaan sumber daya (energi, air, bahan) dan mengisi lalu meningkatkan atau</a:t>
            </a:r>
            <a:endParaRPr b="0" i="0" sz="2100" u="none" cap="none" strike="noStrike">
              <a:solidFill>
                <a:srgbClr val="000000"/>
              </a:solidFill>
              <a:latin typeface="Tahoma"/>
              <a:ea typeface="Tahoma"/>
              <a:cs typeface="Tahoma"/>
              <a:sym typeface="Tahoma"/>
            </a:endParaRPr>
          </a:p>
          <a:p>
            <a:pPr indent="0" lvl="0" marL="0" marR="64135" rtl="0" algn="l">
              <a:lnSpc>
                <a:spcPct val="115300"/>
              </a:lnSpc>
              <a:spcBef>
                <a:spcPts val="0"/>
              </a:spcBef>
              <a:spcAft>
                <a:spcPts val="0"/>
              </a:spcAft>
              <a:buClr>
                <a:srgbClr val="000000"/>
              </a:buClr>
              <a:buSzPts val="2100"/>
              <a:buFont typeface="Arial"/>
              <a:buNone/>
            </a:pPr>
            <a:r>
              <a:rPr b="0" i="0" lang="en-US" sz="2100" u="none" cap="none" strike="noStrike">
                <a:solidFill>
                  <a:srgbClr val="000000"/>
                </a:solidFill>
                <a:latin typeface="Tahoma"/>
                <a:ea typeface="Tahoma"/>
                <a:cs typeface="Tahoma"/>
                <a:sym typeface="Tahoma"/>
              </a:rPr>
              <a:t> mengganti sumber daya lingkungan yang digunakan oleh bisnis. (misalnya menanam Kembali pohon, meningkatkan  kesuburan tanah, menggunakan energi terbarukan)</a:t>
            </a:r>
            <a:endParaRPr b="0" i="0" sz="2100" u="none" cap="none" strike="noStrike">
              <a:solidFill>
                <a:srgbClr val="000000"/>
              </a:solidFill>
              <a:latin typeface="Tahoma"/>
              <a:ea typeface="Tahoma"/>
              <a:cs typeface="Tahoma"/>
              <a:sym typeface="Tahoma"/>
            </a:endParaRPr>
          </a:p>
        </p:txBody>
      </p:sp>
      <p:sp>
        <p:nvSpPr>
          <p:cNvPr id="490" name="Google Shape;490;p7"/>
          <p:cNvSpPr txBox="1"/>
          <p:nvPr/>
        </p:nvSpPr>
        <p:spPr>
          <a:xfrm>
            <a:off x="3535283" y="6139348"/>
            <a:ext cx="14267815" cy="1099185"/>
          </a:xfrm>
          <a:prstGeom prst="rect">
            <a:avLst/>
          </a:prstGeom>
          <a:solidFill>
            <a:srgbClr val="78BE98"/>
          </a:solidFill>
          <a:ln>
            <a:noFill/>
          </a:ln>
        </p:spPr>
        <p:txBody>
          <a:bodyPr anchorCtr="0" anchor="t" bIns="0" lIns="0" spcFirstLastPara="1" rIns="0" wrap="square" tIns="0">
            <a:spAutoFit/>
          </a:bodyPr>
          <a:lstStyle/>
          <a:p>
            <a:pPr indent="0" lvl="0" marL="12065" marR="0" rtl="0" algn="l">
              <a:lnSpc>
                <a:spcPct val="117499"/>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Membuat komitmen abadi terhadap prinsip – prinsip lingkungan dalam operasi bisnisnya. Komitmen ini kemudian</a:t>
            </a:r>
            <a:endParaRPr b="0" i="0" sz="2200" u="none" cap="none" strike="noStrike">
              <a:solidFill>
                <a:srgbClr val="000000"/>
              </a:solidFill>
              <a:latin typeface="Tahoma"/>
              <a:ea typeface="Tahoma"/>
              <a:cs typeface="Tahoma"/>
              <a:sym typeface="Tahoma"/>
            </a:endParaRPr>
          </a:p>
          <a:p>
            <a:pPr indent="0" lvl="0" marL="12065" marR="0" rtl="0" algn="l">
              <a:lnSpc>
                <a:spcPct val="115300"/>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dituangkan secara rinci dalam kebijakan keberlanjutan atau lingkungan yang tersedia untuk umum dan diperbaharui  secara berkala.</a:t>
            </a:r>
            <a:endParaRPr b="0" i="0" sz="2200" u="none" cap="none" strike="noStrike">
              <a:solidFill>
                <a:srgbClr val="000000"/>
              </a:solidFill>
              <a:latin typeface="Tahoma"/>
              <a:ea typeface="Tahoma"/>
              <a:cs typeface="Tahoma"/>
              <a:sym typeface="Tahoma"/>
            </a:endParaRPr>
          </a:p>
        </p:txBody>
      </p:sp>
      <p:sp>
        <p:nvSpPr>
          <p:cNvPr id="491" name="Google Shape;491;p7"/>
          <p:cNvSpPr txBox="1"/>
          <p:nvPr/>
        </p:nvSpPr>
        <p:spPr>
          <a:xfrm>
            <a:off x="3535284" y="7596054"/>
            <a:ext cx="14267815" cy="596900"/>
          </a:xfrm>
          <a:prstGeom prst="rect">
            <a:avLst/>
          </a:prstGeom>
          <a:solidFill>
            <a:srgbClr val="C7E3D4"/>
          </a:solidFill>
          <a:ln>
            <a:noFill/>
          </a:ln>
        </p:spPr>
        <p:txBody>
          <a:bodyPr anchorCtr="0" anchor="t" bIns="0" lIns="0" spcFirstLastPara="1" rIns="0" wrap="square" tIns="82550">
            <a:spAutoFit/>
          </a:bodyPr>
          <a:lstStyle/>
          <a:p>
            <a:pPr indent="0" lvl="0" marL="12065"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Mengoptimalkan rantai pasokan untuk mengurangi emisi gas rumah kaca.</a:t>
            </a:r>
            <a:endParaRPr b="0" i="0" sz="2200" u="none" cap="none" strike="noStrike">
              <a:solidFill>
                <a:srgbClr val="000000"/>
              </a:solidFill>
              <a:latin typeface="Tahoma"/>
              <a:ea typeface="Tahoma"/>
              <a:cs typeface="Tahoma"/>
              <a:sym typeface="Tahoma"/>
            </a:endParaRPr>
          </a:p>
        </p:txBody>
      </p:sp>
      <p:sp>
        <p:nvSpPr>
          <p:cNvPr id="492" name="Google Shape;492;p7"/>
          <p:cNvSpPr txBox="1"/>
          <p:nvPr/>
        </p:nvSpPr>
        <p:spPr>
          <a:xfrm>
            <a:off x="3535283" y="8329236"/>
            <a:ext cx="14336394" cy="581025"/>
          </a:xfrm>
          <a:prstGeom prst="rect">
            <a:avLst/>
          </a:prstGeom>
          <a:solidFill>
            <a:srgbClr val="78BE98"/>
          </a:solidFill>
          <a:ln>
            <a:noFill/>
          </a:ln>
        </p:spPr>
        <p:txBody>
          <a:bodyPr anchorCtr="0" anchor="t" bIns="0" lIns="0" spcFirstLastPara="1" rIns="0" wrap="square" tIns="122550">
            <a:spAutoFit/>
          </a:bodyPr>
          <a:lstStyle/>
          <a:p>
            <a:pPr indent="0" lvl="0" marL="12065"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Mengandalkan sumber energi terbarukan untuk fasilitas sumber daya energi</a:t>
            </a:r>
            <a:endParaRPr b="0" i="0" sz="2200" u="none" cap="none" strike="noStrike">
              <a:solidFill>
                <a:srgbClr val="000000"/>
              </a:solidFill>
              <a:latin typeface="Tahoma"/>
              <a:ea typeface="Tahoma"/>
              <a:cs typeface="Tahoma"/>
              <a:sym typeface="Tahoma"/>
            </a:endParaRPr>
          </a:p>
        </p:txBody>
      </p:sp>
      <p:sp>
        <p:nvSpPr>
          <p:cNvPr id="493" name="Google Shape;493;p7"/>
          <p:cNvSpPr txBox="1"/>
          <p:nvPr/>
        </p:nvSpPr>
        <p:spPr>
          <a:xfrm>
            <a:off x="3535283" y="9102997"/>
            <a:ext cx="14336394" cy="596900"/>
          </a:xfrm>
          <a:prstGeom prst="rect">
            <a:avLst/>
          </a:prstGeom>
          <a:solidFill>
            <a:srgbClr val="C7E3D4"/>
          </a:solidFill>
          <a:ln>
            <a:noFill/>
          </a:ln>
        </p:spPr>
        <p:txBody>
          <a:bodyPr anchorCtr="0" anchor="t" bIns="0" lIns="0" spcFirstLastPara="1" rIns="0" wrap="square" tIns="121900">
            <a:spAutoFit/>
          </a:bodyPr>
          <a:lstStyle/>
          <a:p>
            <a:pPr indent="0" lvl="0" marL="12065"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Tahoma"/>
                <a:ea typeface="Tahoma"/>
                <a:cs typeface="Tahoma"/>
                <a:sym typeface="Tahoma"/>
              </a:rPr>
              <a:t>Mendukung perjalanan pendidikan pemuda di komunitas local.</a:t>
            </a:r>
            <a:endParaRPr b="0" i="0" sz="2200" u="none" cap="none" strike="noStrike">
              <a:solidFill>
                <a:srgbClr val="000000"/>
              </a:solidFill>
              <a:latin typeface="Tahoma"/>
              <a:ea typeface="Tahoma"/>
              <a:cs typeface="Tahoma"/>
              <a:sym typeface="Tahoma"/>
            </a:endParaRPr>
          </a:p>
        </p:txBody>
      </p:sp>
      <p:grpSp>
        <p:nvGrpSpPr>
          <p:cNvPr id="494" name="Google Shape;494;p7"/>
          <p:cNvGrpSpPr/>
          <p:nvPr/>
        </p:nvGrpSpPr>
        <p:grpSpPr>
          <a:xfrm>
            <a:off x="0" y="1486342"/>
            <a:ext cx="3430024" cy="8801253"/>
            <a:chOff x="0" y="1486342"/>
            <a:chExt cx="3430024" cy="8801253"/>
          </a:xfrm>
        </p:grpSpPr>
        <p:sp>
          <p:nvSpPr>
            <p:cNvPr id="495" name="Google Shape;495;p7"/>
            <p:cNvSpPr/>
            <p:nvPr/>
          </p:nvSpPr>
          <p:spPr>
            <a:xfrm>
              <a:off x="40676" y="3645435"/>
              <a:ext cx="754380" cy="755015"/>
            </a:xfrm>
            <a:custGeom>
              <a:rect b="b" l="l" r="r" t="t"/>
              <a:pathLst>
                <a:path extrusionOk="0" h="755014" w="754380">
                  <a:moveTo>
                    <a:pt x="377006" y="754805"/>
                  </a:moveTo>
                  <a:lnTo>
                    <a:pt x="329714" y="751864"/>
                  </a:lnTo>
                  <a:lnTo>
                    <a:pt x="284176" y="743279"/>
                  </a:lnTo>
                  <a:lnTo>
                    <a:pt x="240744" y="729401"/>
                  </a:lnTo>
                  <a:lnTo>
                    <a:pt x="199772" y="710587"/>
                  </a:lnTo>
                  <a:lnTo>
                    <a:pt x="161613" y="687187"/>
                  </a:lnTo>
                  <a:lnTo>
                    <a:pt x="126620" y="659558"/>
                  </a:lnTo>
                  <a:lnTo>
                    <a:pt x="95146" y="628051"/>
                  </a:lnTo>
                  <a:lnTo>
                    <a:pt x="67546" y="593021"/>
                  </a:lnTo>
                  <a:lnTo>
                    <a:pt x="44171" y="554822"/>
                  </a:lnTo>
                  <a:lnTo>
                    <a:pt x="25376" y="513807"/>
                  </a:lnTo>
                  <a:lnTo>
                    <a:pt x="11513" y="470329"/>
                  </a:lnTo>
                  <a:lnTo>
                    <a:pt x="2937" y="424743"/>
                  </a:lnTo>
                  <a:lnTo>
                    <a:pt x="0" y="377402"/>
                  </a:lnTo>
                  <a:lnTo>
                    <a:pt x="2937" y="330061"/>
                  </a:lnTo>
                  <a:lnTo>
                    <a:pt x="11513" y="284475"/>
                  </a:lnTo>
                  <a:lnTo>
                    <a:pt x="25376" y="240997"/>
                  </a:lnTo>
                  <a:lnTo>
                    <a:pt x="44171" y="199982"/>
                  </a:lnTo>
                  <a:lnTo>
                    <a:pt x="67546" y="161783"/>
                  </a:lnTo>
                  <a:lnTo>
                    <a:pt x="95146" y="126753"/>
                  </a:lnTo>
                  <a:lnTo>
                    <a:pt x="126620" y="95246"/>
                  </a:lnTo>
                  <a:lnTo>
                    <a:pt x="161613" y="67617"/>
                  </a:lnTo>
                  <a:lnTo>
                    <a:pt x="199772" y="44218"/>
                  </a:lnTo>
                  <a:lnTo>
                    <a:pt x="240744" y="25403"/>
                  </a:lnTo>
                  <a:lnTo>
                    <a:pt x="284176" y="11526"/>
                  </a:lnTo>
                  <a:lnTo>
                    <a:pt x="329714" y="2940"/>
                  </a:lnTo>
                  <a:lnTo>
                    <a:pt x="377006" y="0"/>
                  </a:lnTo>
                  <a:lnTo>
                    <a:pt x="424297" y="2940"/>
                  </a:lnTo>
                  <a:lnTo>
                    <a:pt x="469835" y="11526"/>
                  </a:lnTo>
                  <a:lnTo>
                    <a:pt x="513267" y="25403"/>
                  </a:lnTo>
                  <a:lnTo>
                    <a:pt x="554240" y="44218"/>
                  </a:lnTo>
                  <a:lnTo>
                    <a:pt x="592399" y="67617"/>
                  </a:lnTo>
                  <a:lnTo>
                    <a:pt x="627392" y="95246"/>
                  </a:lnTo>
                  <a:lnTo>
                    <a:pt x="658865" y="126753"/>
                  </a:lnTo>
                  <a:lnTo>
                    <a:pt x="686466" y="161783"/>
                  </a:lnTo>
                  <a:lnTo>
                    <a:pt x="709840" y="199982"/>
                  </a:lnTo>
                  <a:lnTo>
                    <a:pt x="728636" y="240997"/>
                  </a:lnTo>
                  <a:lnTo>
                    <a:pt x="742498" y="284475"/>
                  </a:lnTo>
                  <a:lnTo>
                    <a:pt x="751075" y="330061"/>
                  </a:lnTo>
                  <a:lnTo>
                    <a:pt x="754012" y="377402"/>
                  </a:lnTo>
                  <a:lnTo>
                    <a:pt x="751075" y="424743"/>
                  </a:lnTo>
                  <a:lnTo>
                    <a:pt x="742498" y="470329"/>
                  </a:lnTo>
                  <a:lnTo>
                    <a:pt x="728636" y="513807"/>
                  </a:lnTo>
                  <a:lnTo>
                    <a:pt x="709840" y="554822"/>
                  </a:lnTo>
                  <a:lnTo>
                    <a:pt x="686466" y="593021"/>
                  </a:lnTo>
                  <a:lnTo>
                    <a:pt x="658865" y="628051"/>
                  </a:lnTo>
                  <a:lnTo>
                    <a:pt x="627392" y="659558"/>
                  </a:lnTo>
                  <a:lnTo>
                    <a:pt x="592399" y="687187"/>
                  </a:lnTo>
                  <a:lnTo>
                    <a:pt x="554240" y="710587"/>
                  </a:lnTo>
                  <a:lnTo>
                    <a:pt x="513267" y="729401"/>
                  </a:lnTo>
                  <a:lnTo>
                    <a:pt x="469835" y="743279"/>
                  </a:lnTo>
                  <a:lnTo>
                    <a:pt x="424297" y="751864"/>
                  </a:lnTo>
                  <a:lnTo>
                    <a:pt x="377006" y="754805"/>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 name="Google Shape;496;p7"/>
            <p:cNvSpPr/>
            <p:nvPr/>
          </p:nvSpPr>
          <p:spPr>
            <a:xfrm>
              <a:off x="62372" y="3667113"/>
              <a:ext cx="711200" cy="711835"/>
            </a:xfrm>
            <a:custGeom>
              <a:rect b="b" l="l" r="r" t="t"/>
              <a:pathLst>
                <a:path extrusionOk="0" h="711835" w="711200">
                  <a:moveTo>
                    <a:pt x="355310" y="711408"/>
                  </a:moveTo>
                  <a:lnTo>
                    <a:pt x="307093" y="708160"/>
                  </a:lnTo>
                  <a:lnTo>
                    <a:pt x="260849" y="698700"/>
                  </a:lnTo>
                  <a:lnTo>
                    <a:pt x="217001" y="683452"/>
                  </a:lnTo>
                  <a:lnTo>
                    <a:pt x="175972" y="662840"/>
                  </a:lnTo>
                  <a:lnTo>
                    <a:pt x="138184" y="637288"/>
                  </a:lnTo>
                  <a:lnTo>
                    <a:pt x="104062" y="607220"/>
                  </a:lnTo>
                  <a:lnTo>
                    <a:pt x="74029" y="573060"/>
                  </a:lnTo>
                  <a:lnTo>
                    <a:pt x="48507" y="535232"/>
                  </a:lnTo>
                  <a:lnTo>
                    <a:pt x="27920" y="494161"/>
                  </a:lnTo>
                  <a:lnTo>
                    <a:pt x="12691" y="450269"/>
                  </a:lnTo>
                  <a:lnTo>
                    <a:pt x="3243" y="403982"/>
                  </a:lnTo>
                  <a:lnTo>
                    <a:pt x="0" y="355724"/>
                  </a:lnTo>
                  <a:lnTo>
                    <a:pt x="3243" y="307456"/>
                  </a:lnTo>
                  <a:lnTo>
                    <a:pt x="12691" y="261161"/>
                  </a:lnTo>
                  <a:lnTo>
                    <a:pt x="27920" y="217264"/>
                  </a:lnTo>
                  <a:lnTo>
                    <a:pt x="48507" y="176187"/>
                  </a:lnTo>
                  <a:lnTo>
                    <a:pt x="74029" y="138355"/>
                  </a:lnTo>
                  <a:lnTo>
                    <a:pt x="104062" y="104192"/>
                  </a:lnTo>
                  <a:lnTo>
                    <a:pt x="138184" y="74122"/>
                  </a:lnTo>
                  <a:lnTo>
                    <a:pt x="175972" y="48568"/>
                  </a:lnTo>
                  <a:lnTo>
                    <a:pt x="217001" y="27955"/>
                  </a:lnTo>
                  <a:lnTo>
                    <a:pt x="260849" y="12707"/>
                  </a:lnTo>
                  <a:lnTo>
                    <a:pt x="307093" y="3247"/>
                  </a:lnTo>
                  <a:lnTo>
                    <a:pt x="355310" y="0"/>
                  </a:lnTo>
                  <a:lnTo>
                    <a:pt x="403527" y="3247"/>
                  </a:lnTo>
                  <a:lnTo>
                    <a:pt x="449773" y="12707"/>
                  </a:lnTo>
                  <a:lnTo>
                    <a:pt x="493624" y="27955"/>
                  </a:lnTo>
                  <a:lnTo>
                    <a:pt x="534658" y="48568"/>
                  </a:lnTo>
                  <a:lnTo>
                    <a:pt x="572450" y="74122"/>
                  </a:lnTo>
                  <a:lnTo>
                    <a:pt x="606577" y="104192"/>
                  </a:lnTo>
                  <a:lnTo>
                    <a:pt x="636616" y="138355"/>
                  </a:lnTo>
                  <a:lnTo>
                    <a:pt x="662143" y="176187"/>
                  </a:lnTo>
                  <a:lnTo>
                    <a:pt x="682734" y="217264"/>
                  </a:lnTo>
                  <a:lnTo>
                    <a:pt x="697966" y="261161"/>
                  </a:lnTo>
                  <a:lnTo>
                    <a:pt x="707416" y="307456"/>
                  </a:lnTo>
                  <a:lnTo>
                    <a:pt x="710661" y="355724"/>
                  </a:lnTo>
                  <a:lnTo>
                    <a:pt x="707416" y="403982"/>
                  </a:lnTo>
                  <a:lnTo>
                    <a:pt x="697966" y="450269"/>
                  </a:lnTo>
                  <a:lnTo>
                    <a:pt x="682734" y="494161"/>
                  </a:lnTo>
                  <a:lnTo>
                    <a:pt x="662143" y="535232"/>
                  </a:lnTo>
                  <a:lnTo>
                    <a:pt x="636616" y="573060"/>
                  </a:lnTo>
                  <a:lnTo>
                    <a:pt x="606577" y="607220"/>
                  </a:lnTo>
                  <a:lnTo>
                    <a:pt x="572450" y="637288"/>
                  </a:lnTo>
                  <a:lnTo>
                    <a:pt x="534658" y="662840"/>
                  </a:lnTo>
                  <a:lnTo>
                    <a:pt x="493624" y="683452"/>
                  </a:lnTo>
                  <a:lnTo>
                    <a:pt x="449773" y="698700"/>
                  </a:lnTo>
                  <a:lnTo>
                    <a:pt x="403527" y="708160"/>
                  </a:lnTo>
                  <a:lnTo>
                    <a:pt x="355310" y="711408"/>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 name="Google Shape;497;p7"/>
            <p:cNvSpPr/>
            <p:nvPr/>
          </p:nvSpPr>
          <p:spPr>
            <a:xfrm>
              <a:off x="235287" y="3741841"/>
              <a:ext cx="478790" cy="581025"/>
            </a:xfrm>
            <a:custGeom>
              <a:rect b="b" l="l" r="r" t="t"/>
              <a:pathLst>
                <a:path extrusionOk="0" h="581025" w="478790">
                  <a:moveTo>
                    <a:pt x="45762" y="121151"/>
                  </a:moveTo>
                  <a:lnTo>
                    <a:pt x="34905" y="107615"/>
                  </a:lnTo>
                  <a:lnTo>
                    <a:pt x="23662" y="94120"/>
                  </a:lnTo>
                  <a:lnTo>
                    <a:pt x="12023" y="80658"/>
                  </a:lnTo>
                  <a:lnTo>
                    <a:pt x="0" y="67242"/>
                  </a:lnTo>
                  <a:lnTo>
                    <a:pt x="40500" y="39031"/>
                  </a:lnTo>
                  <a:lnTo>
                    <a:pt x="85594" y="17884"/>
                  </a:lnTo>
                  <a:lnTo>
                    <a:pt x="134480" y="4605"/>
                  </a:lnTo>
                  <a:lnTo>
                    <a:pt x="186357" y="0"/>
                  </a:lnTo>
                  <a:lnTo>
                    <a:pt x="233746" y="3828"/>
                  </a:lnTo>
                  <a:lnTo>
                    <a:pt x="258197" y="9857"/>
                  </a:lnTo>
                  <a:lnTo>
                    <a:pt x="178472" y="9857"/>
                  </a:lnTo>
                  <a:lnTo>
                    <a:pt x="173814" y="11288"/>
                  </a:lnTo>
                  <a:lnTo>
                    <a:pt x="165887" y="17015"/>
                  </a:lnTo>
                  <a:lnTo>
                    <a:pt x="163926" y="20655"/>
                  </a:lnTo>
                  <a:lnTo>
                    <a:pt x="163926" y="44255"/>
                  </a:lnTo>
                  <a:lnTo>
                    <a:pt x="152388" y="45904"/>
                  </a:lnTo>
                  <a:lnTo>
                    <a:pt x="107373" y="59203"/>
                  </a:lnTo>
                  <a:lnTo>
                    <a:pt x="69093" y="85033"/>
                  </a:lnTo>
                  <a:lnTo>
                    <a:pt x="46664" y="118779"/>
                  </a:lnTo>
                  <a:lnTo>
                    <a:pt x="45762" y="121151"/>
                  </a:lnTo>
                  <a:close/>
                </a:path>
                <a:path extrusionOk="0" h="581025" w="478790">
                  <a:moveTo>
                    <a:pt x="430480" y="133217"/>
                  </a:moveTo>
                  <a:lnTo>
                    <a:pt x="299047" y="133217"/>
                  </a:lnTo>
                  <a:lnTo>
                    <a:pt x="304440" y="130927"/>
                  </a:lnTo>
                  <a:lnTo>
                    <a:pt x="312816" y="121683"/>
                  </a:lnTo>
                  <a:lnTo>
                    <a:pt x="316003" y="116488"/>
                  </a:lnTo>
                  <a:lnTo>
                    <a:pt x="318250" y="110762"/>
                  </a:lnTo>
                  <a:lnTo>
                    <a:pt x="320416" y="105036"/>
                  </a:lnTo>
                  <a:lnTo>
                    <a:pt x="321519" y="99964"/>
                  </a:lnTo>
                  <a:lnTo>
                    <a:pt x="321519" y="87612"/>
                  </a:lnTo>
                  <a:lnTo>
                    <a:pt x="318005" y="80658"/>
                  </a:lnTo>
                  <a:lnTo>
                    <a:pt x="305952" y="70514"/>
                  </a:lnTo>
                  <a:lnTo>
                    <a:pt x="299946" y="66833"/>
                  </a:lnTo>
                  <a:lnTo>
                    <a:pt x="292959" y="63725"/>
                  </a:lnTo>
                  <a:lnTo>
                    <a:pt x="287524" y="60412"/>
                  </a:lnTo>
                  <a:lnTo>
                    <a:pt x="248170" y="48210"/>
                  </a:lnTo>
                  <a:lnTo>
                    <a:pt x="213202" y="43478"/>
                  </a:lnTo>
                  <a:lnTo>
                    <a:pt x="213202" y="25686"/>
                  </a:lnTo>
                  <a:lnTo>
                    <a:pt x="211077" y="22046"/>
                  </a:lnTo>
                  <a:lnTo>
                    <a:pt x="204417" y="17465"/>
                  </a:lnTo>
                  <a:lnTo>
                    <a:pt x="201843" y="16279"/>
                  </a:lnTo>
                  <a:lnTo>
                    <a:pt x="199105" y="15583"/>
                  </a:lnTo>
                  <a:lnTo>
                    <a:pt x="198534" y="15092"/>
                  </a:lnTo>
                  <a:lnTo>
                    <a:pt x="197921" y="14601"/>
                  </a:lnTo>
                  <a:lnTo>
                    <a:pt x="193099" y="11288"/>
                  </a:lnTo>
                  <a:lnTo>
                    <a:pt x="188564" y="9857"/>
                  </a:lnTo>
                  <a:lnTo>
                    <a:pt x="258197" y="9857"/>
                  </a:lnTo>
                  <a:lnTo>
                    <a:pt x="320617" y="32650"/>
                  </a:lnTo>
                  <a:lnTo>
                    <a:pt x="358896" y="56438"/>
                  </a:lnTo>
                  <a:lnTo>
                    <a:pt x="392936" y="85674"/>
                  </a:lnTo>
                  <a:lnTo>
                    <a:pt x="422135" y="119756"/>
                  </a:lnTo>
                  <a:lnTo>
                    <a:pt x="430480" y="133217"/>
                  </a:lnTo>
                  <a:close/>
                </a:path>
                <a:path extrusionOk="0" h="581025" w="478790">
                  <a:moveTo>
                    <a:pt x="237840" y="580399"/>
                  </a:moveTo>
                  <a:lnTo>
                    <a:pt x="236110" y="565704"/>
                  </a:lnTo>
                  <a:lnTo>
                    <a:pt x="233963" y="550177"/>
                  </a:lnTo>
                  <a:lnTo>
                    <a:pt x="231364" y="533860"/>
                  </a:lnTo>
                  <a:lnTo>
                    <a:pt x="228279" y="516796"/>
                  </a:lnTo>
                  <a:lnTo>
                    <a:pt x="248988" y="510790"/>
                  </a:lnTo>
                  <a:lnTo>
                    <a:pt x="284875" y="491448"/>
                  </a:lnTo>
                  <a:lnTo>
                    <a:pt x="314655" y="459405"/>
                  </a:lnTo>
                  <a:lnTo>
                    <a:pt x="331325" y="411962"/>
                  </a:lnTo>
                  <a:lnTo>
                    <a:pt x="333409" y="383210"/>
                  </a:lnTo>
                  <a:lnTo>
                    <a:pt x="332750" y="366982"/>
                  </a:lnTo>
                  <a:lnTo>
                    <a:pt x="322827" y="326029"/>
                  </a:lnTo>
                  <a:lnTo>
                    <a:pt x="294797" y="287336"/>
                  </a:lnTo>
                  <a:lnTo>
                    <a:pt x="255818" y="261568"/>
                  </a:lnTo>
                  <a:lnTo>
                    <a:pt x="255491" y="261363"/>
                  </a:lnTo>
                  <a:lnTo>
                    <a:pt x="255164" y="261240"/>
                  </a:lnTo>
                  <a:lnTo>
                    <a:pt x="254837" y="261077"/>
                  </a:lnTo>
                  <a:lnTo>
                    <a:pt x="251977" y="259482"/>
                  </a:lnTo>
                  <a:lnTo>
                    <a:pt x="249117" y="257968"/>
                  </a:lnTo>
                  <a:lnTo>
                    <a:pt x="213202" y="241771"/>
                  </a:lnTo>
                  <a:lnTo>
                    <a:pt x="213202" y="108758"/>
                  </a:lnTo>
                  <a:lnTo>
                    <a:pt x="250833" y="116407"/>
                  </a:lnTo>
                  <a:lnTo>
                    <a:pt x="268035" y="124382"/>
                  </a:lnTo>
                  <a:lnTo>
                    <a:pt x="269179" y="124914"/>
                  </a:lnTo>
                  <a:lnTo>
                    <a:pt x="271222" y="125937"/>
                  </a:lnTo>
                  <a:lnTo>
                    <a:pt x="274940" y="127941"/>
                  </a:lnTo>
                  <a:lnTo>
                    <a:pt x="281314" y="131458"/>
                  </a:lnTo>
                  <a:lnTo>
                    <a:pt x="287157" y="133217"/>
                  </a:lnTo>
                  <a:lnTo>
                    <a:pt x="430480" y="133217"/>
                  </a:lnTo>
                  <a:lnTo>
                    <a:pt x="445892" y="158080"/>
                  </a:lnTo>
                  <a:lnTo>
                    <a:pt x="463607" y="200046"/>
                  </a:lnTo>
                  <a:lnTo>
                    <a:pt x="474676" y="245050"/>
                  </a:lnTo>
                  <a:lnTo>
                    <a:pt x="478500" y="292489"/>
                  </a:lnTo>
                  <a:lnTo>
                    <a:pt x="474750" y="339470"/>
                  </a:lnTo>
                  <a:lnTo>
                    <a:pt x="463891" y="384067"/>
                  </a:lnTo>
                  <a:lnTo>
                    <a:pt x="446505" y="425695"/>
                  </a:lnTo>
                  <a:lnTo>
                    <a:pt x="423178" y="463770"/>
                  </a:lnTo>
                  <a:lnTo>
                    <a:pt x="394492" y="497708"/>
                  </a:lnTo>
                  <a:lnTo>
                    <a:pt x="361031" y="526925"/>
                  </a:lnTo>
                  <a:lnTo>
                    <a:pt x="323380" y="550835"/>
                  </a:lnTo>
                  <a:lnTo>
                    <a:pt x="282122" y="568854"/>
                  </a:lnTo>
                  <a:lnTo>
                    <a:pt x="237840" y="580399"/>
                  </a:lnTo>
                  <a:close/>
                </a:path>
                <a:path extrusionOk="0" h="581025" w="478790">
                  <a:moveTo>
                    <a:pt x="167889" y="225451"/>
                  </a:moveTo>
                  <a:lnTo>
                    <a:pt x="131555" y="206411"/>
                  </a:lnTo>
                  <a:lnTo>
                    <a:pt x="114078" y="165652"/>
                  </a:lnTo>
                  <a:lnTo>
                    <a:pt x="114598" y="157392"/>
                  </a:lnTo>
                  <a:lnTo>
                    <a:pt x="138259" y="122317"/>
                  </a:lnTo>
                  <a:lnTo>
                    <a:pt x="167889" y="111539"/>
                  </a:lnTo>
                  <a:lnTo>
                    <a:pt x="167889" y="225451"/>
                  </a:lnTo>
                  <a:close/>
                </a:path>
                <a:path extrusionOk="0" h="581025" w="478790">
                  <a:moveTo>
                    <a:pt x="163926" y="315313"/>
                  </a:moveTo>
                  <a:lnTo>
                    <a:pt x="160821" y="308441"/>
                  </a:lnTo>
                  <a:lnTo>
                    <a:pt x="157593" y="301570"/>
                  </a:lnTo>
                  <a:lnTo>
                    <a:pt x="154242" y="294616"/>
                  </a:lnTo>
                  <a:lnTo>
                    <a:pt x="157470" y="295884"/>
                  </a:lnTo>
                  <a:lnTo>
                    <a:pt x="163926" y="298339"/>
                  </a:lnTo>
                  <a:lnTo>
                    <a:pt x="163926" y="315313"/>
                  </a:lnTo>
                  <a:close/>
                </a:path>
                <a:path extrusionOk="0" h="581025" w="478790">
                  <a:moveTo>
                    <a:pt x="212017" y="447753"/>
                  </a:moveTo>
                  <a:lnTo>
                    <a:pt x="211094" y="444356"/>
                  </a:lnTo>
                  <a:lnTo>
                    <a:pt x="210178" y="441127"/>
                  </a:lnTo>
                  <a:lnTo>
                    <a:pt x="209198" y="437814"/>
                  </a:lnTo>
                  <a:lnTo>
                    <a:pt x="209198" y="316417"/>
                  </a:lnTo>
                  <a:lnTo>
                    <a:pt x="240531" y="338203"/>
                  </a:lnTo>
                  <a:lnTo>
                    <a:pt x="257241" y="375393"/>
                  </a:lnTo>
                  <a:lnTo>
                    <a:pt x="257738" y="385501"/>
                  </a:lnTo>
                  <a:lnTo>
                    <a:pt x="256765" y="398652"/>
                  </a:lnTo>
                  <a:lnTo>
                    <a:pt x="235874" y="435214"/>
                  </a:lnTo>
                  <a:lnTo>
                    <a:pt x="220797" y="444356"/>
                  </a:lnTo>
                  <a:lnTo>
                    <a:pt x="212017" y="447753"/>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 name="Google Shape;498;p7"/>
            <p:cNvSpPr/>
            <p:nvPr/>
          </p:nvSpPr>
          <p:spPr>
            <a:xfrm>
              <a:off x="107391" y="3712234"/>
              <a:ext cx="621030" cy="621665"/>
            </a:xfrm>
            <a:custGeom>
              <a:rect b="b" l="l" r="r" t="t"/>
              <a:pathLst>
                <a:path extrusionOk="0" h="621664" w="621030">
                  <a:moveTo>
                    <a:pt x="461302" y="412826"/>
                  </a:moveTo>
                  <a:lnTo>
                    <a:pt x="455358" y="368007"/>
                  </a:lnTo>
                  <a:lnTo>
                    <a:pt x="430987" y="325069"/>
                  </a:lnTo>
                  <a:lnTo>
                    <a:pt x="395236" y="297408"/>
                  </a:lnTo>
                  <a:lnTo>
                    <a:pt x="395236" y="420103"/>
                  </a:lnTo>
                  <a:lnTo>
                    <a:pt x="394258" y="433273"/>
                  </a:lnTo>
                  <a:lnTo>
                    <a:pt x="371221" y="471500"/>
                  </a:lnTo>
                  <a:lnTo>
                    <a:pt x="337083" y="485584"/>
                  </a:lnTo>
                  <a:lnTo>
                    <a:pt x="337083" y="346024"/>
                  </a:lnTo>
                  <a:lnTo>
                    <a:pt x="372440" y="367284"/>
                  </a:lnTo>
                  <a:lnTo>
                    <a:pt x="393268" y="400837"/>
                  </a:lnTo>
                  <a:lnTo>
                    <a:pt x="395236" y="420103"/>
                  </a:lnTo>
                  <a:lnTo>
                    <a:pt x="395236" y="297408"/>
                  </a:lnTo>
                  <a:lnTo>
                    <a:pt x="351663" y="276783"/>
                  </a:lnTo>
                  <a:lnTo>
                    <a:pt x="341096" y="272656"/>
                  </a:lnTo>
                  <a:lnTo>
                    <a:pt x="341096" y="260057"/>
                  </a:lnTo>
                  <a:lnTo>
                    <a:pt x="341096" y="139725"/>
                  </a:lnTo>
                  <a:lnTo>
                    <a:pt x="341096" y="138366"/>
                  </a:lnTo>
                  <a:lnTo>
                    <a:pt x="352094" y="139357"/>
                  </a:lnTo>
                  <a:lnTo>
                    <a:pt x="392023" y="152031"/>
                  </a:lnTo>
                  <a:lnTo>
                    <a:pt x="409206" y="161074"/>
                  </a:lnTo>
                  <a:lnTo>
                    <a:pt x="415048" y="162826"/>
                  </a:lnTo>
                  <a:lnTo>
                    <a:pt x="426935" y="162826"/>
                  </a:lnTo>
                  <a:lnTo>
                    <a:pt x="432333" y="160540"/>
                  </a:lnTo>
                  <a:lnTo>
                    <a:pt x="449414" y="129578"/>
                  </a:lnTo>
                  <a:lnTo>
                    <a:pt x="449414" y="117221"/>
                  </a:lnTo>
                  <a:lnTo>
                    <a:pt x="419633" y="92798"/>
                  </a:lnTo>
                  <a:lnTo>
                    <a:pt x="376389" y="81153"/>
                  </a:lnTo>
                  <a:lnTo>
                    <a:pt x="341096" y="77546"/>
                  </a:lnTo>
                  <a:lnTo>
                    <a:pt x="341096" y="55295"/>
                  </a:lnTo>
                  <a:lnTo>
                    <a:pt x="338963" y="51663"/>
                  </a:lnTo>
                  <a:lnTo>
                    <a:pt x="330631" y="45935"/>
                  </a:lnTo>
                  <a:lnTo>
                    <a:pt x="326097" y="44500"/>
                  </a:lnTo>
                  <a:lnTo>
                    <a:pt x="315963" y="44500"/>
                  </a:lnTo>
                  <a:lnTo>
                    <a:pt x="311353" y="45935"/>
                  </a:lnTo>
                  <a:lnTo>
                    <a:pt x="305384" y="50253"/>
                  </a:lnTo>
                  <a:lnTo>
                    <a:pt x="305384" y="139725"/>
                  </a:lnTo>
                  <a:lnTo>
                    <a:pt x="305384" y="260057"/>
                  </a:lnTo>
                  <a:lnTo>
                    <a:pt x="266776" y="241769"/>
                  </a:lnTo>
                  <a:lnTo>
                    <a:pt x="242506" y="204127"/>
                  </a:lnTo>
                  <a:lnTo>
                    <a:pt x="241973" y="195262"/>
                  </a:lnTo>
                  <a:lnTo>
                    <a:pt x="242493" y="187007"/>
                  </a:lnTo>
                  <a:lnTo>
                    <a:pt x="266153" y="151930"/>
                  </a:lnTo>
                  <a:lnTo>
                    <a:pt x="305384" y="139725"/>
                  </a:lnTo>
                  <a:lnTo>
                    <a:pt x="305384" y="50253"/>
                  </a:lnTo>
                  <a:lnTo>
                    <a:pt x="303415" y="51663"/>
                  </a:lnTo>
                  <a:lnTo>
                    <a:pt x="301421" y="55295"/>
                  </a:lnTo>
                  <a:lnTo>
                    <a:pt x="301421" y="78854"/>
                  </a:lnTo>
                  <a:lnTo>
                    <a:pt x="289902" y="80505"/>
                  </a:lnTo>
                  <a:lnTo>
                    <a:pt x="244906" y="93827"/>
                  </a:lnTo>
                  <a:lnTo>
                    <a:pt x="206616" y="119672"/>
                  </a:lnTo>
                  <a:lnTo>
                    <a:pt x="181851" y="159829"/>
                  </a:lnTo>
                  <a:lnTo>
                    <a:pt x="175945" y="201891"/>
                  </a:lnTo>
                  <a:lnTo>
                    <a:pt x="176644" y="217093"/>
                  </a:lnTo>
                  <a:lnTo>
                    <a:pt x="187134" y="255104"/>
                  </a:lnTo>
                  <a:lnTo>
                    <a:pt x="216877" y="290817"/>
                  </a:lnTo>
                  <a:lnTo>
                    <a:pt x="257492" y="314286"/>
                  </a:lnTo>
                  <a:lnTo>
                    <a:pt x="301421" y="331470"/>
                  </a:lnTo>
                  <a:lnTo>
                    <a:pt x="301421" y="486892"/>
                  </a:lnTo>
                  <a:lnTo>
                    <a:pt x="259499" y="476631"/>
                  </a:lnTo>
                  <a:lnTo>
                    <a:pt x="211239" y="442277"/>
                  </a:lnTo>
                  <a:lnTo>
                    <a:pt x="205765" y="437603"/>
                  </a:lnTo>
                  <a:lnTo>
                    <a:pt x="200367" y="435317"/>
                  </a:lnTo>
                  <a:lnTo>
                    <a:pt x="189788" y="435317"/>
                  </a:lnTo>
                  <a:lnTo>
                    <a:pt x="184721" y="437400"/>
                  </a:lnTo>
                  <a:lnTo>
                    <a:pt x="179946" y="441579"/>
                  </a:lnTo>
                  <a:lnTo>
                    <a:pt x="175044" y="445795"/>
                  </a:lnTo>
                  <a:lnTo>
                    <a:pt x="171157" y="450735"/>
                  </a:lnTo>
                  <a:lnTo>
                    <a:pt x="168338" y="456463"/>
                  </a:lnTo>
                  <a:lnTo>
                    <a:pt x="165481" y="462191"/>
                  </a:lnTo>
                  <a:lnTo>
                    <a:pt x="164045" y="467715"/>
                  </a:lnTo>
                  <a:lnTo>
                    <a:pt x="164045" y="472986"/>
                  </a:lnTo>
                  <a:lnTo>
                    <a:pt x="181533" y="507390"/>
                  </a:lnTo>
                  <a:lnTo>
                    <a:pt x="215404" y="531202"/>
                  </a:lnTo>
                  <a:lnTo>
                    <a:pt x="263448" y="547420"/>
                  </a:lnTo>
                  <a:lnTo>
                    <a:pt x="301421" y="551027"/>
                  </a:lnTo>
                  <a:lnTo>
                    <a:pt x="301421" y="575525"/>
                  </a:lnTo>
                  <a:lnTo>
                    <a:pt x="303415" y="579043"/>
                  </a:lnTo>
                  <a:lnTo>
                    <a:pt x="311353" y="585177"/>
                  </a:lnTo>
                  <a:lnTo>
                    <a:pt x="315963" y="586740"/>
                  </a:lnTo>
                  <a:lnTo>
                    <a:pt x="326097" y="586740"/>
                  </a:lnTo>
                  <a:lnTo>
                    <a:pt x="330631" y="585177"/>
                  </a:lnTo>
                  <a:lnTo>
                    <a:pt x="338963" y="579043"/>
                  </a:lnTo>
                  <a:lnTo>
                    <a:pt x="341096" y="575525"/>
                  </a:lnTo>
                  <a:lnTo>
                    <a:pt x="341096" y="549071"/>
                  </a:lnTo>
                  <a:lnTo>
                    <a:pt x="366585" y="543763"/>
                  </a:lnTo>
                  <a:lnTo>
                    <a:pt x="410006" y="523087"/>
                  </a:lnTo>
                  <a:lnTo>
                    <a:pt x="442544" y="489013"/>
                  </a:lnTo>
                  <a:lnTo>
                    <a:pt x="443547" y="486892"/>
                  </a:lnTo>
                  <a:lnTo>
                    <a:pt x="444169" y="485584"/>
                  </a:lnTo>
                  <a:lnTo>
                    <a:pt x="452958" y="466966"/>
                  </a:lnTo>
                  <a:lnTo>
                    <a:pt x="459206" y="441617"/>
                  </a:lnTo>
                  <a:lnTo>
                    <a:pt x="461302" y="412826"/>
                  </a:lnTo>
                  <a:close/>
                </a:path>
                <a:path extrusionOk="0" h="621664" w="621030">
                  <a:moveTo>
                    <a:pt x="620610" y="310603"/>
                  </a:moveTo>
                  <a:lnTo>
                    <a:pt x="617245" y="264706"/>
                  </a:lnTo>
                  <a:lnTo>
                    <a:pt x="607466" y="220903"/>
                  </a:lnTo>
                  <a:lnTo>
                    <a:pt x="606386" y="218071"/>
                  </a:lnTo>
                  <a:lnTo>
                    <a:pt x="606386" y="322097"/>
                  </a:lnTo>
                  <a:lnTo>
                    <a:pt x="602564" y="369531"/>
                  </a:lnTo>
                  <a:lnTo>
                    <a:pt x="591502" y="414528"/>
                  </a:lnTo>
                  <a:lnTo>
                    <a:pt x="573786" y="456488"/>
                  </a:lnTo>
                  <a:lnTo>
                    <a:pt x="550024" y="494804"/>
                  </a:lnTo>
                  <a:lnTo>
                    <a:pt x="520827" y="528878"/>
                  </a:lnTo>
                  <a:lnTo>
                    <a:pt x="486791" y="558114"/>
                  </a:lnTo>
                  <a:lnTo>
                    <a:pt x="448513" y="581901"/>
                  </a:lnTo>
                  <a:lnTo>
                    <a:pt x="406590" y="599643"/>
                  </a:lnTo>
                  <a:lnTo>
                    <a:pt x="361632" y="610717"/>
                  </a:lnTo>
                  <a:lnTo>
                    <a:pt x="314248" y="614553"/>
                  </a:lnTo>
                  <a:lnTo>
                    <a:pt x="266865" y="610717"/>
                  </a:lnTo>
                  <a:lnTo>
                    <a:pt x="221907" y="599643"/>
                  </a:lnTo>
                  <a:lnTo>
                    <a:pt x="179984" y="581901"/>
                  </a:lnTo>
                  <a:lnTo>
                    <a:pt x="141706" y="558114"/>
                  </a:lnTo>
                  <a:lnTo>
                    <a:pt x="107670" y="528878"/>
                  </a:lnTo>
                  <a:lnTo>
                    <a:pt x="78473" y="494804"/>
                  </a:lnTo>
                  <a:lnTo>
                    <a:pt x="54711" y="456488"/>
                  </a:lnTo>
                  <a:lnTo>
                    <a:pt x="36995" y="414528"/>
                  </a:lnTo>
                  <a:lnTo>
                    <a:pt x="25933" y="369531"/>
                  </a:lnTo>
                  <a:lnTo>
                    <a:pt x="22110" y="322097"/>
                  </a:lnTo>
                  <a:lnTo>
                    <a:pt x="25933" y="274662"/>
                  </a:lnTo>
                  <a:lnTo>
                    <a:pt x="36995" y="229654"/>
                  </a:lnTo>
                  <a:lnTo>
                    <a:pt x="54711" y="187693"/>
                  </a:lnTo>
                  <a:lnTo>
                    <a:pt x="78473" y="149364"/>
                  </a:lnTo>
                  <a:lnTo>
                    <a:pt x="107670" y="115290"/>
                  </a:lnTo>
                  <a:lnTo>
                    <a:pt x="141706" y="86055"/>
                  </a:lnTo>
                  <a:lnTo>
                    <a:pt x="179984" y="62268"/>
                  </a:lnTo>
                  <a:lnTo>
                    <a:pt x="221907" y="44526"/>
                  </a:lnTo>
                  <a:lnTo>
                    <a:pt x="266865" y="33439"/>
                  </a:lnTo>
                  <a:lnTo>
                    <a:pt x="314248" y="29616"/>
                  </a:lnTo>
                  <a:lnTo>
                    <a:pt x="361632" y="33439"/>
                  </a:lnTo>
                  <a:lnTo>
                    <a:pt x="406590" y="44526"/>
                  </a:lnTo>
                  <a:lnTo>
                    <a:pt x="448513" y="62268"/>
                  </a:lnTo>
                  <a:lnTo>
                    <a:pt x="486791" y="86055"/>
                  </a:lnTo>
                  <a:lnTo>
                    <a:pt x="520827" y="115290"/>
                  </a:lnTo>
                  <a:lnTo>
                    <a:pt x="550024" y="149364"/>
                  </a:lnTo>
                  <a:lnTo>
                    <a:pt x="573786" y="187693"/>
                  </a:lnTo>
                  <a:lnTo>
                    <a:pt x="591502" y="229654"/>
                  </a:lnTo>
                  <a:lnTo>
                    <a:pt x="602564" y="274662"/>
                  </a:lnTo>
                  <a:lnTo>
                    <a:pt x="606386" y="322097"/>
                  </a:lnTo>
                  <a:lnTo>
                    <a:pt x="606386" y="218071"/>
                  </a:lnTo>
                  <a:lnTo>
                    <a:pt x="591756" y="179666"/>
                  </a:lnTo>
                  <a:lnTo>
                    <a:pt x="570611" y="141478"/>
                  </a:lnTo>
                  <a:lnTo>
                    <a:pt x="544487" y="106832"/>
                  </a:lnTo>
                  <a:lnTo>
                    <a:pt x="513867" y="76187"/>
                  </a:lnTo>
                  <a:lnTo>
                    <a:pt x="479247" y="50038"/>
                  </a:lnTo>
                  <a:lnTo>
                    <a:pt x="442442" y="29616"/>
                  </a:lnTo>
                  <a:lnTo>
                    <a:pt x="441096" y="28867"/>
                  </a:lnTo>
                  <a:lnTo>
                    <a:pt x="399897" y="13144"/>
                  </a:lnTo>
                  <a:lnTo>
                    <a:pt x="356133" y="3365"/>
                  </a:lnTo>
                  <a:lnTo>
                    <a:pt x="310286" y="0"/>
                  </a:lnTo>
                  <a:lnTo>
                    <a:pt x="264439" y="3365"/>
                  </a:lnTo>
                  <a:lnTo>
                    <a:pt x="220675" y="13144"/>
                  </a:lnTo>
                  <a:lnTo>
                    <a:pt x="179476" y="28867"/>
                  </a:lnTo>
                  <a:lnTo>
                    <a:pt x="141338" y="50038"/>
                  </a:lnTo>
                  <a:lnTo>
                    <a:pt x="106718" y="76187"/>
                  </a:lnTo>
                  <a:lnTo>
                    <a:pt x="76111" y="106832"/>
                  </a:lnTo>
                  <a:lnTo>
                    <a:pt x="49987" y="141478"/>
                  </a:lnTo>
                  <a:lnTo>
                    <a:pt x="28841" y="179666"/>
                  </a:lnTo>
                  <a:lnTo>
                    <a:pt x="13144" y="220903"/>
                  </a:lnTo>
                  <a:lnTo>
                    <a:pt x="3365" y="264706"/>
                  </a:lnTo>
                  <a:lnTo>
                    <a:pt x="0" y="310603"/>
                  </a:lnTo>
                  <a:lnTo>
                    <a:pt x="3365" y="356514"/>
                  </a:lnTo>
                  <a:lnTo>
                    <a:pt x="13144" y="400316"/>
                  </a:lnTo>
                  <a:lnTo>
                    <a:pt x="28841" y="441553"/>
                  </a:lnTo>
                  <a:lnTo>
                    <a:pt x="49987" y="479742"/>
                  </a:lnTo>
                  <a:lnTo>
                    <a:pt x="76111" y="514388"/>
                  </a:lnTo>
                  <a:lnTo>
                    <a:pt x="106718" y="545033"/>
                  </a:lnTo>
                  <a:lnTo>
                    <a:pt x="141338" y="571182"/>
                  </a:lnTo>
                  <a:lnTo>
                    <a:pt x="179476" y="592353"/>
                  </a:lnTo>
                  <a:lnTo>
                    <a:pt x="220675" y="608063"/>
                  </a:lnTo>
                  <a:lnTo>
                    <a:pt x="264439" y="617855"/>
                  </a:lnTo>
                  <a:lnTo>
                    <a:pt x="310286" y="621220"/>
                  </a:lnTo>
                  <a:lnTo>
                    <a:pt x="356133" y="617855"/>
                  </a:lnTo>
                  <a:lnTo>
                    <a:pt x="370890" y="614553"/>
                  </a:lnTo>
                  <a:lnTo>
                    <a:pt x="399897" y="608063"/>
                  </a:lnTo>
                  <a:lnTo>
                    <a:pt x="441096" y="592353"/>
                  </a:lnTo>
                  <a:lnTo>
                    <a:pt x="479247" y="571182"/>
                  </a:lnTo>
                  <a:lnTo>
                    <a:pt x="513867" y="545033"/>
                  </a:lnTo>
                  <a:lnTo>
                    <a:pt x="544487" y="514388"/>
                  </a:lnTo>
                  <a:lnTo>
                    <a:pt x="570611" y="479742"/>
                  </a:lnTo>
                  <a:lnTo>
                    <a:pt x="591756" y="441553"/>
                  </a:lnTo>
                  <a:lnTo>
                    <a:pt x="607466" y="400316"/>
                  </a:lnTo>
                  <a:lnTo>
                    <a:pt x="617245" y="356514"/>
                  </a:lnTo>
                  <a:lnTo>
                    <a:pt x="620610" y="3106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p7"/>
            <p:cNvSpPr/>
            <p:nvPr/>
          </p:nvSpPr>
          <p:spPr>
            <a:xfrm>
              <a:off x="261764" y="3751698"/>
              <a:ext cx="297815" cy="542290"/>
            </a:xfrm>
            <a:custGeom>
              <a:rect b="b" l="l" r="r" t="t"/>
              <a:pathLst>
                <a:path extrusionOk="0" h="542289" w="297815">
                  <a:moveTo>
                    <a:pt x="279546" y="442395"/>
                  </a:moveTo>
                  <a:lnTo>
                    <a:pt x="137449" y="442395"/>
                  </a:lnTo>
                  <a:lnTo>
                    <a:pt x="137449" y="287009"/>
                  </a:lnTo>
                  <a:lnTo>
                    <a:pt x="126524" y="282961"/>
                  </a:lnTo>
                  <a:lnTo>
                    <a:pt x="82669" y="264884"/>
                  </a:lnTo>
                  <a:lnTo>
                    <a:pt x="44075" y="238765"/>
                  </a:lnTo>
                  <a:lnTo>
                    <a:pt x="18222" y="199223"/>
                  </a:lnTo>
                  <a:lnTo>
                    <a:pt x="11930" y="157390"/>
                  </a:lnTo>
                  <a:lnTo>
                    <a:pt x="12589" y="142145"/>
                  </a:lnTo>
                  <a:lnTo>
                    <a:pt x="22472" y="103809"/>
                  </a:lnTo>
                  <a:lnTo>
                    <a:pt x="51237" y="67447"/>
                  </a:lnTo>
                  <a:lnTo>
                    <a:pt x="91851" y="44951"/>
                  </a:lnTo>
                  <a:lnTo>
                    <a:pt x="137449" y="34398"/>
                  </a:lnTo>
                  <a:lnTo>
                    <a:pt x="137449" y="10798"/>
                  </a:lnTo>
                  <a:lnTo>
                    <a:pt x="139410" y="7157"/>
                  </a:lnTo>
                  <a:lnTo>
                    <a:pt x="147337" y="1431"/>
                  </a:lnTo>
                  <a:lnTo>
                    <a:pt x="151995" y="0"/>
                  </a:lnTo>
                  <a:lnTo>
                    <a:pt x="162087" y="0"/>
                  </a:lnTo>
                  <a:lnTo>
                    <a:pt x="166623" y="1431"/>
                  </a:lnTo>
                  <a:lnTo>
                    <a:pt x="174999" y="7157"/>
                  </a:lnTo>
                  <a:lnTo>
                    <a:pt x="177082" y="10798"/>
                  </a:lnTo>
                  <a:lnTo>
                    <a:pt x="177082" y="33048"/>
                  </a:lnTo>
                  <a:lnTo>
                    <a:pt x="185478" y="33531"/>
                  </a:lnTo>
                  <a:lnTo>
                    <a:pt x="230674" y="40339"/>
                  </a:lnTo>
                  <a:lnTo>
                    <a:pt x="269171" y="55574"/>
                  </a:lnTo>
                  <a:lnTo>
                    <a:pt x="285400" y="72723"/>
                  </a:lnTo>
                  <a:lnTo>
                    <a:pt x="285400" y="85076"/>
                  </a:lnTo>
                  <a:lnTo>
                    <a:pt x="284337" y="90147"/>
                  </a:lnTo>
                  <a:lnTo>
                    <a:pt x="282879" y="93910"/>
                  </a:lnTo>
                  <a:lnTo>
                    <a:pt x="177082" y="93910"/>
                  </a:lnTo>
                  <a:lnTo>
                    <a:pt x="177082" y="95219"/>
                  </a:lnTo>
                  <a:lnTo>
                    <a:pt x="141413" y="95219"/>
                  </a:lnTo>
                  <a:lnTo>
                    <a:pt x="132678" y="96515"/>
                  </a:lnTo>
                  <a:lnTo>
                    <a:pt x="96054" y="111698"/>
                  </a:lnTo>
                  <a:lnTo>
                    <a:pt x="77999" y="150764"/>
                  </a:lnTo>
                  <a:lnTo>
                    <a:pt x="78530" y="159637"/>
                  </a:lnTo>
                  <a:lnTo>
                    <a:pt x="102812" y="197271"/>
                  </a:lnTo>
                  <a:lnTo>
                    <a:pt x="141413" y="215594"/>
                  </a:lnTo>
                  <a:lnTo>
                    <a:pt x="177082" y="215594"/>
                  </a:lnTo>
                  <a:lnTo>
                    <a:pt x="177082" y="228151"/>
                  </a:lnTo>
                  <a:lnTo>
                    <a:pt x="219698" y="246638"/>
                  </a:lnTo>
                  <a:lnTo>
                    <a:pt x="258678" y="272448"/>
                  </a:lnTo>
                  <a:lnTo>
                    <a:pt x="281856" y="301570"/>
                  </a:lnTo>
                  <a:lnTo>
                    <a:pt x="173119" y="301570"/>
                  </a:lnTo>
                  <a:lnTo>
                    <a:pt x="173119" y="441086"/>
                  </a:lnTo>
                  <a:lnTo>
                    <a:pt x="280165" y="441086"/>
                  </a:lnTo>
                  <a:lnTo>
                    <a:pt x="279546" y="442395"/>
                  </a:lnTo>
                  <a:close/>
                </a:path>
                <a:path extrusionOk="0" h="542289" w="297815">
                  <a:moveTo>
                    <a:pt x="262968" y="118370"/>
                  </a:moveTo>
                  <a:lnTo>
                    <a:pt x="251037" y="118370"/>
                  </a:lnTo>
                  <a:lnTo>
                    <a:pt x="245194" y="116611"/>
                  </a:lnTo>
                  <a:lnTo>
                    <a:pt x="238821" y="113093"/>
                  </a:lnTo>
                  <a:lnTo>
                    <a:pt x="233727" y="110388"/>
                  </a:lnTo>
                  <a:lnTo>
                    <a:pt x="198048" y="96472"/>
                  </a:lnTo>
                  <a:lnTo>
                    <a:pt x="177082" y="93910"/>
                  </a:lnTo>
                  <a:lnTo>
                    <a:pt x="282879" y="93910"/>
                  </a:lnTo>
                  <a:lnTo>
                    <a:pt x="279884" y="101641"/>
                  </a:lnTo>
                  <a:lnTo>
                    <a:pt x="276697" y="106794"/>
                  </a:lnTo>
                  <a:lnTo>
                    <a:pt x="272529" y="111416"/>
                  </a:lnTo>
                  <a:lnTo>
                    <a:pt x="268321" y="116038"/>
                  </a:lnTo>
                  <a:lnTo>
                    <a:pt x="262968" y="118370"/>
                  </a:lnTo>
                  <a:close/>
                </a:path>
                <a:path extrusionOk="0" h="542289" w="297815">
                  <a:moveTo>
                    <a:pt x="177082" y="215594"/>
                  </a:moveTo>
                  <a:lnTo>
                    <a:pt x="141413" y="215594"/>
                  </a:lnTo>
                  <a:lnTo>
                    <a:pt x="141413" y="95219"/>
                  </a:lnTo>
                  <a:lnTo>
                    <a:pt x="177082" y="95219"/>
                  </a:lnTo>
                  <a:lnTo>
                    <a:pt x="177082" y="215594"/>
                  </a:lnTo>
                  <a:close/>
                </a:path>
                <a:path extrusionOk="0" h="542289" w="297815">
                  <a:moveTo>
                    <a:pt x="280165" y="441086"/>
                  </a:moveTo>
                  <a:lnTo>
                    <a:pt x="173119" y="441086"/>
                  </a:lnTo>
                  <a:lnTo>
                    <a:pt x="185937" y="437766"/>
                  </a:lnTo>
                  <a:lnTo>
                    <a:pt x="197303" y="433080"/>
                  </a:lnTo>
                  <a:lnTo>
                    <a:pt x="227370" y="400512"/>
                  </a:lnTo>
                  <a:lnTo>
                    <a:pt x="231262" y="375643"/>
                  </a:lnTo>
                  <a:lnTo>
                    <a:pt x="230764" y="365535"/>
                  </a:lnTo>
                  <a:lnTo>
                    <a:pt x="214055" y="328345"/>
                  </a:lnTo>
                  <a:lnTo>
                    <a:pt x="180865" y="305061"/>
                  </a:lnTo>
                  <a:lnTo>
                    <a:pt x="173119" y="301570"/>
                  </a:lnTo>
                  <a:lnTo>
                    <a:pt x="281856" y="301570"/>
                  </a:lnTo>
                  <a:lnTo>
                    <a:pt x="296665" y="352117"/>
                  </a:lnTo>
                  <a:lnTo>
                    <a:pt x="297331" y="368322"/>
                  </a:lnTo>
                  <a:lnTo>
                    <a:pt x="295230" y="397117"/>
                  </a:lnTo>
                  <a:lnTo>
                    <a:pt x="288975" y="422471"/>
                  </a:lnTo>
                  <a:lnTo>
                    <a:pt x="280165" y="441086"/>
                  </a:lnTo>
                  <a:close/>
                </a:path>
                <a:path extrusionOk="0" h="542289" w="297815">
                  <a:moveTo>
                    <a:pt x="162087" y="542278"/>
                  </a:moveTo>
                  <a:lnTo>
                    <a:pt x="151995" y="542278"/>
                  </a:lnTo>
                  <a:lnTo>
                    <a:pt x="147337" y="540724"/>
                  </a:lnTo>
                  <a:lnTo>
                    <a:pt x="143374" y="537656"/>
                  </a:lnTo>
                  <a:lnTo>
                    <a:pt x="139410" y="534547"/>
                  </a:lnTo>
                  <a:lnTo>
                    <a:pt x="137449" y="531030"/>
                  </a:lnTo>
                  <a:lnTo>
                    <a:pt x="137449" y="506570"/>
                  </a:lnTo>
                  <a:lnTo>
                    <a:pt x="117868" y="505495"/>
                  </a:lnTo>
                  <a:lnTo>
                    <a:pt x="66109" y="493318"/>
                  </a:lnTo>
                  <a:lnTo>
                    <a:pt x="27118" y="471524"/>
                  </a:lnTo>
                  <a:lnTo>
                    <a:pt x="1101" y="436884"/>
                  </a:lnTo>
                  <a:lnTo>
                    <a:pt x="0" y="428529"/>
                  </a:lnTo>
                  <a:lnTo>
                    <a:pt x="0" y="423253"/>
                  </a:lnTo>
                  <a:lnTo>
                    <a:pt x="15943" y="397074"/>
                  </a:lnTo>
                  <a:lnTo>
                    <a:pt x="20715" y="392904"/>
                  </a:lnTo>
                  <a:lnTo>
                    <a:pt x="25782" y="390818"/>
                  </a:lnTo>
                  <a:lnTo>
                    <a:pt x="36364" y="390818"/>
                  </a:lnTo>
                  <a:lnTo>
                    <a:pt x="41757" y="393149"/>
                  </a:lnTo>
                  <a:lnTo>
                    <a:pt x="67049" y="414296"/>
                  </a:lnTo>
                  <a:lnTo>
                    <a:pt x="73170" y="419021"/>
                  </a:lnTo>
                  <a:lnTo>
                    <a:pt x="114400" y="438862"/>
                  </a:lnTo>
                  <a:lnTo>
                    <a:pt x="137449" y="442395"/>
                  </a:lnTo>
                  <a:lnTo>
                    <a:pt x="279546" y="442395"/>
                  </a:lnTo>
                  <a:lnTo>
                    <a:pt x="278542" y="444516"/>
                  </a:lnTo>
                  <a:lnTo>
                    <a:pt x="245998" y="478591"/>
                  </a:lnTo>
                  <a:lnTo>
                    <a:pt x="202572" y="499267"/>
                  </a:lnTo>
                  <a:lnTo>
                    <a:pt x="177082" y="504566"/>
                  </a:lnTo>
                  <a:lnTo>
                    <a:pt x="177082" y="531030"/>
                  </a:lnTo>
                  <a:lnTo>
                    <a:pt x="174999" y="534547"/>
                  </a:lnTo>
                  <a:lnTo>
                    <a:pt x="166623" y="540724"/>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00" name="Google Shape;500;p7"/>
            <p:cNvPicPr preferRelativeResize="0"/>
            <p:nvPr/>
          </p:nvPicPr>
          <p:blipFill rotWithShape="1">
            <a:blip r:embed="rId3">
              <a:alphaModFix/>
            </a:blip>
            <a:srcRect b="0" l="0" r="0" t="0"/>
            <a:stretch/>
          </p:blipFill>
          <p:spPr>
            <a:xfrm>
              <a:off x="177553" y="3650302"/>
              <a:ext cx="191056" cy="134076"/>
            </a:xfrm>
            <a:prstGeom prst="rect">
              <a:avLst/>
            </a:prstGeom>
            <a:noFill/>
            <a:ln>
              <a:noFill/>
            </a:ln>
          </p:spPr>
        </p:pic>
        <p:sp>
          <p:nvSpPr>
            <p:cNvPr id="501" name="Google Shape;501;p7"/>
            <p:cNvSpPr/>
            <p:nvPr/>
          </p:nvSpPr>
          <p:spPr>
            <a:xfrm>
              <a:off x="635706" y="3797468"/>
              <a:ext cx="7620" cy="12065"/>
            </a:xfrm>
            <a:custGeom>
              <a:rect b="b" l="l" r="r" t="t"/>
              <a:pathLst>
                <a:path extrusionOk="0" h="12064" w="7620">
                  <a:moveTo>
                    <a:pt x="7027" y="11534"/>
                  </a:moveTo>
                  <a:lnTo>
                    <a:pt x="4739" y="9080"/>
                  </a:lnTo>
                  <a:lnTo>
                    <a:pt x="2410" y="6707"/>
                  </a:lnTo>
                  <a:lnTo>
                    <a:pt x="0" y="4376"/>
                  </a:lnTo>
                  <a:lnTo>
                    <a:pt x="4371" y="0"/>
                  </a:lnTo>
                  <a:lnTo>
                    <a:pt x="5311" y="3762"/>
                  </a:lnTo>
                  <a:lnTo>
                    <a:pt x="6292" y="7485"/>
                  </a:lnTo>
                  <a:lnTo>
                    <a:pt x="7354" y="11207"/>
                  </a:lnTo>
                  <a:lnTo>
                    <a:pt x="7027" y="1153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2" name="Google Shape;502;p7"/>
            <p:cNvSpPr/>
            <p:nvPr/>
          </p:nvSpPr>
          <p:spPr>
            <a:xfrm>
              <a:off x="635665" y="3801844"/>
              <a:ext cx="7620" cy="7620"/>
            </a:xfrm>
            <a:custGeom>
              <a:rect b="b" l="l" r="r" t="t"/>
              <a:pathLst>
                <a:path extrusionOk="0" h="7620" w="7620">
                  <a:moveTo>
                    <a:pt x="6986" y="7198"/>
                  </a:moveTo>
                  <a:lnTo>
                    <a:pt x="4698" y="4744"/>
                  </a:lnTo>
                  <a:lnTo>
                    <a:pt x="2410" y="2372"/>
                  </a:lnTo>
                  <a:lnTo>
                    <a:pt x="0" y="40"/>
                  </a:lnTo>
                  <a:lnTo>
                    <a:pt x="2451" y="2331"/>
                  </a:lnTo>
                  <a:lnTo>
                    <a:pt x="4780" y="4703"/>
                  </a:lnTo>
                  <a:lnTo>
                    <a:pt x="7068" y="71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7"/>
            <p:cNvSpPr/>
            <p:nvPr/>
          </p:nvSpPr>
          <p:spPr>
            <a:xfrm>
              <a:off x="536663" y="3667236"/>
              <a:ext cx="17145" cy="24130"/>
            </a:xfrm>
            <a:custGeom>
              <a:rect b="b" l="l" r="r" t="t"/>
              <a:pathLst>
                <a:path extrusionOk="0" h="24129" w="17145">
                  <a:moveTo>
                    <a:pt x="9397" y="23804"/>
                  </a:moveTo>
                  <a:lnTo>
                    <a:pt x="3146" y="21432"/>
                  </a:lnTo>
                  <a:lnTo>
                    <a:pt x="0" y="20328"/>
                  </a:lnTo>
                  <a:lnTo>
                    <a:pt x="7477" y="0"/>
                  </a:lnTo>
                  <a:lnTo>
                    <a:pt x="10582" y="1104"/>
                  </a:lnTo>
                  <a:lnTo>
                    <a:pt x="16833" y="3517"/>
                  </a:lnTo>
                  <a:lnTo>
                    <a:pt x="9397"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7"/>
            <p:cNvSpPr/>
            <p:nvPr/>
          </p:nvSpPr>
          <p:spPr>
            <a:xfrm>
              <a:off x="521096" y="3687564"/>
              <a:ext cx="25400" cy="46355"/>
            </a:xfrm>
            <a:custGeom>
              <a:rect b="b" l="l" r="r" t="t"/>
              <a:pathLst>
                <a:path extrusionOk="0" h="46354" w="25400">
                  <a:moveTo>
                    <a:pt x="9397" y="45810"/>
                  </a:moveTo>
                  <a:lnTo>
                    <a:pt x="3186" y="43437"/>
                  </a:lnTo>
                  <a:lnTo>
                    <a:pt x="0" y="42333"/>
                  </a:lnTo>
                  <a:lnTo>
                    <a:pt x="15567" y="0"/>
                  </a:lnTo>
                  <a:lnTo>
                    <a:pt x="24964" y="3476"/>
                  </a:lnTo>
                  <a:lnTo>
                    <a:pt x="9397" y="4581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7"/>
            <p:cNvSpPr/>
            <p:nvPr/>
          </p:nvSpPr>
          <p:spPr>
            <a:xfrm>
              <a:off x="521096" y="3729898"/>
              <a:ext cx="9525" cy="3810"/>
            </a:xfrm>
            <a:custGeom>
              <a:rect b="b" l="l" r="r" t="t"/>
              <a:pathLst>
                <a:path extrusionOk="0" h="3810" w="9525">
                  <a:moveTo>
                    <a:pt x="9397" y="3558"/>
                  </a:moveTo>
                  <a:lnTo>
                    <a:pt x="6251" y="2372"/>
                  </a:lnTo>
                  <a:lnTo>
                    <a:pt x="3146" y="1145"/>
                  </a:lnTo>
                  <a:lnTo>
                    <a:pt x="0" y="40"/>
                  </a:lnTo>
                  <a:lnTo>
                    <a:pt x="3186" y="1104"/>
                  </a:lnTo>
                  <a:lnTo>
                    <a:pt x="9397" y="34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p7"/>
            <p:cNvSpPr/>
            <p:nvPr/>
          </p:nvSpPr>
          <p:spPr>
            <a:xfrm>
              <a:off x="454414" y="3647480"/>
              <a:ext cx="12700" cy="22860"/>
            </a:xfrm>
            <a:custGeom>
              <a:rect b="b" l="l" r="r" t="t"/>
              <a:pathLst>
                <a:path extrusionOk="0" h="22860" w="12700">
                  <a:moveTo>
                    <a:pt x="9928" y="22700"/>
                  </a:moveTo>
                  <a:lnTo>
                    <a:pt x="3309" y="21841"/>
                  </a:lnTo>
                  <a:lnTo>
                    <a:pt x="0" y="21514"/>
                  </a:lnTo>
                  <a:lnTo>
                    <a:pt x="2533" y="0"/>
                  </a:lnTo>
                  <a:lnTo>
                    <a:pt x="5883" y="327"/>
                  </a:lnTo>
                  <a:lnTo>
                    <a:pt x="9152" y="818"/>
                  </a:lnTo>
                  <a:lnTo>
                    <a:pt x="12461" y="1267"/>
                  </a:lnTo>
                  <a:lnTo>
                    <a:pt x="9928"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p7"/>
            <p:cNvSpPr/>
            <p:nvPr/>
          </p:nvSpPr>
          <p:spPr>
            <a:xfrm>
              <a:off x="449102" y="3668995"/>
              <a:ext cx="15240" cy="46355"/>
            </a:xfrm>
            <a:custGeom>
              <a:rect b="b" l="l" r="r" t="t"/>
              <a:pathLst>
                <a:path extrusionOk="0" h="46354" w="15240">
                  <a:moveTo>
                    <a:pt x="9928" y="45973"/>
                  </a:moveTo>
                  <a:lnTo>
                    <a:pt x="0" y="44787"/>
                  </a:lnTo>
                  <a:lnTo>
                    <a:pt x="5311" y="0"/>
                  </a:lnTo>
                  <a:lnTo>
                    <a:pt x="11930" y="736"/>
                  </a:lnTo>
                  <a:lnTo>
                    <a:pt x="15240" y="1186"/>
                  </a:lnTo>
                  <a:lnTo>
                    <a:pt x="9928" y="459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p7"/>
            <p:cNvSpPr/>
            <p:nvPr/>
          </p:nvSpPr>
          <p:spPr>
            <a:xfrm>
              <a:off x="450900" y="3713987"/>
              <a:ext cx="8255" cy="1270"/>
            </a:xfrm>
            <a:custGeom>
              <a:rect b="b" l="l" r="r" t="t"/>
              <a:pathLst>
                <a:path extrusionOk="0" h="1270" w="8254">
                  <a:moveTo>
                    <a:pt x="8130" y="1063"/>
                  </a:moveTo>
                  <a:lnTo>
                    <a:pt x="2696" y="327"/>
                  </a:lnTo>
                  <a:lnTo>
                    <a:pt x="0" y="0"/>
                  </a:lnTo>
                  <a:lnTo>
                    <a:pt x="2737" y="286"/>
                  </a:lnTo>
                  <a:lnTo>
                    <a:pt x="5434" y="613"/>
                  </a:lnTo>
                  <a:lnTo>
                    <a:pt x="8130" y="98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9" name="Google Shape;509;p7"/>
            <p:cNvSpPr/>
            <p:nvPr/>
          </p:nvSpPr>
          <p:spPr>
            <a:xfrm>
              <a:off x="495927" y="3654761"/>
              <a:ext cx="15240" cy="23495"/>
            </a:xfrm>
            <a:custGeom>
              <a:rect b="b" l="l" r="r" t="t"/>
              <a:pathLst>
                <a:path extrusionOk="0" h="23495" w="15240">
                  <a:moveTo>
                    <a:pt x="9724" y="23355"/>
                  </a:moveTo>
                  <a:lnTo>
                    <a:pt x="3227" y="21718"/>
                  </a:lnTo>
                  <a:lnTo>
                    <a:pt x="0" y="21023"/>
                  </a:lnTo>
                  <a:lnTo>
                    <a:pt x="4984" y="0"/>
                  </a:lnTo>
                  <a:lnTo>
                    <a:pt x="11522" y="1431"/>
                  </a:lnTo>
                  <a:lnTo>
                    <a:pt x="14750" y="2249"/>
                  </a:lnTo>
                  <a:lnTo>
                    <a:pt x="9724" y="233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0" name="Google Shape;510;p7"/>
            <p:cNvSpPr/>
            <p:nvPr/>
          </p:nvSpPr>
          <p:spPr>
            <a:xfrm>
              <a:off x="485426" y="3675784"/>
              <a:ext cx="20320" cy="46355"/>
            </a:xfrm>
            <a:custGeom>
              <a:rect b="b" l="l" r="r" t="t"/>
              <a:pathLst>
                <a:path extrusionOk="0" h="46354" w="20320">
                  <a:moveTo>
                    <a:pt x="9724" y="46178"/>
                  </a:moveTo>
                  <a:lnTo>
                    <a:pt x="0" y="43846"/>
                  </a:lnTo>
                  <a:lnTo>
                    <a:pt x="10500" y="0"/>
                  </a:lnTo>
                  <a:lnTo>
                    <a:pt x="13728" y="695"/>
                  </a:lnTo>
                  <a:lnTo>
                    <a:pt x="20225" y="2331"/>
                  </a:lnTo>
                  <a:lnTo>
                    <a:pt x="9724"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1" name="Google Shape;511;p7"/>
            <p:cNvSpPr/>
            <p:nvPr/>
          </p:nvSpPr>
          <p:spPr>
            <a:xfrm>
              <a:off x="485385" y="3719631"/>
              <a:ext cx="8255" cy="2540"/>
            </a:xfrm>
            <a:custGeom>
              <a:rect b="b" l="l" r="r" t="t"/>
              <a:pathLst>
                <a:path extrusionOk="0" h="2539" w="8254">
                  <a:moveTo>
                    <a:pt x="8049" y="1922"/>
                  </a:moveTo>
                  <a:lnTo>
                    <a:pt x="5393" y="1267"/>
                  </a:lnTo>
                  <a:lnTo>
                    <a:pt x="0" y="122"/>
                  </a:lnTo>
                  <a:lnTo>
                    <a:pt x="5393" y="1226"/>
                  </a:lnTo>
                  <a:lnTo>
                    <a:pt x="8049" y="19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2" name="Google Shape;512;p7"/>
            <p:cNvSpPr/>
            <p:nvPr/>
          </p:nvSpPr>
          <p:spPr>
            <a:xfrm>
              <a:off x="620629" y="3718813"/>
              <a:ext cx="9525" cy="18415"/>
            </a:xfrm>
            <a:custGeom>
              <a:rect b="b" l="l" r="r" t="t"/>
              <a:pathLst>
                <a:path extrusionOk="0" h="18414" w="9525">
                  <a:moveTo>
                    <a:pt x="8130" y="17833"/>
                  </a:moveTo>
                  <a:lnTo>
                    <a:pt x="5434" y="15829"/>
                  </a:lnTo>
                  <a:lnTo>
                    <a:pt x="0" y="11984"/>
                  </a:lnTo>
                  <a:lnTo>
                    <a:pt x="8416" y="0"/>
                  </a:lnTo>
                  <a:lnTo>
                    <a:pt x="8621" y="5399"/>
                  </a:lnTo>
                  <a:lnTo>
                    <a:pt x="8907" y="10757"/>
                  </a:lnTo>
                  <a:lnTo>
                    <a:pt x="9315" y="16115"/>
                  </a:lnTo>
                  <a:lnTo>
                    <a:pt x="8130" y="1783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p7"/>
            <p:cNvSpPr/>
            <p:nvPr/>
          </p:nvSpPr>
          <p:spPr>
            <a:xfrm>
              <a:off x="594602" y="3730798"/>
              <a:ext cx="34290" cy="43180"/>
            </a:xfrm>
            <a:custGeom>
              <a:rect b="b" l="l" r="r" t="t"/>
              <a:pathLst>
                <a:path extrusionOk="0" h="43179" w="34290">
                  <a:moveTo>
                    <a:pt x="8130" y="42660"/>
                  </a:moveTo>
                  <a:lnTo>
                    <a:pt x="0" y="36811"/>
                  </a:lnTo>
                  <a:lnTo>
                    <a:pt x="26027" y="0"/>
                  </a:lnTo>
                  <a:lnTo>
                    <a:pt x="31461" y="3844"/>
                  </a:lnTo>
                  <a:lnTo>
                    <a:pt x="34158" y="5849"/>
                  </a:lnTo>
                  <a:lnTo>
                    <a:pt x="8130" y="426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4" name="Google Shape;514;p7"/>
            <p:cNvSpPr/>
            <p:nvPr/>
          </p:nvSpPr>
          <p:spPr>
            <a:xfrm>
              <a:off x="594560" y="3767609"/>
              <a:ext cx="8255" cy="6350"/>
            </a:xfrm>
            <a:custGeom>
              <a:rect b="b" l="l" r="r" t="t"/>
              <a:pathLst>
                <a:path extrusionOk="0" h="6350" w="8254">
                  <a:moveTo>
                    <a:pt x="5516" y="3885"/>
                  </a:moveTo>
                  <a:lnTo>
                    <a:pt x="2621" y="1922"/>
                  </a:lnTo>
                  <a:lnTo>
                    <a:pt x="0" y="81"/>
                  </a:lnTo>
                  <a:lnTo>
                    <a:pt x="2892" y="2004"/>
                  </a:lnTo>
                  <a:lnTo>
                    <a:pt x="5516" y="3885"/>
                  </a:lnTo>
                  <a:close/>
                </a:path>
                <a:path extrusionOk="0" h="6350" w="8254">
                  <a:moveTo>
                    <a:pt x="8171" y="5889"/>
                  </a:moveTo>
                  <a:lnTo>
                    <a:pt x="5516" y="3885"/>
                  </a:lnTo>
                  <a:lnTo>
                    <a:pt x="8171" y="584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5" name="Google Shape;515;p7"/>
            <p:cNvSpPr/>
            <p:nvPr/>
          </p:nvSpPr>
          <p:spPr>
            <a:xfrm>
              <a:off x="412002" y="3645435"/>
              <a:ext cx="10160" cy="22225"/>
            </a:xfrm>
            <a:custGeom>
              <a:rect b="b" l="l" r="r" t="t"/>
              <a:pathLst>
                <a:path extrusionOk="0" h="22225" w="10159">
                  <a:moveTo>
                    <a:pt x="10010" y="21718"/>
                  </a:moveTo>
                  <a:lnTo>
                    <a:pt x="3799" y="21678"/>
                  </a:lnTo>
                  <a:lnTo>
                    <a:pt x="0" y="21718"/>
                  </a:lnTo>
                  <a:lnTo>
                    <a:pt x="0" y="122"/>
                  </a:lnTo>
                  <a:lnTo>
                    <a:pt x="1920" y="122"/>
                  </a:lnTo>
                  <a:lnTo>
                    <a:pt x="3799" y="0"/>
                  </a:lnTo>
                  <a:lnTo>
                    <a:pt x="7150" y="0"/>
                  </a:lnTo>
                  <a:lnTo>
                    <a:pt x="8580" y="81"/>
                  </a:lnTo>
                  <a:lnTo>
                    <a:pt x="10010" y="81"/>
                  </a:lnTo>
                  <a:lnTo>
                    <a:pt x="10010" y="217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7"/>
            <p:cNvSpPr/>
            <p:nvPr/>
          </p:nvSpPr>
          <p:spPr>
            <a:xfrm>
              <a:off x="412002" y="3667154"/>
              <a:ext cx="10160" cy="45720"/>
            </a:xfrm>
            <a:custGeom>
              <a:rect b="b" l="l" r="r" t="t"/>
              <a:pathLst>
                <a:path extrusionOk="0" h="45720" w="10159">
                  <a:moveTo>
                    <a:pt x="10010" y="45114"/>
                  </a:moveTo>
                  <a:lnTo>
                    <a:pt x="0" y="45114"/>
                  </a:lnTo>
                  <a:lnTo>
                    <a:pt x="0" y="0"/>
                  </a:lnTo>
                  <a:lnTo>
                    <a:pt x="10010" y="0"/>
                  </a:lnTo>
                  <a:lnTo>
                    <a:pt x="10010"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7"/>
            <p:cNvSpPr/>
            <p:nvPr/>
          </p:nvSpPr>
          <p:spPr>
            <a:xfrm>
              <a:off x="412002" y="3712228"/>
              <a:ext cx="10160" cy="635"/>
            </a:xfrm>
            <a:custGeom>
              <a:rect b="b" l="l" r="r" t="t"/>
              <a:pathLst>
                <a:path extrusionOk="0" h="635" w="10159">
                  <a:moveTo>
                    <a:pt x="0" y="122"/>
                  </a:moveTo>
                  <a:lnTo>
                    <a:pt x="1879" y="0"/>
                  </a:lnTo>
                  <a:lnTo>
                    <a:pt x="3799" y="0"/>
                  </a:lnTo>
                  <a:lnTo>
                    <a:pt x="1920" y="81"/>
                  </a:lnTo>
                  <a:lnTo>
                    <a:pt x="0" y="122"/>
                  </a:lnTo>
                  <a:close/>
                </a:path>
                <a:path extrusionOk="0" h="635" w="10159">
                  <a:moveTo>
                    <a:pt x="10010" y="81"/>
                  </a:moveTo>
                  <a:lnTo>
                    <a:pt x="8580" y="81"/>
                  </a:lnTo>
                  <a:lnTo>
                    <a:pt x="7150" y="0"/>
                  </a:lnTo>
                  <a:lnTo>
                    <a:pt x="8580" y="0"/>
                  </a:lnTo>
                  <a:lnTo>
                    <a:pt x="10010"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7"/>
            <p:cNvSpPr/>
            <p:nvPr/>
          </p:nvSpPr>
          <p:spPr>
            <a:xfrm>
              <a:off x="584468" y="3689609"/>
              <a:ext cx="19685" cy="24130"/>
            </a:xfrm>
            <a:custGeom>
              <a:rect b="b" l="l" r="r" t="t"/>
              <a:pathLst>
                <a:path extrusionOk="0" h="24129" w="19684">
                  <a:moveTo>
                    <a:pt x="8784" y="23886"/>
                  </a:moveTo>
                  <a:lnTo>
                    <a:pt x="5883" y="22209"/>
                  </a:lnTo>
                  <a:lnTo>
                    <a:pt x="0" y="19060"/>
                  </a:lnTo>
                  <a:lnTo>
                    <a:pt x="10296" y="0"/>
                  </a:lnTo>
                  <a:lnTo>
                    <a:pt x="16180" y="3231"/>
                  </a:lnTo>
                  <a:lnTo>
                    <a:pt x="19081" y="4908"/>
                  </a:lnTo>
                  <a:lnTo>
                    <a:pt x="8784"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p7"/>
            <p:cNvSpPr/>
            <p:nvPr/>
          </p:nvSpPr>
          <p:spPr>
            <a:xfrm>
              <a:off x="562936" y="3708670"/>
              <a:ext cx="30480" cy="45085"/>
            </a:xfrm>
            <a:custGeom>
              <a:rect b="b" l="l" r="r" t="t"/>
              <a:pathLst>
                <a:path extrusionOk="0" h="45085" w="30479">
                  <a:moveTo>
                    <a:pt x="8784" y="44460"/>
                  </a:moveTo>
                  <a:lnTo>
                    <a:pt x="2982" y="41188"/>
                  </a:lnTo>
                  <a:lnTo>
                    <a:pt x="0" y="39634"/>
                  </a:lnTo>
                  <a:lnTo>
                    <a:pt x="21532" y="0"/>
                  </a:lnTo>
                  <a:lnTo>
                    <a:pt x="27416" y="3149"/>
                  </a:lnTo>
                  <a:lnTo>
                    <a:pt x="30317" y="4826"/>
                  </a:lnTo>
                  <a:lnTo>
                    <a:pt x="8784" y="444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7"/>
            <p:cNvSpPr/>
            <p:nvPr/>
          </p:nvSpPr>
          <p:spPr>
            <a:xfrm>
              <a:off x="562936" y="3748304"/>
              <a:ext cx="8890" cy="5080"/>
            </a:xfrm>
            <a:custGeom>
              <a:rect b="b" l="l" r="r" t="t"/>
              <a:pathLst>
                <a:path extrusionOk="0" h="5079" w="8890">
                  <a:moveTo>
                    <a:pt x="8743" y="4908"/>
                  </a:moveTo>
                  <a:lnTo>
                    <a:pt x="5842" y="3231"/>
                  </a:lnTo>
                  <a:lnTo>
                    <a:pt x="2941" y="1595"/>
                  </a:lnTo>
                  <a:lnTo>
                    <a:pt x="0" y="40"/>
                  </a:lnTo>
                  <a:lnTo>
                    <a:pt x="2982" y="1554"/>
                  </a:lnTo>
                  <a:lnTo>
                    <a:pt x="8784" y="48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p7"/>
            <p:cNvSpPr/>
            <p:nvPr/>
          </p:nvSpPr>
          <p:spPr>
            <a:xfrm>
              <a:off x="662509" y="4273649"/>
              <a:ext cx="22860" cy="22860"/>
            </a:xfrm>
            <a:custGeom>
              <a:rect b="b" l="l" r="r" t="t"/>
              <a:pathLst>
                <a:path extrusionOk="0" h="22860" w="22859">
                  <a:moveTo>
                    <a:pt x="15240" y="22291"/>
                  </a:moveTo>
                  <a:lnTo>
                    <a:pt x="0" y="6994"/>
                  </a:lnTo>
                  <a:lnTo>
                    <a:pt x="2410" y="4703"/>
                  </a:lnTo>
                  <a:lnTo>
                    <a:pt x="7150" y="0"/>
                  </a:lnTo>
                  <a:lnTo>
                    <a:pt x="22431" y="15338"/>
                  </a:lnTo>
                  <a:lnTo>
                    <a:pt x="20102" y="17710"/>
                  </a:lnTo>
                  <a:lnTo>
                    <a:pt x="17651" y="19960"/>
                  </a:lnTo>
                  <a:lnTo>
                    <a:pt x="15240"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p7"/>
            <p:cNvSpPr/>
            <p:nvPr/>
          </p:nvSpPr>
          <p:spPr>
            <a:xfrm>
              <a:off x="630639" y="4241786"/>
              <a:ext cx="39370" cy="39370"/>
            </a:xfrm>
            <a:custGeom>
              <a:rect b="b" l="l" r="r" t="t"/>
              <a:pathLst>
                <a:path extrusionOk="0" h="39370" w="39370">
                  <a:moveTo>
                    <a:pt x="31870" y="38856"/>
                  </a:moveTo>
                  <a:lnTo>
                    <a:pt x="0" y="6994"/>
                  </a:lnTo>
                  <a:lnTo>
                    <a:pt x="4821" y="2372"/>
                  </a:lnTo>
                  <a:lnTo>
                    <a:pt x="7150" y="0"/>
                  </a:lnTo>
                  <a:lnTo>
                    <a:pt x="39020" y="31862"/>
                  </a:lnTo>
                  <a:lnTo>
                    <a:pt x="34280" y="36566"/>
                  </a:lnTo>
                  <a:lnTo>
                    <a:pt x="31870" y="388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p7"/>
            <p:cNvSpPr/>
            <p:nvPr/>
          </p:nvSpPr>
          <p:spPr>
            <a:xfrm>
              <a:off x="630557" y="4241745"/>
              <a:ext cx="7620" cy="7620"/>
            </a:xfrm>
            <a:custGeom>
              <a:rect b="b" l="l" r="r" t="t"/>
              <a:pathLst>
                <a:path extrusionOk="0" h="7620" w="7620">
                  <a:moveTo>
                    <a:pt x="81" y="7035"/>
                  </a:moveTo>
                  <a:lnTo>
                    <a:pt x="2451" y="4662"/>
                  </a:lnTo>
                  <a:lnTo>
                    <a:pt x="4862" y="2372"/>
                  </a:lnTo>
                  <a:lnTo>
                    <a:pt x="7232" y="0"/>
                  </a:lnTo>
                  <a:lnTo>
                    <a:pt x="4903" y="2413"/>
                  </a:lnTo>
                  <a:lnTo>
                    <a:pt x="2492" y="4744"/>
                  </a:lnTo>
                  <a:lnTo>
                    <a:pt x="81" y="70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p7"/>
            <p:cNvSpPr/>
            <p:nvPr/>
          </p:nvSpPr>
          <p:spPr>
            <a:xfrm>
              <a:off x="702306" y="4227716"/>
              <a:ext cx="15875" cy="19050"/>
            </a:xfrm>
            <a:custGeom>
              <a:rect b="b" l="l" r="r" t="t"/>
              <a:pathLst>
                <a:path extrusionOk="0" h="19050" w="15875">
                  <a:moveTo>
                    <a:pt x="15362" y="18978"/>
                  </a:moveTo>
                  <a:lnTo>
                    <a:pt x="0" y="8098"/>
                  </a:lnTo>
                  <a:lnTo>
                    <a:pt x="2002" y="5439"/>
                  </a:lnTo>
                  <a:lnTo>
                    <a:pt x="3963" y="2740"/>
                  </a:lnTo>
                  <a:lnTo>
                    <a:pt x="5883" y="0"/>
                  </a:lnTo>
                  <a:lnTo>
                    <a:pt x="15403" y="6707"/>
                  </a:lnTo>
                  <a:lnTo>
                    <a:pt x="15362" y="10798"/>
                  </a:lnTo>
                  <a:lnTo>
                    <a:pt x="15362" y="1897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p7"/>
            <p:cNvSpPr/>
            <p:nvPr/>
          </p:nvSpPr>
          <p:spPr>
            <a:xfrm>
              <a:off x="665492" y="4201702"/>
              <a:ext cx="43180" cy="34290"/>
            </a:xfrm>
            <a:custGeom>
              <a:rect b="b" l="l" r="r" t="t"/>
              <a:pathLst>
                <a:path extrusionOk="0" h="34289" w="43179">
                  <a:moveTo>
                    <a:pt x="36813" y="34112"/>
                  </a:moveTo>
                  <a:lnTo>
                    <a:pt x="0" y="8098"/>
                  </a:lnTo>
                  <a:lnTo>
                    <a:pt x="4004" y="2740"/>
                  </a:lnTo>
                  <a:lnTo>
                    <a:pt x="5924" y="0"/>
                  </a:lnTo>
                  <a:lnTo>
                    <a:pt x="42697" y="26013"/>
                  </a:lnTo>
                  <a:lnTo>
                    <a:pt x="38816" y="31453"/>
                  </a:lnTo>
                  <a:lnTo>
                    <a:pt x="3681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7"/>
            <p:cNvSpPr/>
            <p:nvPr/>
          </p:nvSpPr>
          <p:spPr>
            <a:xfrm>
              <a:off x="665492" y="4201661"/>
              <a:ext cx="6350" cy="8255"/>
            </a:xfrm>
            <a:custGeom>
              <a:rect b="b" l="l" r="r" t="t"/>
              <a:pathLst>
                <a:path extrusionOk="0" h="8254" w="6350">
                  <a:moveTo>
                    <a:pt x="0" y="8139"/>
                  </a:moveTo>
                  <a:lnTo>
                    <a:pt x="2002" y="5439"/>
                  </a:lnTo>
                  <a:lnTo>
                    <a:pt x="3922" y="2699"/>
                  </a:lnTo>
                  <a:lnTo>
                    <a:pt x="5842" y="0"/>
                  </a:lnTo>
                  <a:lnTo>
                    <a:pt x="4004" y="2781"/>
                  </a:lnTo>
                  <a:lnTo>
                    <a:pt x="2002" y="5480"/>
                  </a:lnTo>
                  <a:lnTo>
                    <a:pt x="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p7"/>
            <p:cNvSpPr/>
            <p:nvPr/>
          </p:nvSpPr>
          <p:spPr>
            <a:xfrm>
              <a:off x="630843" y="4301339"/>
              <a:ext cx="21590" cy="23495"/>
            </a:xfrm>
            <a:custGeom>
              <a:rect b="b" l="l" r="r" t="t"/>
              <a:pathLst>
                <a:path extrusionOk="0" h="23495" w="21590">
                  <a:moveTo>
                    <a:pt x="13442" y="23150"/>
                  </a:moveTo>
                  <a:lnTo>
                    <a:pt x="0" y="6094"/>
                  </a:lnTo>
                  <a:lnTo>
                    <a:pt x="2696" y="4090"/>
                  </a:lnTo>
                  <a:lnTo>
                    <a:pt x="5311" y="2086"/>
                  </a:lnTo>
                  <a:lnTo>
                    <a:pt x="7926" y="0"/>
                  </a:lnTo>
                  <a:lnTo>
                    <a:pt x="21287" y="16974"/>
                  </a:lnTo>
                  <a:lnTo>
                    <a:pt x="16098" y="21146"/>
                  </a:lnTo>
                  <a:lnTo>
                    <a:pt x="13442" y="231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p7"/>
            <p:cNvSpPr/>
            <p:nvPr/>
          </p:nvSpPr>
          <p:spPr>
            <a:xfrm>
              <a:off x="602978" y="4265918"/>
              <a:ext cx="36195" cy="41910"/>
            </a:xfrm>
            <a:custGeom>
              <a:rect b="b" l="l" r="r" t="t"/>
              <a:pathLst>
                <a:path extrusionOk="0" h="41910" w="36195">
                  <a:moveTo>
                    <a:pt x="27865" y="41515"/>
                  </a:moveTo>
                  <a:lnTo>
                    <a:pt x="0" y="6094"/>
                  </a:lnTo>
                  <a:lnTo>
                    <a:pt x="2655" y="4131"/>
                  </a:lnTo>
                  <a:lnTo>
                    <a:pt x="7885" y="0"/>
                  </a:lnTo>
                  <a:lnTo>
                    <a:pt x="35792" y="35421"/>
                  </a:lnTo>
                  <a:lnTo>
                    <a:pt x="30562" y="39511"/>
                  </a:lnTo>
                  <a:lnTo>
                    <a:pt x="27865" y="415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7"/>
            <p:cNvSpPr/>
            <p:nvPr/>
          </p:nvSpPr>
          <p:spPr>
            <a:xfrm>
              <a:off x="602937" y="4265877"/>
              <a:ext cx="8255" cy="6350"/>
            </a:xfrm>
            <a:custGeom>
              <a:rect b="b" l="l" r="r" t="t"/>
              <a:pathLst>
                <a:path extrusionOk="0" h="6350" w="8254">
                  <a:moveTo>
                    <a:pt x="40" y="6135"/>
                  </a:moveTo>
                  <a:lnTo>
                    <a:pt x="2696" y="4131"/>
                  </a:lnTo>
                  <a:lnTo>
                    <a:pt x="7885" y="0"/>
                  </a:lnTo>
                  <a:lnTo>
                    <a:pt x="5311" y="2126"/>
                  </a:lnTo>
                  <a:lnTo>
                    <a:pt x="2696" y="4172"/>
                  </a:lnTo>
                  <a:lnTo>
                    <a:pt x="40" y="61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p7"/>
            <p:cNvSpPr/>
            <p:nvPr/>
          </p:nvSpPr>
          <p:spPr>
            <a:xfrm>
              <a:off x="596685" y="4325021"/>
              <a:ext cx="20320" cy="24130"/>
            </a:xfrm>
            <a:custGeom>
              <a:rect b="b" l="l" r="r" t="t"/>
              <a:pathLst>
                <a:path extrusionOk="0" h="24129" w="20320">
                  <a:moveTo>
                    <a:pt x="11277" y="23600"/>
                  </a:moveTo>
                  <a:lnTo>
                    <a:pt x="0" y="5153"/>
                  </a:lnTo>
                  <a:lnTo>
                    <a:pt x="5720" y="1758"/>
                  </a:lnTo>
                  <a:lnTo>
                    <a:pt x="8539" y="0"/>
                  </a:lnTo>
                  <a:lnTo>
                    <a:pt x="19857" y="18405"/>
                  </a:lnTo>
                  <a:lnTo>
                    <a:pt x="17038" y="20205"/>
                  </a:lnTo>
                  <a:lnTo>
                    <a:pt x="11277"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1" name="Google Shape;531;p7"/>
            <p:cNvSpPr/>
            <p:nvPr/>
          </p:nvSpPr>
          <p:spPr>
            <a:xfrm>
              <a:off x="573110" y="4286574"/>
              <a:ext cx="32384" cy="43815"/>
            </a:xfrm>
            <a:custGeom>
              <a:rect b="b" l="l" r="r" t="t"/>
              <a:pathLst>
                <a:path extrusionOk="0" h="43814" w="32384">
                  <a:moveTo>
                    <a:pt x="23575" y="43601"/>
                  </a:moveTo>
                  <a:lnTo>
                    <a:pt x="0" y="5153"/>
                  </a:lnTo>
                  <a:lnTo>
                    <a:pt x="5720" y="1758"/>
                  </a:lnTo>
                  <a:lnTo>
                    <a:pt x="8539" y="0"/>
                  </a:lnTo>
                  <a:lnTo>
                    <a:pt x="32115" y="38447"/>
                  </a:lnTo>
                  <a:lnTo>
                    <a:pt x="23575" y="436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2" name="Google Shape;532;p7"/>
            <p:cNvSpPr/>
            <p:nvPr/>
          </p:nvSpPr>
          <p:spPr>
            <a:xfrm>
              <a:off x="573069" y="4286492"/>
              <a:ext cx="8890" cy="5715"/>
            </a:xfrm>
            <a:custGeom>
              <a:rect b="b" l="l" r="r" t="t"/>
              <a:pathLst>
                <a:path extrusionOk="0" h="5714" w="8890">
                  <a:moveTo>
                    <a:pt x="40" y="5235"/>
                  </a:moveTo>
                  <a:lnTo>
                    <a:pt x="5761" y="1799"/>
                  </a:lnTo>
                  <a:lnTo>
                    <a:pt x="8580" y="0"/>
                  </a:lnTo>
                  <a:lnTo>
                    <a:pt x="5761" y="1840"/>
                  </a:lnTo>
                  <a:lnTo>
                    <a:pt x="2900"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3" name="Google Shape;533;p7"/>
            <p:cNvSpPr/>
            <p:nvPr/>
          </p:nvSpPr>
          <p:spPr>
            <a:xfrm>
              <a:off x="780960" y="4065908"/>
              <a:ext cx="11430" cy="11430"/>
            </a:xfrm>
            <a:custGeom>
              <a:rect b="b" l="l" r="r" t="t"/>
              <a:pathLst>
                <a:path extrusionOk="0" h="11429" w="11429">
                  <a:moveTo>
                    <a:pt x="9806" y="11248"/>
                  </a:moveTo>
                  <a:lnTo>
                    <a:pt x="0" y="10102"/>
                  </a:lnTo>
                  <a:lnTo>
                    <a:pt x="0" y="0"/>
                  </a:lnTo>
                  <a:lnTo>
                    <a:pt x="11072" y="1308"/>
                  </a:lnTo>
                  <a:lnTo>
                    <a:pt x="10664" y="4621"/>
                  </a:lnTo>
                  <a:lnTo>
                    <a:pt x="10296" y="7934"/>
                  </a:lnTo>
                  <a:lnTo>
                    <a:pt x="9806" y="1124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p7"/>
            <p:cNvSpPr/>
            <p:nvPr/>
          </p:nvSpPr>
          <p:spPr>
            <a:xfrm>
              <a:off x="685635" y="4170862"/>
              <a:ext cx="32384" cy="26670"/>
            </a:xfrm>
            <a:custGeom>
              <a:rect b="b" l="l" r="r" t="t"/>
              <a:pathLst>
                <a:path extrusionOk="0" h="26670" w="32384">
                  <a:moveTo>
                    <a:pt x="32156" y="26177"/>
                  </a:moveTo>
                  <a:lnTo>
                    <a:pt x="0" y="8712"/>
                  </a:lnTo>
                  <a:lnTo>
                    <a:pt x="1716" y="5848"/>
                  </a:lnTo>
                  <a:lnTo>
                    <a:pt x="4943" y="0"/>
                  </a:lnTo>
                  <a:lnTo>
                    <a:pt x="32196" y="14806"/>
                  </a:lnTo>
                  <a:lnTo>
                    <a:pt x="32156" y="2617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5" name="Google Shape;535;p7"/>
            <p:cNvSpPr/>
            <p:nvPr/>
          </p:nvSpPr>
          <p:spPr>
            <a:xfrm>
              <a:off x="685594" y="4170821"/>
              <a:ext cx="5080" cy="8890"/>
            </a:xfrm>
            <a:custGeom>
              <a:rect b="b" l="l" r="r" t="t"/>
              <a:pathLst>
                <a:path extrusionOk="0" h="8889" w="5079">
                  <a:moveTo>
                    <a:pt x="3391" y="2985"/>
                  </a:moveTo>
                  <a:lnTo>
                    <a:pt x="4943" y="0"/>
                  </a:lnTo>
                  <a:lnTo>
                    <a:pt x="3391" y="2985"/>
                  </a:lnTo>
                  <a:close/>
                </a:path>
                <a:path extrusionOk="0" h="8889" w="5079">
                  <a:moveTo>
                    <a:pt x="40" y="8753"/>
                  </a:moveTo>
                  <a:lnTo>
                    <a:pt x="1675" y="5848"/>
                  </a:lnTo>
                  <a:lnTo>
                    <a:pt x="3391" y="2985"/>
                  </a:lnTo>
                  <a:lnTo>
                    <a:pt x="1756" y="5889"/>
                  </a:lnTo>
                  <a:lnTo>
                    <a:pt x="40" y="87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7"/>
            <p:cNvSpPr/>
            <p:nvPr/>
          </p:nvSpPr>
          <p:spPr>
            <a:xfrm>
              <a:off x="511821" y="4363142"/>
              <a:ext cx="15875" cy="24130"/>
            </a:xfrm>
            <a:custGeom>
              <a:rect b="b" l="l" r="r" t="t"/>
              <a:pathLst>
                <a:path extrusionOk="0" h="24129" w="15875">
                  <a:moveTo>
                    <a:pt x="6128" y="23518"/>
                  </a:moveTo>
                  <a:lnTo>
                    <a:pt x="0" y="2781"/>
                  </a:lnTo>
                  <a:lnTo>
                    <a:pt x="6414" y="981"/>
                  </a:lnTo>
                  <a:lnTo>
                    <a:pt x="9601" y="0"/>
                  </a:lnTo>
                  <a:lnTo>
                    <a:pt x="15771" y="20778"/>
                  </a:lnTo>
                  <a:lnTo>
                    <a:pt x="12584" y="21718"/>
                  </a:lnTo>
                  <a:lnTo>
                    <a:pt x="6128"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7" name="Google Shape;537;p7"/>
            <p:cNvSpPr/>
            <p:nvPr/>
          </p:nvSpPr>
          <p:spPr>
            <a:xfrm>
              <a:off x="499032" y="4319868"/>
              <a:ext cx="22860" cy="46355"/>
            </a:xfrm>
            <a:custGeom>
              <a:rect b="b" l="l" r="r" t="t"/>
              <a:pathLst>
                <a:path extrusionOk="0" h="46354" w="22859">
                  <a:moveTo>
                    <a:pt x="12788" y="46055"/>
                  </a:moveTo>
                  <a:lnTo>
                    <a:pt x="0" y="2781"/>
                  </a:lnTo>
                  <a:lnTo>
                    <a:pt x="6414" y="981"/>
                  </a:lnTo>
                  <a:lnTo>
                    <a:pt x="9601" y="0"/>
                  </a:lnTo>
                  <a:lnTo>
                    <a:pt x="22390" y="43274"/>
                  </a:lnTo>
                  <a:lnTo>
                    <a:pt x="12788"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8" name="Google Shape;538;p7"/>
            <p:cNvSpPr/>
            <p:nvPr/>
          </p:nvSpPr>
          <p:spPr>
            <a:xfrm>
              <a:off x="498991" y="4320849"/>
              <a:ext cx="6985" cy="1905"/>
            </a:xfrm>
            <a:custGeom>
              <a:rect b="b" l="l" r="r" t="t"/>
              <a:pathLst>
                <a:path extrusionOk="0" h="1904" w="6984">
                  <a:moveTo>
                    <a:pt x="40" y="1799"/>
                  </a:moveTo>
                  <a:lnTo>
                    <a:pt x="3227" y="859"/>
                  </a:lnTo>
                  <a:lnTo>
                    <a:pt x="6455" y="0"/>
                  </a:lnTo>
                  <a:lnTo>
                    <a:pt x="3268" y="940"/>
                  </a:lnTo>
                  <a:lnTo>
                    <a:pt x="40" y="179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7"/>
            <p:cNvSpPr/>
            <p:nvPr/>
          </p:nvSpPr>
          <p:spPr>
            <a:xfrm>
              <a:off x="780872" y="4022838"/>
              <a:ext cx="13970" cy="97790"/>
            </a:xfrm>
            <a:custGeom>
              <a:rect b="b" l="l" r="r" t="t"/>
              <a:pathLst>
                <a:path extrusionOk="0" h="97789" w="13970">
                  <a:moveTo>
                    <a:pt x="3467" y="87693"/>
                  </a:moveTo>
                  <a:lnTo>
                    <a:pt x="0" y="86880"/>
                  </a:lnTo>
                  <a:lnTo>
                    <a:pt x="0" y="97193"/>
                  </a:lnTo>
                  <a:lnTo>
                    <a:pt x="1104" y="97472"/>
                  </a:lnTo>
                  <a:lnTo>
                    <a:pt x="1917" y="94246"/>
                  </a:lnTo>
                  <a:lnTo>
                    <a:pt x="3467" y="87693"/>
                  </a:lnTo>
                  <a:close/>
                </a:path>
                <a:path extrusionOk="0" h="97789" w="13970">
                  <a:moveTo>
                    <a:pt x="13804" y="0"/>
                  </a:moveTo>
                  <a:lnTo>
                    <a:pt x="127" y="0"/>
                  </a:lnTo>
                  <a:lnTo>
                    <a:pt x="127" y="10020"/>
                  </a:lnTo>
                  <a:lnTo>
                    <a:pt x="13563" y="10020"/>
                  </a:lnTo>
                  <a:lnTo>
                    <a:pt x="13804" y="3365"/>
                  </a:lnTo>
                  <a:lnTo>
                    <a:pt x="13804" y="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p7"/>
            <p:cNvSpPr/>
            <p:nvPr/>
          </p:nvSpPr>
          <p:spPr>
            <a:xfrm>
              <a:off x="717097" y="4101247"/>
              <a:ext cx="1270" cy="3810"/>
            </a:xfrm>
            <a:custGeom>
              <a:rect b="b" l="l" r="r" t="t"/>
              <a:pathLst>
                <a:path extrusionOk="0" h="3810" w="1270">
                  <a:moveTo>
                    <a:pt x="898" y="3762"/>
                  </a:moveTo>
                  <a:lnTo>
                    <a:pt x="0" y="3517"/>
                  </a:lnTo>
                  <a:lnTo>
                    <a:pt x="326" y="2331"/>
                  </a:lnTo>
                  <a:lnTo>
                    <a:pt x="612" y="1186"/>
                  </a:lnTo>
                  <a:lnTo>
                    <a:pt x="939" y="0"/>
                  </a:lnTo>
                  <a:lnTo>
                    <a:pt x="898" y="1227"/>
                  </a:lnTo>
                  <a:lnTo>
                    <a:pt x="898" y="376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1" name="Google Shape;541;p7"/>
            <p:cNvSpPr/>
            <p:nvPr/>
          </p:nvSpPr>
          <p:spPr>
            <a:xfrm>
              <a:off x="717015" y="4100879"/>
              <a:ext cx="1270" cy="4445"/>
            </a:xfrm>
            <a:custGeom>
              <a:rect b="b" l="l" r="r" t="t"/>
              <a:pathLst>
                <a:path extrusionOk="0" h="4445" w="1270">
                  <a:moveTo>
                    <a:pt x="81" y="3885"/>
                  </a:moveTo>
                  <a:lnTo>
                    <a:pt x="326" y="2576"/>
                  </a:lnTo>
                  <a:lnTo>
                    <a:pt x="653" y="1308"/>
                  </a:lnTo>
                  <a:lnTo>
                    <a:pt x="1021" y="0"/>
                  </a:lnTo>
                  <a:lnTo>
                    <a:pt x="1021" y="368"/>
                  </a:lnTo>
                  <a:lnTo>
                    <a:pt x="694" y="1554"/>
                  </a:lnTo>
                  <a:lnTo>
                    <a:pt x="408" y="2699"/>
                  </a:lnTo>
                  <a:lnTo>
                    <a:pt x="81" y="388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7"/>
            <p:cNvSpPr/>
            <p:nvPr/>
          </p:nvSpPr>
          <p:spPr>
            <a:xfrm>
              <a:off x="705411" y="4129960"/>
              <a:ext cx="12700" cy="14604"/>
            </a:xfrm>
            <a:custGeom>
              <a:rect b="b" l="l" r="r" t="t"/>
              <a:pathLst>
                <a:path extrusionOk="0" h="14604" w="12700">
                  <a:moveTo>
                    <a:pt x="12502" y="13988"/>
                  </a:moveTo>
                  <a:lnTo>
                    <a:pt x="0" y="9366"/>
                  </a:lnTo>
                  <a:lnTo>
                    <a:pt x="1266" y="6298"/>
                  </a:lnTo>
                  <a:lnTo>
                    <a:pt x="2492" y="3149"/>
                  </a:lnTo>
                  <a:lnTo>
                    <a:pt x="3636" y="0"/>
                  </a:lnTo>
                  <a:lnTo>
                    <a:pt x="12543" y="3272"/>
                  </a:lnTo>
                  <a:lnTo>
                    <a:pt x="12543" y="10389"/>
                  </a:lnTo>
                  <a:lnTo>
                    <a:pt x="12502" y="1398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p7"/>
            <p:cNvSpPr/>
            <p:nvPr/>
          </p:nvSpPr>
          <p:spPr>
            <a:xfrm>
              <a:off x="705330" y="4129960"/>
              <a:ext cx="3810" cy="9525"/>
            </a:xfrm>
            <a:custGeom>
              <a:rect b="b" l="l" r="r" t="t"/>
              <a:pathLst>
                <a:path extrusionOk="0" h="9525" w="3809">
                  <a:moveTo>
                    <a:pt x="81" y="9366"/>
                  </a:moveTo>
                  <a:lnTo>
                    <a:pt x="2533" y="3149"/>
                  </a:lnTo>
                  <a:lnTo>
                    <a:pt x="3718" y="0"/>
                  </a:lnTo>
                  <a:lnTo>
                    <a:pt x="2574" y="3149"/>
                  </a:lnTo>
                  <a:lnTo>
                    <a:pt x="1348" y="6298"/>
                  </a:lnTo>
                  <a:lnTo>
                    <a:pt x="81" y="93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p7"/>
            <p:cNvSpPr/>
            <p:nvPr/>
          </p:nvSpPr>
          <p:spPr>
            <a:xfrm>
              <a:off x="559830" y="4344818"/>
              <a:ext cx="18415" cy="24130"/>
            </a:xfrm>
            <a:custGeom>
              <a:rect b="b" l="l" r="r" t="t"/>
              <a:pathLst>
                <a:path extrusionOk="0" h="24129" w="18415">
                  <a:moveTo>
                    <a:pt x="9070" y="23764"/>
                  </a:moveTo>
                  <a:lnTo>
                    <a:pt x="0" y="4131"/>
                  </a:lnTo>
                  <a:lnTo>
                    <a:pt x="6087" y="1390"/>
                  </a:lnTo>
                  <a:lnTo>
                    <a:pt x="9070" y="0"/>
                  </a:lnTo>
                  <a:lnTo>
                    <a:pt x="18141" y="19632"/>
                  </a:lnTo>
                  <a:lnTo>
                    <a:pt x="15158" y="21064"/>
                  </a:lnTo>
                  <a:lnTo>
                    <a:pt x="9070"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7"/>
            <p:cNvSpPr/>
            <p:nvPr/>
          </p:nvSpPr>
          <p:spPr>
            <a:xfrm>
              <a:off x="540913" y="4303875"/>
              <a:ext cx="28575" cy="45085"/>
            </a:xfrm>
            <a:custGeom>
              <a:rect b="b" l="l" r="r" t="t"/>
              <a:pathLst>
                <a:path extrusionOk="0" h="45085" w="28575">
                  <a:moveTo>
                    <a:pt x="18917" y="45074"/>
                  </a:moveTo>
                  <a:lnTo>
                    <a:pt x="0" y="4131"/>
                  </a:lnTo>
                  <a:lnTo>
                    <a:pt x="9111" y="0"/>
                  </a:lnTo>
                  <a:lnTo>
                    <a:pt x="27988" y="40942"/>
                  </a:lnTo>
                  <a:lnTo>
                    <a:pt x="18917" y="45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p7"/>
            <p:cNvSpPr/>
            <p:nvPr/>
          </p:nvSpPr>
          <p:spPr>
            <a:xfrm>
              <a:off x="540872" y="4303834"/>
              <a:ext cx="9525" cy="4445"/>
            </a:xfrm>
            <a:custGeom>
              <a:rect b="b" l="l" r="r" t="t"/>
              <a:pathLst>
                <a:path extrusionOk="0" h="4445" w="9525">
                  <a:moveTo>
                    <a:pt x="40" y="4172"/>
                  </a:moveTo>
                  <a:lnTo>
                    <a:pt x="3064" y="2781"/>
                  </a:lnTo>
                  <a:lnTo>
                    <a:pt x="9152" y="0"/>
                  </a:lnTo>
                  <a:lnTo>
                    <a:pt x="3105" y="2822"/>
                  </a:lnTo>
                  <a:lnTo>
                    <a:pt x="40" y="417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7" name="Google Shape;547;p7"/>
            <p:cNvSpPr/>
            <p:nvPr/>
          </p:nvSpPr>
          <p:spPr>
            <a:xfrm>
              <a:off x="476274" y="4372836"/>
              <a:ext cx="8890" cy="23495"/>
            </a:xfrm>
            <a:custGeom>
              <a:rect b="b" l="l" r="r" t="t"/>
              <a:pathLst>
                <a:path extrusionOk="0" h="23495" w="8890">
                  <a:moveTo>
                    <a:pt x="0" y="22905"/>
                  </a:moveTo>
                  <a:lnTo>
                    <a:pt x="204" y="18651"/>
                  </a:lnTo>
                  <a:lnTo>
                    <a:pt x="285" y="13824"/>
                  </a:lnTo>
                  <a:lnTo>
                    <a:pt x="285" y="3517"/>
                  </a:lnTo>
                  <a:lnTo>
                    <a:pt x="245" y="858"/>
                  </a:lnTo>
                  <a:lnTo>
                    <a:pt x="3432" y="327"/>
                  </a:lnTo>
                  <a:lnTo>
                    <a:pt x="5025" y="0"/>
                  </a:lnTo>
                  <a:lnTo>
                    <a:pt x="8662" y="21309"/>
                  </a:lnTo>
                  <a:lnTo>
                    <a:pt x="5883" y="21800"/>
                  </a:lnTo>
                  <a:lnTo>
                    <a:pt x="3146" y="22373"/>
                  </a:lnTo>
                  <a:lnTo>
                    <a:pt x="0" y="2290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7"/>
            <p:cNvSpPr/>
            <p:nvPr/>
          </p:nvSpPr>
          <p:spPr>
            <a:xfrm>
              <a:off x="473863" y="4329562"/>
              <a:ext cx="7620" cy="44450"/>
            </a:xfrm>
            <a:custGeom>
              <a:rect b="b" l="l" r="r" t="t"/>
              <a:pathLst>
                <a:path extrusionOk="0" h="44450" w="7620">
                  <a:moveTo>
                    <a:pt x="2655" y="44133"/>
                  </a:moveTo>
                  <a:lnTo>
                    <a:pt x="2367" y="34344"/>
                  </a:lnTo>
                  <a:lnTo>
                    <a:pt x="1848" y="23707"/>
                  </a:lnTo>
                  <a:lnTo>
                    <a:pt x="1069" y="12250"/>
                  </a:lnTo>
                  <a:lnTo>
                    <a:pt x="0" y="0"/>
                  </a:lnTo>
                  <a:lnTo>
                    <a:pt x="7436" y="43274"/>
                  </a:lnTo>
                  <a:lnTo>
                    <a:pt x="2655" y="4413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p7"/>
            <p:cNvSpPr/>
            <p:nvPr/>
          </p:nvSpPr>
          <p:spPr>
            <a:xfrm>
              <a:off x="749662" y="4098465"/>
              <a:ext cx="754380" cy="755015"/>
            </a:xfrm>
            <a:custGeom>
              <a:rect b="b" l="l" r="r" t="t"/>
              <a:pathLst>
                <a:path extrusionOk="0" h="755014" w="754380">
                  <a:moveTo>
                    <a:pt x="377047" y="754846"/>
                  </a:moveTo>
                  <a:lnTo>
                    <a:pt x="329746" y="751904"/>
                  </a:lnTo>
                  <a:lnTo>
                    <a:pt x="284201" y="743317"/>
                  </a:lnTo>
                  <a:lnTo>
                    <a:pt x="240763" y="729437"/>
                  </a:lnTo>
                  <a:lnTo>
                    <a:pt x="199786" y="710618"/>
                  </a:lnTo>
                  <a:lnTo>
                    <a:pt x="161622" y="687215"/>
                  </a:lnTo>
                  <a:lnTo>
                    <a:pt x="126626" y="659581"/>
                  </a:lnTo>
                  <a:lnTo>
                    <a:pt x="95150" y="628069"/>
                  </a:lnTo>
                  <a:lnTo>
                    <a:pt x="67548" y="593035"/>
                  </a:lnTo>
                  <a:lnTo>
                    <a:pt x="44172" y="554831"/>
                  </a:lnTo>
                  <a:lnTo>
                    <a:pt x="25376" y="513812"/>
                  </a:lnTo>
                  <a:lnTo>
                    <a:pt x="11514" y="470332"/>
                  </a:lnTo>
                  <a:lnTo>
                    <a:pt x="2937" y="424744"/>
                  </a:lnTo>
                  <a:lnTo>
                    <a:pt x="0" y="377402"/>
                  </a:lnTo>
                  <a:lnTo>
                    <a:pt x="2937" y="330061"/>
                  </a:lnTo>
                  <a:lnTo>
                    <a:pt x="11514" y="284475"/>
                  </a:lnTo>
                  <a:lnTo>
                    <a:pt x="25376" y="240997"/>
                  </a:lnTo>
                  <a:lnTo>
                    <a:pt x="44172" y="199982"/>
                  </a:lnTo>
                  <a:lnTo>
                    <a:pt x="67548" y="161783"/>
                  </a:lnTo>
                  <a:lnTo>
                    <a:pt x="95150" y="126753"/>
                  </a:lnTo>
                  <a:lnTo>
                    <a:pt x="126626" y="95246"/>
                  </a:lnTo>
                  <a:lnTo>
                    <a:pt x="161622" y="67617"/>
                  </a:lnTo>
                  <a:lnTo>
                    <a:pt x="199786" y="44218"/>
                  </a:lnTo>
                  <a:lnTo>
                    <a:pt x="240763" y="25403"/>
                  </a:lnTo>
                  <a:lnTo>
                    <a:pt x="284201" y="11526"/>
                  </a:lnTo>
                  <a:lnTo>
                    <a:pt x="329746" y="2940"/>
                  </a:lnTo>
                  <a:lnTo>
                    <a:pt x="377047" y="0"/>
                  </a:lnTo>
                  <a:lnTo>
                    <a:pt x="424338" y="2940"/>
                  </a:lnTo>
                  <a:lnTo>
                    <a:pt x="469876" y="11526"/>
                  </a:lnTo>
                  <a:lnTo>
                    <a:pt x="513308" y="25403"/>
                  </a:lnTo>
                  <a:lnTo>
                    <a:pt x="554280" y="44218"/>
                  </a:lnTo>
                  <a:lnTo>
                    <a:pt x="592440" y="67617"/>
                  </a:lnTo>
                  <a:lnTo>
                    <a:pt x="627433" y="95246"/>
                  </a:lnTo>
                  <a:lnTo>
                    <a:pt x="658906" y="126753"/>
                  </a:lnTo>
                  <a:lnTo>
                    <a:pt x="686507" y="161783"/>
                  </a:lnTo>
                  <a:lnTo>
                    <a:pt x="709881" y="199982"/>
                  </a:lnTo>
                  <a:lnTo>
                    <a:pt x="728676" y="240997"/>
                  </a:lnTo>
                  <a:lnTo>
                    <a:pt x="742539" y="284475"/>
                  </a:lnTo>
                  <a:lnTo>
                    <a:pt x="751115" y="330061"/>
                  </a:lnTo>
                  <a:lnTo>
                    <a:pt x="754053" y="377402"/>
                  </a:lnTo>
                  <a:lnTo>
                    <a:pt x="751115" y="424744"/>
                  </a:lnTo>
                  <a:lnTo>
                    <a:pt x="742539" y="470332"/>
                  </a:lnTo>
                  <a:lnTo>
                    <a:pt x="728676" y="513812"/>
                  </a:lnTo>
                  <a:lnTo>
                    <a:pt x="709881" y="554831"/>
                  </a:lnTo>
                  <a:lnTo>
                    <a:pt x="686507" y="593035"/>
                  </a:lnTo>
                  <a:lnTo>
                    <a:pt x="658906" y="628069"/>
                  </a:lnTo>
                  <a:lnTo>
                    <a:pt x="627433" y="659581"/>
                  </a:lnTo>
                  <a:lnTo>
                    <a:pt x="592440" y="687215"/>
                  </a:lnTo>
                  <a:lnTo>
                    <a:pt x="554280" y="710618"/>
                  </a:lnTo>
                  <a:lnTo>
                    <a:pt x="513308" y="729437"/>
                  </a:lnTo>
                  <a:lnTo>
                    <a:pt x="469876" y="743317"/>
                  </a:lnTo>
                  <a:lnTo>
                    <a:pt x="424338" y="751904"/>
                  </a:lnTo>
                  <a:lnTo>
                    <a:pt x="377047" y="754846"/>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7"/>
            <p:cNvSpPr/>
            <p:nvPr/>
          </p:nvSpPr>
          <p:spPr>
            <a:xfrm>
              <a:off x="771358" y="4120184"/>
              <a:ext cx="711200" cy="711835"/>
            </a:xfrm>
            <a:custGeom>
              <a:rect b="b" l="l" r="r" t="t"/>
              <a:pathLst>
                <a:path extrusionOk="0" h="711835" w="711200">
                  <a:moveTo>
                    <a:pt x="355350" y="711408"/>
                  </a:moveTo>
                  <a:lnTo>
                    <a:pt x="307133" y="708160"/>
                  </a:lnTo>
                  <a:lnTo>
                    <a:pt x="260887" y="698700"/>
                  </a:lnTo>
                  <a:lnTo>
                    <a:pt x="217036" y="683452"/>
                  </a:lnTo>
                  <a:lnTo>
                    <a:pt x="176002" y="662839"/>
                  </a:lnTo>
                  <a:lnTo>
                    <a:pt x="138210" y="637285"/>
                  </a:lnTo>
                  <a:lnTo>
                    <a:pt x="104083" y="607215"/>
                  </a:lnTo>
                  <a:lnTo>
                    <a:pt x="74044" y="573052"/>
                  </a:lnTo>
                  <a:lnTo>
                    <a:pt x="48517" y="535220"/>
                  </a:lnTo>
                  <a:lnTo>
                    <a:pt x="27926" y="494143"/>
                  </a:lnTo>
                  <a:lnTo>
                    <a:pt x="12694" y="450246"/>
                  </a:lnTo>
                  <a:lnTo>
                    <a:pt x="3244" y="403951"/>
                  </a:lnTo>
                  <a:lnTo>
                    <a:pt x="0" y="355683"/>
                  </a:lnTo>
                  <a:lnTo>
                    <a:pt x="3244" y="307416"/>
                  </a:lnTo>
                  <a:lnTo>
                    <a:pt x="12694" y="261124"/>
                  </a:lnTo>
                  <a:lnTo>
                    <a:pt x="27926" y="217229"/>
                  </a:lnTo>
                  <a:lnTo>
                    <a:pt x="48517" y="176157"/>
                  </a:lnTo>
                  <a:lnTo>
                    <a:pt x="74044" y="138330"/>
                  </a:lnTo>
                  <a:lnTo>
                    <a:pt x="104083" y="104172"/>
                  </a:lnTo>
                  <a:lnTo>
                    <a:pt x="138210" y="74107"/>
                  </a:lnTo>
                  <a:lnTo>
                    <a:pt x="176002" y="48558"/>
                  </a:lnTo>
                  <a:lnTo>
                    <a:pt x="217036" y="27949"/>
                  </a:lnTo>
                  <a:lnTo>
                    <a:pt x="260887" y="12704"/>
                  </a:lnTo>
                  <a:lnTo>
                    <a:pt x="307133" y="3246"/>
                  </a:lnTo>
                  <a:lnTo>
                    <a:pt x="355350" y="0"/>
                  </a:lnTo>
                  <a:lnTo>
                    <a:pt x="403558" y="3246"/>
                  </a:lnTo>
                  <a:lnTo>
                    <a:pt x="449796" y="12704"/>
                  </a:lnTo>
                  <a:lnTo>
                    <a:pt x="493642" y="27949"/>
                  </a:lnTo>
                  <a:lnTo>
                    <a:pt x="534670" y="48558"/>
                  </a:lnTo>
                  <a:lnTo>
                    <a:pt x="572458" y="74107"/>
                  </a:lnTo>
                  <a:lnTo>
                    <a:pt x="606582" y="104172"/>
                  </a:lnTo>
                  <a:lnTo>
                    <a:pt x="636619" y="138330"/>
                  </a:lnTo>
                  <a:lnTo>
                    <a:pt x="662144" y="176157"/>
                  </a:lnTo>
                  <a:lnTo>
                    <a:pt x="682735" y="217229"/>
                  </a:lnTo>
                  <a:lnTo>
                    <a:pt x="697967" y="261124"/>
                  </a:lnTo>
                  <a:lnTo>
                    <a:pt x="707416" y="307416"/>
                  </a:lnTo>
                  <a:lnTo>
                    <a:pt x="710661" y="355683"/>
                  </a:lnTo>
                  <a:lnTo>
                    <a:pt x="707416" y="403951"/>
                  </a:lnTo>
                  <a:lnTo>
                    <a:pt x="697967" y="450246"/>
                  </a:lnTo>
                  <a:lnTo>
                    <a:pt x="682735" y="494143"/>
                  </a:lnTo>
                  <a:lnTo>
                    <a:pt x="662144" y="535220"/>
                  </a:lnTo>
                  <a:lnTo>
                    <a:pt x="636619" y="573052"/>
                  </a:lnTo>
                  <a:lnTo>
                    <a:pt x="606582" y="607215"/>
                  </a:lnTo>
                  <a:lnTo>
                    <a:pt x="572458" y="637285"/>
                  </a:lnTo>
                  <a:lnTo>
                    <a:pt x="534670" y="662839"/>
                  </a:lnTo>
                  <a:lnTo>
                    <a:pt x="493642" y="683452"/>
                  </a:lnTo>
                  <a:lnTo>
                    <a:pt x="449796" y="698700"/>
                  </a:lnTo>
                  <a:lnTo>
                    <a:pt x="403558" y="708160"/>
                  </a:lnTo>
                  <a:lnTo>
                    <a:pt x="355350" y="711408"/>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1" name="Google Shape;551;p7"/>
            <p:cNvSpPr/>
            <p:nvPr/>
          </p:nvSpPr>
          <p:spPr>
            <a:xfrm>
              <a:off x="838489" y="4195730"/>
              <a:ext cx="567690" cy="584200"/>
            </a:xfrm>
            <a:custGeom>
              <a:rect b="b" l="l" r="r" t="t"/>
              <a:pathLst>
                <a:path extrusionOk="0" h="584200" w="567690">
                  <a:moveTo>
                    <a:pt x="42942" y="444318"/>
                  </a:moveTo>
                  <a:lnTo>
                    <a:pt x="24730" y="409510"/>
                  </a:lnTo>
                  <a:lnTo>
                    <a:pt x="11266" y="372284"/>
                  </a:lnTo>
                  <a:lnTo>
                    <a:pt x="2883" y="332841"/>
                  </a:lnTo>
                  <a:lnTo>
                    <a:pt x="0" y="291631"/>
                  </a:lnTo>
                  <a:lnTo>
                    <a:pt x="4285" y="241447"/>
                  </a:lnTo>
                  <a:lnTo>
                    <a:pt x="16666" y="194036"/>
                  </a:lnTo>
                  <a:lnTo>
                    <a:pt x="36426" y="150116"/>
                  </a:lnTo>
                  <a:lnTo>
                    <a:pt x="62850" y="110402"/>
                  </a:lnTo>
                  <a:lnTo>
                    <a:pt x="95221" y="75610"/>
                  </a:lnTo>
                  <a:lnTo>
                    <a:pt x="132825" y="46458"/>
                  </a:lnTo>
                  <a:lnTo>
                    <a:pt x="174945" y="23661"/>
                  </a:lnTo>
                  <a:lnTo>
                    <a:pt x="220866" y="7936"/>
                  </a:lnTo>
                  <a:lnTo>
                    <a:pt x="269873" y="0"/>
                  </a:lnTo>
                  <a:lnTo>
                    <a:pt x="265237" y="11694"/>
                  </a:lnTo>
                  <a:lnTo>
                    <a:pt x="260823" y="23278"/>
                  </a:lnTo>
                  <a:lnTo>
                    <a:pt x="256624" y="34746"/>
                  </a:lnTo>
                  <a:lnTo>
                    <a:pt x="252631" y="46096"/>
                  </a:lnTo>
                  <a:lnTo>
                    <a:pt x="245452" y="47669"/>
                  </a:lnTo>
                  <a:lnTo>
                    <a:pt x="202721" y="63566"/>
                  </a:lnTo>
                  <a:lnTo>
                    <a:pt x="167220" y="92837"/>
                  </a:lnTo>
                  <a:lnTo>
                    <a:pt x="146831" y="137144"/>
                  </a:lnTo>
                  <a:lnTo>
                    <a:pt x="144260" y="164794"/>
                  </a:lnTo>
                  <a:lnTo>
                    <a:pt x="144268" y="168066"/>
                  </a:lnTo>
                  <a:lnTo>
                    <a:pt x="150500" y="208262"/>
                  </a:lnTo>
                  <a:lnTo>
                    <a:pt x="176353" y="247781"/>
                  </a:lnTo>
                  <a:lnTo>
                    <a:pt x="207482" y="269993"/>
                  </a:lnTo>
                  <a:lnTo>
                    <a:pt x="207155" y="277397"/>
                  </a:lnTo>
                  <a:lnTo>
                    <a:pt x="206991" y="284145"/>
                  </a:lnTo>
                  <a:lnTo>
                    <a:pt x="206991" y="298216"/>
                  </a:lnTo>
                  <a:lnTo>
                    <a:pt x="207236" y="305005"/>
                  </a:lnTo>
                  <a:lnTo>
                    <a:pt x="207645" y="310527"/>
                  </a:lnTo>
                  <a:lnTo>
                    <a:pt x="161438" y="340163"/>
                  </a:lnTo>
                  <a:lnTo>
                    <a:pt x="118537" y="372388"/>
                  </a:lnTo>
                  <a:lnTo>
                    <a:pt x="79060" y="407089"/>
                  </a:lnTo>
                  <a:lnTo>
                    <a:pt x="42942" y="444318"/>
                  </a:lnTo>
                  <a:close/>
                </a:path>
                <a:path extrusionOk="0" h="584200" w="567690">
                  <a:moveTo>
                    <a:pt x="219944" y="168066"/>
                  </a:moveTo>
                  <a:lnTo>
                    <a:pt x="225950" y="139516"/>
                  </a:lnTo>
                  <a:lnTo>
                    <a:pt x="224310" y="146801"/>
                  </a:lnTo>
                  <a:lnTo>
                    <a:pt x="222763" y="153990"/>
                  </a:lnTo>
                  <a:lnTo>
                    <a:pt x="221307" y="161080"/>
                  </a:lnTo>
                  <a:lnTo>
                    <a:pt x="219944" y="168066"/>
                  </a:lnTo>
                  <a:close/>
                </a:path>
                <a:path extrusionOk="0" h="584200" w="567690">
                  <a:moveTo>
                    <a:pt x="292182" y="584080"/>
                  </a:moveTo>
                  <a:lnTo>
                    <a:pt x="240692" y="579556"/>
                  </a:lnTo>
                  <a:lnTo>
                    <a:pt x="192153" y="566499"/>
                  </a:lnTo>
                  <a:lnTo>
                    <a:pt x="147340" y="545684"/>
                  </a:lnTo>
                  <a:lnTo>
                    <a:pt x="107029" y="517883"/>
                  </a:lnTo>
                  <a:lnTo>
                    <a:pt x="71993" y="483870"/>
                  </a:lnTo>
                  <a:lnTo>
                    <a:pt x="103598" y="443207"/>
                  </a:lnTo>
                  <a:lnTo>
                    <a:pt x="139216" y="405394"/>
                  </a:lnTo>
                  <a:lnTo>
                    <a:pt x="179011" y="370479"/>
                  </a:lnTo>
                  <a:lnTo>
                    <a:pt x="222926" y="338668"/>
                  </a:lnTo>
                  <a:lnTo>
                    <a:pt x="231730" y="343258"/>
                  </a:lnTo>
                  <a:lnTo>
                    <a:pt x="242518" y="347748"/>
                  </a:lnTo>
                  <a:lnTo>
                    <a:pt x="255206" y="352116"/>
                  </a:lnTo>
                  <a:lnTo>
                    <a:pt x="269710" y="356338"/>
                  </a:lnTo>
                  <a:lnTo>
                    <a:pt x="269710" y="399816"/>
                  </a:lnTo>
                  <a:lnTo>
                    <a:pt x="158042" y="399816"/>
                  </a:lnTo>
                  <a:lnTo>
                    <a:pt x="152976" y="401943"/>
                  </a:lnTo>
                  <a:lnTo>
                    <a:pt x="143292" y="410328"/>
                  </a:lnTo>
                  <a:lnTo>
                    <a:pt x="139451" y="415277"/>
                  </a:lnTo>
                  <a:lnTo>
                    <a:pt x="133731" y="426730"/>
                  </a:lnTo>
                  <a:lnTo>
                    <a:pt x="132301" y="432252"/>
                  </a:lnTo>
                  <a:lnTo>
                    <a:pt x="132301" y="437528"/>
                  </a:lnTo>
                  <a:lnTo>
                    <a:pt x="149789" y="471926"/>
                  </a:lnTo>
                  <a:lnTo>
                    <a:pt x="186480" y="497122"/>
                  </a:lnTo>
                  <a:lnTo>
                    <a:pt x="192977" y="500762"/>
                  </a:lnTo>
                  <a:lnTo>
                    <a:pt x="237064" y="516095"/>
                  </a:lnTo>
                  <a:lnTo>
                    <a:pt x="269710" y="520273"/>
                  </a:lnTo>
                  <a:lnTo>
                    <a:pt x="269710" y="540028"/>
                  </a:lnTo>
                  <a:lnTo>
                    <a:pt x="271712" y="543587"/>
                  </a:lnTo>
                  <a:lnTo>
                    <a:pt x="278209" y="548659"/>
                  </a:lnTo>
                  <a:lnTo>
                    <a:pt x="281028" y="549967"/>
                  </a:lnTo>
                  <a:lnTo>
                    <a:pt x="284133" y="550704"/>
                  </a:lnTo>
                  <a:lnTo>
                    <a:pt x="284869" y="551358"/>
                  </a:lnTo>
                  <a:lnTo>
                    <a:pt x="285277" y="551644"/>
                  </a:lnTo>
                  <a:lnTo>
                    <a:pt x="289241" y="554753"/>
                  </a:lnTo>
                  <a:lnTo>
                    <a:pt x="293858" y="556307"/>
                  </a:lnTo>
                  <a:lnTo>
                    <a:pt x="415183" y="556307"/>
                  </a:lnTo>
                  <a:lnTo>
                    <a:pt x="383061" y="569650"/>
                  </a:lnTo>
                  <a:lnTo>
                    <a:pt x="338793" y="580377"/>
                  </a:lnTo>
                  <a:lnTo>
                    <a:pt x="292182" y="584080"/>
                  </a:lnTo>
                  <a:close/>
                </a:path>
                <a:path extrusionOk="0" h="584200" w="567690">
                  <a:moveTo>
                    <a:pt x="315023" y="447794"/>
                  </a:moveTo>
                  <a:lnTo>
                    <a:pt x="315023" y="366440"/>
                  </a:lnTo>
                  <a:lnTo>
                    <a:pt x="326332" y="368494"/>
                  </a:lnTo>
                  <a:lnTo>
                    <a:pt x="338113" y="370479"/>
                  </a:lnTo>
                  <a:lnTo>
                    <a:pt x="350330" y="372388"/>
                  </a:lnTo>
                  <a:lnTo>
                    <a:pt x="362950" y="374212"/>
                  </a:lnTo>
                  <a:lnTo>
                    <a:pt x="363318" y="377525"/>
                  </a:lnTo>
                  <a:lnTo>
                    <a:pt x="363522" y="381001"/>
                  </a:lnTo>
                  <a:lnTo>
                    <a:pt x="363481" y="385194"/>
                  </a:lnTo>
                  <a:lnTo>
                    <a:pt x="362550" y="397793"/>
                  </a:lnTo>
                  <a:lnTo>
                    <a:pt x="341200" y="434755"/>
                  </a:lnTo>
                  <a:lnTo>
                    <a:pt x="324714" y="444343"/>
                  </a:lnTo>
                  <a:lnTo>
                    <a:pt x="315023" y="447794"/>
                  </a:lnTo>
                  <a:close/>
                </a:path>
                <a:path extrusionOk="0" h="584200" w="567690">
                  <a:moveTo>
                    <a:pt x="415183" y="556307"/>
                  </a:moveTo>
                  <a:lnTo>
                    <a:pt x="303991" y="556307"/>
                  </a:lnTo>
                  <a:lnTo>
                    <a:pt x="308485" y="554753"/>
                  </a:lnTo>
                  <a:lnTo>
                    <a:pt x="316902" y="548577"/>
                  </a:lnTo>
                  <a:lnTo>
                    <a:pt x="318986" y="545059"/>
                  </a:lnTo>
                  <a:lnTo>
                    <a:pt x="318986" y="518596"/>
                  </a:lnTo>
                  <a:lnTo>
                    <a:pt x="344481" y="513296"/>
                  </a:lnTo>
                  <a:lnTo>
                    <a:pt x="387918" y="492620"/>
                  </a:lnTo>
                  <a:lnTo>
                    <a:pt x="420393" y="458633"/>
                  </a:lnTo>
                  <a:lnTo>
                    <a:pt x="437063" y="411379"/>
                  </a:lnTo>
                  <a:lnTo>
                    <a:pt x="439193" y="382760"/>
                  </a:lnTo>
                  <a:lnTo>
                    <a:pt x="469754" y="385194"/>
                  </a:lnTo>
                  <a:lnTo>
                    <a:pt x="501406" y="387203"/>
                  </a:lnTo>
                  <a:lnTo>
                    <a:pt x="534016" y="388759"/>
                  </a:lnTo>
                  <a:lnTo>
                    <a:pt x="567450" y="389836"/>
                  </a:lnTo>
                  <a:lnTo>
                    <a:pt x="549248" y="430688"/>
                  </a:lnTo>
                  <a:lnTo>
                    <a:pt x="525272" y="467950"/>
                  </a:lnTo>
                  <a:lnTo>
                    <a:pt x="496093" y="501049"/>
                  </a:lnTo>
                  <a:lnTo>
                    <a:pt x="462284" y="529414"/>
                  </a:lnTo>
                  <a:lnTo>
                    <a:pt x="424416" y="552472"/>
                  </a:lnTo>
                  <a:lnTo>
                    <a:pt x="415183" y="556307"/>
                  </a:lnTo>
                  <a:close/>
                </a:path>
                <a:path extrusionOk="0" h="584200" w="567690">
                  <a:moveTo>
                    <a:pt x="269710" y="451435"/>
                  </a:moveTo>
                  <a:lnTo>
                    <a:pt x="228769" y="441700"/>
                  </a:lnTo>
                  <a:lnTo>
                    <a:pt x="189177" y="411801"/>
                  </a:lnTo>
                  <a:lnTo>
                    <a:pt x="185418" y="408610"/>
                  </a:lnTo>
                  <a:lnTo>
                    <a:pt x="181659" y="406524"/>
                  </a:lnTo>
                  <a:lnTo>
                    <a:pt x="177981" y="405542"/>
                  </a:lnTo>
                  <a:lnTo>
                    <a:pt x="173037" y="401739"/>
                  </a:lnTo>
                  <a:lnTo>
                    <a:pt x="168134" y="399816"/>
                  </a:lnTo>
                  <a:lnTo>
                    <a:pt x="269710" y="399816"/>
                  </a:lnTo>
                  <a:lnTo>
                    <a:pt x="269710" y="451435"/>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2" name="Google Shape;552;p7"/>
            <p:cNvSpPr/>
            <p:nvPr/>
          </p:nvSpPr>
          <p:spPr>
            <a:xfrm>
              <a:off x="816419" y="4165269"/>
              <a:ext cx="621030" cy="621665"/>
            </a:xfrm>
            <a:custGeom>
              <a:rect b="b" l="l" r="r" t="t"/>
              <a:pathLst>
                <a:path extrusionOk="0" h="621664" w="621030">
                  <a:moveTo>
                    <a:pt x="461251" y="412813"/>
                  </a:moveTo>
                  <a:lnTo>
                    <a:pt x="455333" y="368020"/>
                  </a:lnTo>
                  <a:lnTo>
                    <a:pt x="430949" y="325069"/>
                  </a:lnTo>
                  <a:lnTo>
                    <a:pt x="395185" y="297408"/>
                  </a:lnTo>
                  <a:lnTo>
                    <a:pt x="395185" y="420103"/>
                  </a:lnTo>
                  <a:lnTo>
                    <a:pt x="394220" y="433273"/>
                  </a:lnTo>
                  <a:lnTo>
                    <a:pt x="371195" y="471487"/>
                  </a:lnTo>
                  <a:lnTo>
                    <a:pt x="337083" y="485584"/>
                  </a:lnTo>
                  <a:lnTo>
                    <a:pt x="337083" y="346062"/>
                  </a:lnTo>
                  <a:lnTo>
                    <a:pt x="372414" y="367296"/>
                  </a:lnTo>
                  <a:lnTo>
                    <a:pt x="393217" y="400850"/>
                  </a:lnTo>
                  <a:lnTo>
                    <a:pt x="395185" y="420103"/>
                  </a:lnTo>
                  <a:lnTo>
                    <a:pt x="395185" y="297408"/>
                  </a:lnTo>
                  <a:lnTo>
                    <a:pt x="351624" y="276771"/>
                  </a:lnTo>
                  <a:lnTo>
                    <a:pt x="341045" y="272643"/>
                  </a:lnTo>
                  <a:lnTo>
                    <a:pt x="341045" y="260096"/>
                  </a:lnTo>
                  <a:lnTo>
                    <a:pt x="341045" y="139712"/>
                  </a:lnTo>
                  <a:lnTo>
                    <a:pt x="341045" y="138404"/>
                  </a:lnTo>
                  <a:lnTo>
                    <a:pt x="352069" y="139395"/>
                  </a:lnTo>
                  <a:lnTo>
                    <a:pt x="391998" y="152031"/>
                  </a:lnTo>
                  <a:lnTo>
                    <a:pt x="409206" y="161112"/>
                  </a:lnTo>
                  <a:lnTo>
                    <a:pt x="415048" y="162864"/>
                  </a:lnTo>
                  <a:lnTo>
                    <a:pt x="426935" y="162864"/>
                  </a:lnTo>
                  <a:lnTo>
                    <a:pt x="432333" y="160578"/>
                  </a:lnTo>
                  <a:lnTo>
                    <a:pt x="436499" y="155917"/>
                  </a:lnTo>
                  <a:lnTo>
                    <a:pt x="440702" y="151295"/>
                  </a:lnTo>
                  <a:lnTo>
                    <a:pt x="443852" y="146100"/>
                  </a:lnTo>
                  <a:lnTo>
                    <a:pt x="446811" y="138404"/>
                  </a:lnTo>
                  <a:lnTo>
                    <a:pt x="448259" y="134645"/>
                  </a:lnTo>
                  <a:lnTo>
                    <a:pt x="449364" y="129616"/>
                  </a:lnTo>
                  <a:lnTo>
                    <a:pt x="449364" y="117221"/>
                  </a:lnTo>
                  <a:lnTo>
                    <a:pt x="419608" y="92798"/>
                  </a:lnTo>
                  <a:lnTo>
                    <a:pt x="376389" y="81191"/>
                  </a:lnTo>
                  <a:lnTo>
                    <a:pt x="341045" y="77546"/>
                  </a:lnTo>
                  <a:lnTo>
                    <a:pt x="341045" y="55295"/>
                  </a:lnTo>
                  <a:lnTo>
                    <a:pt x="338963" y="51650"/>
                  </a:lnTo>
                  <a:lnTo>
                    <a:pt x="330542" y="45923"/>
                  </a:lnTo>
                  <a:lnTo>
                    <a:pt x="326059" y="44500"/>
                  </a:lnTo>
                  <a:lnTo>
                    <a:pt x="315925" y="44500"/>
                  </a:lnTo>
                  <a:lnTo>
                    <a:pt x="311302" y="45923"/>
                  </a:lnTo>
                  <a:lnTo>
                    <a:pt x="305384" y="50228"/>
                  </a:lnTo>
                  <a:lnTo>
                    <a:pt x="305384" y="139712"/>
                  </a:lnTo>
                  <a:lnTo>
                    <a:pt x="305384" y="260096"/>
                  </a:lnTo>
                  <a:lnTo>
                    <a:pt x="266738" y="241769"/>
                  </a:lnTo>
                  <a:lnTo>
                    <a:pt x="242468" y="204139"/>
                  </a:lnTo>
                  <a:lnTo>
                    <a:pt x="241922" y="195262"/>
                  </a:lnTo>
                  <a:lnTo>
                    <a:pt x="242443" y="187020"/>
                  </a:lnTo>
                  <a:lnTo>
                    <a:pt x="266141" y="151930"/>
                  </a:lnTo>
                  <a:lnTo>
                    <a:pt x="305384" y="139712"/>
                  </a:lnTo>
                  <a:lnTo>
                    <a:pt x="305384" y="50228"/>
                  </a:lnTo>
                  <a:lnTo>
                    <a:pt x="303415" y="51650"/>
                  </a:lnTo>
                  <a:lnTo>
                    <a:pt x="301421" y="55295"/>
                  </a:lnTo>
                  <a:lnTo>
                    <a:pt x="301421" y="78854"/>
                  </a:lnTo>
                  <a:lnTo>
                    <a:pt x="289877" y="80518"/>
                  </a:lnTo>
                  <a:lnTo>
                    <a:pt x="244868" y="93865"/>
                  </a:lnTo>
                  <a:lnTo>
                    <a:pt x="206578" y="119672"/>
                  </a:lnTo>
                  <a:lnTo>
                    <a:pt x="181825" y="159842"/>
                  </a:lnTo>
                  <a:lnTo>
                    <a:pt x="175895" y="201891"/>
                  </a:lnTo>
                  <a:lnTo>
                    <a:pt x="176593" y="217106"/>
                  </a:lnTo>
                  <a:lnTo>
                    <a:pt x="187134" y="255143"/>
                  </a:lnTo>
                  <a:lnTo>
                    <a:pt x="216839" y="290855"/>
                  </a:lnTo>
                  <a:lnTo>
                    <a:pt x="257492" y="314325"/>
                  </a:lnTo>
                  <a:lnTo>
                    <a:pt x="301421" y="331508"/>
                  </a:lnTo>
                  <a:lnTo>
                    <a:pt x="301421" y="486892"/>
                  </a:lnTo>
                  <a:lnTo>
                    <a:pt x="259448" y="476669"/>
                  </a:lnTo>
                  <a:lnTo>
                    <a:pt x="210451" y="441617"/>
                  </a:lnTo>
                  <a:lnTo>
                    <a:pt x="205727" y="437642"/>
                  </a:lnTo>
                  <a:lnTo>
                    <a:pt x="200329" y="435317"/>
                  </a:lnTo>
                  <a:lnTo>
                    <a:pt x="189750" y="435317"/>
                  </a:lnTo>
                  <a:lnTo>
                    <a:pt x="184683" y="437438"/>
                  </a:lnTo>
                  <a:lnTo>
                    <a:pt x="179882" y="441591"/>
                  </a:lnTo>
                  <a:lnTo>
                    <a:pt x="174993" y="445782"/>
                  </a:lnTo>
                  <a:lnTo>
                    <a:pt x="171157" y="450773"/>
                  </a:lnTo>
                  <a:lnTo>
                    <a:pt x="165442" y="462229"/>
                  </a:lnTo>
                  <a:lnTo>
                    <a:pt x="164007" y="467753"/>
                  </a:lnTo>
                  <a:lnTo>
                    <a:pt x="164007" y="473024"/>
                  </a:lnTo>
                  <a:lnTo>
                    <a:pt x="181495" y="507428"/>
                  </a:lnTo>
                  <a:lnTo>
                    <a:pt x="215353" y="531215"/>
                  </a:lnTo>
                  <a:lnTo>
                    <a:pt x="263410" y="547420"/>
                  </a:lnTo>
                  <a:lnTo>
                    <a:pt x="301421" y="551065"/>
                  </a:lnTo>
                  <a:lnTo>
                    <a:pt x="301421" y="575525"/>
                  </a:lnTo>
                  <a:lnTo>
                    <a:pt x="303415" y="579043"/>
                  </a:lnTo>
                  <a:lnTo>
                    <a:pt x="311302" y="585216"/>
                  </a:lnTo>
                  <a:lnTo>
                    <a:pt x="315925" y="586778"/>
                  </a:lnTo>
                  <a:lnTo>
                    <a:pt x="326059" y="586778"/>
                  </a:lnTo>
                  <a:lnTo>
                    <a:pt x="330542" y="585216"/>
                  </a:lnTo>
                  <a:lnTo>
                    <a:pt x="338963" y="579043"/>
                  </a:lnTo>
                  <a:lnTo>
                    <a:pt x="341045" y="575525"/>
                  </a:lnTo>
                  <a:lnTo>
                    <a:pt x="341045" y="549059"/>
                  </a:lnTo>
                  <a:lnTo>
                    <a:pt x="366547" y="543763"/>
                  </a:lnTo>
                  <a:lnTo>
                    <a:pt x="409981" y="523087"/>
                  </a:lnTo>
                  <a:lnTo>
                    <a:pt x="442506" y="489038"/>
                  </a:lnTo>
                  <a:lnTo>
                    <a:pt x="444131" y="485584"/>
                  </a:lnTo>
                  <a:lnTo>
                    <a:pt x="452920" y="467004"/>
                  </a:lnTo>
                  <a:lnTo>
                    <a:pt x="459168" y="441617"/>
                  </a:lnTo>
                  <a:lnTo>
                    <a:pt x="461251" y="412813"/>
                  </a:lnTo>
                  <a:close/>
                </a:path>
                <a:path extrusionOk="0" h="621664" w="621030">
                  <a:moveTo>
                    <a:pt x="620572" y="310603"/>
                  </a:moveTo>
                  <a:lnTo>
                    <a:pt x="617207" y="264706"/>
                  </a:lnTo>
                  <a:lnTo>
                    <a:pt x="607428" y="220903"/>
                  </a:lnTo>
                  <a:lnTo>
                    <a:pt x="606386" y="218173"/>
                  </a:lnTo>
                  <a:lnTo>
                    <a:pt x="606386" y="322097"/>
                  </a:lnTo>
                  <a:lnTo>
                    <a:pt x="602564" y="369531"/>
                  </a:lnTo>
                  <a:lnTo>
                    <a:pt x="591489" y="414540"/>
                  </a:lnTo>
                  <a:lnTo>
                    <a:pt x="573773" y="456501"/>
                  </a:lnTo>
                  <a:lnTo>
                    <a:pt x="550011" y="494817"/>
                  </a:lnTo>
                  <a:lnTo>
                    <a:pt x="520814" y="528891"/>
                  </a:lnTo>
                  <a:lnTo>
                    <a:pt x="486765" y="558126"/>
                  </a:lnTo>
                  <a:lnTo>
                    <a:pt x="448487" y="581901"/>
                  </a:lnTo>
                  <a:lnTo>
                    <a:pt x="406577" y="599643"/>
                  </a:lnTo>
                  <a:lnTo>
                    <a:pt x="361619" y="610717"/>
                  </a:lnTo>
                  <a:lnTo>
                    <a:pt x="314248" y="614553"/>
                  </a:lnTo>
                  <a:lnTo>
                    <a:pt x="266852" y="610717"/>
                  </a:lnTo>
                  <a:lnTo>
                    <a:pt x="221894" y="599643"/>
                  </a:lnTo>
                  <a:lnTo>
                    <a:pt x="179984" y="581901"/>
                  </a:lnTo>
                  <a:lnTo>
                    <a:pt x="141693" y="558126"/>
                  </a:lnTo>
                  <a:lnTo>
                    <a:pt x="107645" y="528891"/>
                  </a:lnTo>
                  <a:lnTo>
                    <a:pt x="78447" y="494817"/>
                  </a:lnTo>
                  <a:lnTo>
                    <a:pt x="54673" y="456501"/>
                  </a:lnTo>
                  <a:lnTo>
                    <a:pt x="36957" y="414540"/>
                  </a:lnTo>
                  <a:lnTo>
                    <a:pt x="25882" y="369531"/>
                  </a:lnTo>
                  <a:lnTo>
                    <a:pt x="22059" y="322097"/>
                  </a:lnTo>
                  <a:lnTo>
                    <a:pt x="25882" y="274662"/>
                  </a:lnTo>
                  <a:lnTo>
                    <a:pt x="36957" y="229654"/>
                  </a:lnTo>
                  <a:lnTo>
                    <a:pt x="54673" y="187693"/>
                  </a:lnTo>
                  <a:lnTo>
                    <a:pt x="78447" y="149377"/>
                  </a:lnTo>
                  <a:lnTo>
                    <a:pt x="107645" y="115303"/>
                  </a:lnTo>
                  <a:lnTo>
                    <a:pt x="141693" y="86067"/>
                  </a:lnTo>
                  <a:lnTo>
                    <a:pt x="179984" y="62293"/>
                  </a:lnTo>
                  <a:lnTo>
                    <a:pt x="221894" y="44564"/>
                  </a:lnTo>
                  <a:lnTo>
                    <a:pt x="266852" y="33477"/>
                  </a:lnTo>
                  <a:lnTo>
                    <a:pt x="314248" y="29654"/>
                  </a:lnTo>
                  <a:lnTo>
                    <a:pt x="361619" y="33477"/>
                  </a:lnTo>
                  <a:lnTo>
                    <a:pt x="406577" y="44564"/>
                  </a:lnTo>
                  <a:lnTo>
                    <a:pt x="448487" y="62293"/>
                  </a:lnTo>
                  <a:lnTo>
                    <a:pt x="486765" y="86067"/>
                  </a:lnTo>
                  <a:lnTo>
                    <a:pt x="520814" y="115303"/>
                  </a:lnTo>
                  <a:lnTo>
                    <a:pt x="550011" y="149377"/>
                  </a:lnTo>
                  <a:lnTo>
                    <a:pt x="573773" y="187693"/>
                  </a:lnTo>
                  <a:lnTo>
                    <a:pt x="591489" y="229654"/>
                  </a:lnTo>
                  <a:lnTo>
                    <a:pt x="602564" y="274662"/>
                  </a:lnTo>
                  <a:lnTo>
                    <a:pt x="606386" y="322097"/>
                  </a:lnTo>
                  <a:lnTo>
                    <a:pt x="606386" y="218173"/>
                  </a:lnTo>
                  <a:lnTo>
                    <a:pt x="591731" y="179666"/>
                  </a:lnTo>
                  <a:lnTo>
                    <a:pt x="570572" y="141478"/>
                  </a:lnTo>
                  <a:lnTo>
                    <a:pt x="544461" y="106819"/>
                  </a:lnTo>
                  <a:lnTo>
                    <a:pt x="513854" y="76187"/>
                  </a:lnTo>
                  <a:lnTo>
                    <a:pt x="479234" y="50038"/>
                  </a:lnTo>
                  <a:lnTo>
                    <a:pt x="442506" y="29654"/>
                  </a:lnTo>
                  <a:lnTo>
                    <a:pt x="399897" y="13144"/>
                  </a:lnTo>
                  <a:lnTo>
                    <a:pt x="356133" y="3365"/>
                  </a:lnTo>
                  <a:lnTo>
                    <a:pt x="310286" y="0"/>
                  </a:lnTo>
                  <a:lnTo>
                    <a:pt x="264426" y="3365"/>
                  </a:lnTo>
                  <a:lnTo>
                    <a:pt x="220649" y="13144"/>
                  </a:lnTo>
                  <a:lnTo>
                    <a:pt x="179463" y="28867"/>
                  </a:lnTo>
                  <a:lnTo>
                    <a:pt x="141312" y="50038"/>
                  </a:lnTo>
                  <a:lnTo>
                    <a:pt x="106692" y="76187"/>
                  </a:lnTo>
                  <a:lnTo>
                    <a:pt x="76098" y="106819"/>
                  </a:lnTo>
                  <a:lnTo>
                    <a:pt x="49974" y="141478"/>
                  </a:lnTo>
                  <a:lnTo>
                    <a:pt x="28829" y="179666"/>
                  </a:lnTo>
                  <a:lnTo>
                    <a:pt x="13131" y="220903"/>
                  </a:lnTo>
                  <a:lnTo>
                    <a:pt x="3365" y="264706"/>
                  </a:lnTo>
                  <a:lnTo>
                    <a:pt x="0" y="310603"/>
                  </a:lnTo>
                  <a:lnTo>
                    <a:pt x="3365" y="356514"/>
                  </a:lnTo>
                  <a:lnTo>
                    <a:pt x="13131" y="400329"/>
                  </a:lnTo>
                  <a:lnTo>
                    <a:pt x="28829" y="441566"/>
                  </a:lnTo>
                  <a:lnTo>
                    <a:pt x="49974" y="479755"/>
                  </a:lnTo>
                  <a:lnTo>
                    <a:pt x="76098" y="514400"/>
                  </a:lnTo>
                  <a:lnTo>
                    <a:pt x="106692" y="545045"/>
                  </a:lnTo>
                  <a:lnTo>
                    <a:pt x="141312" y="571182"/>
                  </a:lnTo>
                  <a:lnTo>
                    <a:pt x="179463" y="592353"/>
                  </a:lnTo>
                  <a:lnTo>
                    <a:pt x="220649" y="608063"/>
                  </a:lnTo>
                  <a:lnTo>
                    <a:pt x="264426" y="617842"/>
                  </a:lnTo>
                  <a:lnTo>
                    <a:pt x="310286" y="621220"/>
                  </a:lnTo>
                  <a:lnTo>
                    <a:pt x="356133" y="617842"/>
                  </a:lnTo>
                  <a:lnTo>
                    <a:pt x="399897" y="608063"/>
                  </a:lnTo>
                  <a:lnTo>
                    <a:pt x="441083" y="592353"/>
                  </a:lnTo>
                  <a:lnTo>
                    <a:pt x="479234" y="571182"/>
                  </a:lnTo>
                  <a:lnTo>
                    <a:pt x="513854" y="545045"/>
                  </a:lnTo>
                  <a:lnTo>
                    <a:pt x="544461" y="514400"/>
                  </a:lnTo>
                  <a:lnTo>
                    <a:pt x="570572" y="479755"/>
                  </a:lnTo>
                  <a:lnTo>
                    <a:pt x="591731" y="441566"/>
                  </a:lnTo>
                  <a:lnTo>
                    <a:pt x="607428" y="400329"/>
                  </a:lnTo>
                  <a:lnTo>
                    <a:pt x="617207" y="356514"/>
                  </a:lnTo>
                  <a:lnTo>
                    <a:pt x="620572" y="3106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3" name="Google Shape;553;p7"/>
            <p:cNvSpPr/>
            <p:nvPr/>
          </p:nvSpPr>
          <p:spPr>
            <a:xfrm>
              <a:off x="970790" y="4204729"/>
              <a:ext cx="297815" cy="542290"/>
            </a:xfrm>
            <a:custGeom>
              <a:rect b="b" l="l" r="r" t="t"/>
              <a:pathLst>
                <a:path extrusionOk="0" h="542289" w="297815">
                  <a:moveTo>
                    <a:pt x="279494" y="442436"/>
                  </a:moveTo>
                  <a:lnTo>
                    <a:pt x="137408" y="442436"/>
                  </a:lnTo>
                  <a:lnTo>
                    <a:pt x="137408" y="287050"/>
                  </a:lnTo>
                  <a:lnTo>
                    <a:pt x="126483" y="282984"/>
                  </a:lnTo>
                  <a:lnTo>
                    <a:pt x="82628" y="264890"/>
                  </a:lnTo>
                  <a:lnTo>
                    <a:pt x="44052" y="238783"/>
                  </a:lnTo>
                  <a:lnTo>
                    <a:pt x="18198" y="199264"/>
                  </a:lnTo>
                  <a:lnTo>
                    <a:pt x="11889" y="157390"/>
                  </a:lnTo>
                  <a:lnTo>
                    <a:pt x="12549" y="142150"/>
                  </a:lnTo>
                  <a:lnTo>
                    <a:pt x="22472" y="103809"/>
                  </a:lnTo>
                  <a:lnTo>
                    <a:pt x="51196" y="67488"/>
                  </a:lnTo>
                  <a:lnTo>
                    <a:pt x="91851" y="44992"/>
                  </a:lnTo>
                  <a:lnTo>
                    <a:pt x="137408" y="34398"/>
                  </a:lnTo>
                  <a:lnTo>
                    <a:pt x="137408" y="10839"/>
                  </a:lnTo>
                  <a:lnTo>
                    <a:pt x="139411" y="7157"/>
                  </a:lnTo>
                  <a:lnTo>
                    <a:pt x="143333" y="4294"/>
                  </a:lnTo>
                  <a:lnTo>
                    <a:pt x="147337" y="1472"/>
                  </a:lnTo>
                  <a:lnTo>
                    <a:pt x="151913" y="0"/>
                  </a:lnTo>
                  <a:lnTo>
                    <a:pt x="162046" y="0"/>
                  </a:lnTo>
                  <a:lnTo>
                    <a:pt x="166541" y="1472"/>
                  </a:lnTo>
                  <a:lnTo>
                    <a:pt x="174958" y="7157"/>
                  </a:lnTo>
                  <a:lnTo>
                    <a:pt x="177042" y="10839"/>
                  </a:lnTo>
                  <a:lnTo>
                    <a:pt x="177042" y="33048"/>
                  </a:lnTo>
                  <a:lnTo>
                    <a:pt x="185437" y="33549"/>
                  </a:lnTo>
                  <a:lnTo>
                    <a:pt x="230623" y="40349"/>
                  </a:lnTo>
                  <a:lnTo>
                    <a:pt x="269165" y="55597"/>
                  </a:lnTo>
                  <a:lnTo>
                    <a:pt x="285359" y="72764"/>
                  </a:lnTo>
                  <a:lnTo>
                    <a:pt x="285359" y="85117"/>
                  </a:lnTo>
                  <a:lnTo>
                    <a:pt x="284256" y="90188"/>
                  </a:lnTo>
                  <a:lnTo>
                    <a:pt x="282822" y="93910"/>
                  </a:lnTo>
                  <a:lnTo>
                    <a:pt x="177042" y="93910"/>
                  </a:lnTo>
                  <a:lnTo>
                    <a:pt x="177042" y="95219"/>
                  </a:lnTo>
                  <a:lnTo>
                    <a:pt x="141372" y="95219"/>
                  </a:lnTo>
                  <a:lnTo>
                    <a:pt x="132661" y="96515"/>
                  </a:lnTo>
                  <a:lnTo>
                    <a:pt x="96049" y="111698"/>
                  </a:lnTo>
                  <a:lnTo>
                    <a:pt x="77959" y="150805"/>
                  </a:lnTo>
                  <a:lnTo>
                    <a:pt x="78495" y="159671"/>
                  </a:lnTo>
                  <a:lnTo>
                    <a:pt x="102771" y="197306"/>
                  </a:lnTo>
                  <a:lnTo>
                    <a:pt x="141372" y="215594"/>
                  </a:lnTo>
                  <a:lnTo>
                    <a:pt x="177042" y="215594"/>
                  </a:lnTo>
                  <a:lnTo>
                    <a:pt x="177042" y="228192"/>
                  </a:lnTo>
                  <a:lnTo>
                    <a:pt x="219658" y="246679"/>
                  </a:lnTo>
                  <a:lnTo>
                    <a:pt x="258637" y="272448"/>
                  </a:lnTo>
                  <a:lnTo>
                    <a:pt x="281817" y="301570"/>
                  </a:lnTo>
                  <a:lnTo>
                    <a:pt x="173078" y="301570"/>
                  </a:lnTo>
                  <a:lnTo>
                    <a:pt x="173078" y="441127"/>
                  </a:lnTo>
                  <a:lnTo>
                    <a:pt x="280112" y="441127"/>
                  </a:lnTo>
                  <a:lnTo>
                    <a:pt x="279494" y="442436"/>
                  </a:lnTo>
                  <a:close/>
                </a:path>
                <a:path extrusionOk="0" h="542289" w="297815">
                  <a:moveTo>
                    <a:pt x="262927" y="118411"/>
                  </a:moveTo>
                  <a:lnTo>
                    <a:pt x="251037" y="118411"/>
                  </a:lnTo>
                  <a:lnTo>
                    <a:pt x="245195" y="116611"/>
                  </a:lnTo>
                  <a:lnTo>
                    <a:pt x="238821" y="113093"/>
                  </a:lnTo>
                  <a:lnTo>
                    <a:pt x="233709" y="110393"/>
                  </a:lnTo>
                  <a:lnTo>
                    <a:pt x="198023" y="96487"/>
                  </a:lnTo>
                  <a:lnTo>
                    <a:pt x="177042" y="93910"/>
                  </a:lnTo>
                  <a:lnTo>
                    <a:pt x="282822" y="93910"/>
                  </a:lnTo>
                  <a:lnTo>
                    <a:pt x="279843" y="101641"/>
                  </a:lnTo>
                  <a:lnTo>
                    <a:pt x="276697" y="106836"/>
                  </a:lnTo>
                  <a:lnTo>
                    <a:pt x="272488" y="111457"/>
                  </a:lnTo>
                  <a:lnTo>
                    <a:pt x="268321" y="116079"/>
                  </a:lnTo>
                  <a:lnTo>
                    <a:pt x="262927" y="118411"/>
                  </a:lnTo>
                  <a:close/>
                </a:path>
                <a:path extrusionOk="0" h="542289" w="297815">
                  <a:moveTo>
                    <a:pt x="177042" y="215594"/>
                  </a:moveTo>
                  <a:lnTo>
                    <a:pt x="141372" y="215594"/>
                  </a:lnTo>
                  <a:lnTo>
                    <a:pt x="141372" y="95219"/>
                  </a:lnTo>
                  <a:lnTo>
                    <a:pt x="177042" y="95219"/>
                  </a:lnTo>
                  <a:lnTo>
                    <a:pt x="177042" y="215594"/>
                  </a:lnTo>
                  <a:close/>
                </a:path>
                <a:path extrusionOk="0" h="542289" w="297815">
                  <a:moveTo>
                    <a:pt x="280112" y="441127"/>
                  </a:moveTo>
                  <a:lnTo>
                    <a:pt x="173078" y="441127"/>
                  </a:lnTo>
                  <a:lnTo>
                    <a:pt x="185897" y="437783"/>
                  </a:lnTo>
                  <a:lnTo>
                    <a:pt x="197267" y="433085"/>
                  </a:lnTo>
                  <a:lnTo>
                    <a:pt x="227334" y="400512"/>
                  </a:lnTo>
                  <a:lnTo>
                    <a:pt x="231221" y="375643"/>
                  </a:lnTo>
                  <a:lnTo>
                    <a:pt x="230729" y="365535"/>
                  </a:lnTo>
                  <a:lnTo>
                    <a:pt x="214029" y="328361"/>
                  </a:lnTo>
                  <a:lnTo>
                    <a:pt x="180847" y="305067"/>
                  </a:lnTo>
                  <a:lnTo>
                    <a:pt x="173078" y="301570"/>
                  </a:lnTo>
                  <a:lnTo>
                    <a:pt x="281817" y="301570"/>
                  </a:lnTo>
                  <a:lnTo>
                    <a:pt x="296590" y="352135"/>
                  </a:lnTo>
                  <a:lnTo>
                    <a:pt x="297249" y="368363"/>
                  </a:lnTo>
                  <a:lnTo>
                    <a:pt x="295165" y="397098"/>
                  </a:lnTo>
                  <a:lnTo>
                    <a:pt x="288914" y="422496"/>
                  </a:lnTo>
                  <a:lnTo>
                    <a:pt x="280112" y="441127"/>
                  </a:lnTo>
                  <a:close/>
                </a:path>
                <a:path extrusionOk="0" h="542289" w="297815">
                  <a:moveTo>
                    <a:pt x="162046" y="542278"/>
                  </a:moveTo>
                  <a:lnTo>
                    <a:pt x="151913" y="542278"/>
                  </a:lnTo>
                  <a:lnTo>
                    <a:pt x="147337" y="540724"/>
                  </a:lnTo>
                  <a:lnTo>
                    <a:pt x="143333" y="537656"/>
                  </a:lnTo>
                  <a:lnTo>
                    <a:pt x="139411" y="534588"/>
                  </a:lnTo>
                  <a:lnTo>
                    <a:pt x="137408" y="531030"/>
                  </a:lnTo>
                  <a:lnTo>
                    <a:pt x="137408" y="506571"/>
                  </a:lnTo>
                  <a:lnTo>
                    <a:pt x="117827" y="505513"/>
                  </a:lnTo>
                  <a:lnTo>
                    <a:pt x="66069" y="493359"/>
                  </a:lnTo>
                  <a:lnTo>
                    <a:pt x="27095" y="471525"/>
                  </a:lnTo>
                  <a:lnTo>
                    <a:pt x="1094" y="436872"/>
                  </a:lnTo>
                  <a:lnTo>
                    <a:pt x="0" y="428529"/>
                  </a:lnTo>
                  <a:lnTo>
                    <a:pt x="0" y="423253"/>
                  </a:lnTo>
                  <a:lnTo>
                    <a:pt x="25741" y="390818"/>
                  </a:lnTo>
                  <a:lnTo>
                    <a:pt x="36364" y="390818"/>
                  </a:lnTo>
                  <a:lnTo>
                    <a:pt x="41717" y="393149"/>
                  </a:lnTo>
                  <a:lnTo>
                    <a:pt x="51553" y="401429"/>
                  </a:lnTo>
                  <a:lnTo>
                    <a:pt x="67049" y="414336"/>
                  </a:lnTo>
                  <a:lnTo>
                    <a:pt x="104387" y="435937"/>
                  </a:lnTo>
                  <a:lnTo>
                    <a:pt x="137408" y="442436"/>
                  </a:lnTo>
                  <a:lnTo>
                    <a:pt x="279494" y="442436"/>
                  </a:lnTo>
                  <a:lnTo>
                    <a:pt x="278495" y="444552"/>
                  </a:lnTo>
                  <a:lnTo>
                    <a:pt x="245974" y="478609"/>
                  </a:lnTo>
                  <a:lnTo>
                    <a:pt x="202537" y="499285"/>
                  </a:lnTo>
                  <a:lnTo>
                    <a:pt x="177042" y="504607"/>
                  </a:lnTo>
                  <a:lnTo>
                    <a:pt x="177042" y="531030"/>
                  </a:lnTo>
                  <a:lnTo>
                    <a:pt x="174958" y="534588"/>
                  </a:lnTo>
                  <a:lnTo>
                    <a:pt x="166541" y="540724"/>
                  </a:lnTo>
                  <a:lnTo>
                    <a:pt x="162046"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p7"/>
            <p:cNvSpPr/>
            <p:nvPr/>
          </p:nvSpPr>
          <p:spPr>
            <a:xfrm>
              <a:off x="922454" y="4153315"/>
              <a:ext cx="20320" cy="24130"/>
            </a:xfrm>
            <a:custGeom>
              <a:rect b="b" l="l" r="r" t="t"/>
              <a:pathLst>
                <a:path extrusionOk="0" h="24129" w="20319">
                  <a:moveTo>
                    <a:pt x="11277" y="23804"/>
                  </a:moveTo>
                  <a:lnTo>
                    <a:pt x="0" y="5399"/>
                  </a:lnTo>
                  <a:lnTo>
                    <a:pt x="5556" y="1758"/>
                  </a:lnTo>
                  <a:lnTo>
                    <a:pt x="8416" y="0"/>
                  </a:lnTo>
                  <a:lnTo>
                    <a:pt x="19775" y="18487"/>
                  </a:lnTo>
                  <a:lnTo>
                    <a:pt x="14096" y="22005"/>
                  </a:lnTo>
                  <a:lnTo>
                    <a:pt x="11277"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5" name="Google Shape;555;p7"/>
            <p:cNvSpPr/>
            <p:nvPr/>
          </p:nvSpPr>
          <p:spPr>
            <a:xfrm>
              <a:off x="933731" y="4171803"/>
              <a:ext cx="32384" cy="43815"/>
            </a:xfrm>
            <a:custGeom>
              <a:rect b="b" l="l" r="r" t="t"/>
              <a:pathLst>
                <a:path extrusionOk="0" h="43814" w="32384">
                  <a:moveTo>
                    <a:pt x="23616" y="43765"/>
                  </a:moveTo>
                  <a:lnTo>
                    <a:pt x="0" y="5317"/>
                  </a:lnTo>
                  <a:lnTo>
                    <a:pt x="8498" y="0"/>
                  </a:lnTo>
                  <a:lnTo>
                    <a:pt x="32074" y="38447"/>
                  </a:lnTo>
                  <a:lnTo>
                    <a:pt x="29214" y="40165"/>
                  </a:lnTo>
                  <a:lnTo>
                    <a:pt x="23616" y="4376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p7"/>
            <p:cNvSpPr/>
            <p:nvPr/>
          </p:nvSpPr>
          <p:spPr>
            <a:xfrm>
              <a:off x="957348" y="4211968"/>
              <a:ext cx="5715" cy="3810"/>
            </a:xfrm>
            <a:custGeom>
              <a:rect b="b" l="l" r="r" t="t"/>
              <a:pathLst>
                <a:path extrusionOk="0" h="3810" w="5715">
                  <a:moveTo>
                    <a:pt x="0" y="3681"/>
                  </a:moveTo>
                  <a:lnTo>
                    <a:pt x="5597" y="0"/>
                  </a:lnTo>
                  <a:lnTo>
                    <a:pt x="0" y="368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 name="Google Shape;557;p7"/>
            <p:cNvSpPr/>
            <p:nvPr/>
          </p:nvSpPr>
          <p:spPr>
            <a:xfrm>
              <a:off x="779611" y="4475868"/>
              <a:ext cx="37465" cy="10160"/>
            </a:xfrm>
            <a:custGeom>
              <a:rect b="b" l="l" r="r" t="t"/>
              <a:pathLst>
                <a:path extrusionOk="0" h="10160" w="37465">
                  <a:moveTo>
                    <a:pt x="36936" y="10020"/>
                  </a:moveTo>
                  <a:lnTo>
                    <a:pt x="0" y="10020"/>
                  </a:lnTo>
                  <a:lnTo>
                    <a:pt x="40" y="0"/>
                  </a:lnTo>
                  <a:lnTo>
                    <a:pt x="36813" y="0"/>
                  </a:lnTo>
                  <a:lnTo>
                    <a:pt x="36854" y="6707"/>
                  </a:lnTo>
                  <a:lnTo>
                    <a:pt x="36936"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7"/>
            <p:cNvSpPr/>
            <p:nvPr/>
          </p:nvSpPr>
          <p:spPr>
            <a:xfrm>
              <a:off x="816425" y="4479222"/>
              <a:ext cx="635" cy="6985"/>
            </a:xfrm>
            <a:custGeom>
              <a:rect b="b" l="l" r="r" t="t"/>
              <a:pathLst>
                <a:path extrusionOk="0" h="6985" w="634">
                  <a:moveTo>
                    <a:pt x="245" y="6667"/>
                  </a:moveTo>
                  <a:lnTo>
                    <a:pt x="0" y="0"/>
                  </a:lnTo>
                  <a:lnTo>
                    <a:pt x="245"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7"/>
            <p:cNvSpPr/>
            <p:nvPr/>
          </p:nvSpPr>
          <p:spPr>
            <a:xfrm>
              <a:off x="853893" y="4208328"/>
              <a:ext cx="22860" cy="22860"/>
            </a:xfrm>
            <a:custGeom>
              <a:rect b="b" l="l" r="r" t="t"/>
              <a:pathLst>
                <a:path extrusionOk="0" h="22860" w="22859">
                  <a:moveTo>
                    <a:pt x="15240" y="22496"/>
                  </a:moveTo>
                  <a:lnTo>
                    <a:pt x="0" y="7239"/>
                  </a:lnTo>
                  <a:lnTo>
                    <a:pt x="2288" y="4826"/>
                  </a:lnTo>
                  <a:lnTo>
                    <a:pt x="4535" y="2372"/>
                  </a:lnTo>
                  <a:lnTo>
                    <a:pt x="6946" y="0"/>
                  </a:lnTo>
                  <a:lnTo>
                    <a:pt x="22268" y="15338"/>
                  </a:lnTo>
                  <a:lnTo>
                    <a:pt x="19898" y="17669"/>
                  </a:lnTo>
                  <a:lnTo>
                    <a:pt x="17528" y="20082"/>
                  </a:lnTo>
                  <a:lnTo>
                    <a:pt x="15240" y="224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7"/>
            <p:cNvSpPr/>
            <p:nvPr/>
          </p:nvSpPr>
          <p:spPr>
            <a:xfrm>
              <a:off x="869133" y="4223666"/>
              <a:ext cx="39370" cy="39370"/>
            </a:xfrm>
            <a:custGeom>
              <a:rect b="b" l="l" r="r" t="t"/>
              <a:pathLst>
                <a:path extrusionOk="0" h="39370" w="39369">
                  <a:moveTo>
                    <a:pt x="31870" y="39061"/>
                  </a:moveTo>
                  <a:lnTo>
                    <a:pt x="0" y="7157"/>
                  </a:lnTo>
                  <a:lnTo>
                    <a:pt x="4658" y="2331"/>
                  </a:lnTo>
                  <a:lnTo>
                    <a:pt x="7027" y="0"/>
                  </a:lnTo>
                  <a:lnTo>
                    <a:pt x="38857" y="31862"/>
                  </a:lnTo>
                  <a:lnTo>
                    <a:pt x="34158" y="36607"/>
                  </a:lnTo>
                  <a:lnTo>
                    <a:pt x="31870" y="390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p7"/>
            <p:cNvSpPr/>
            <p:nvPr/>
          </p:nvSpPr>
          <p:spPr>
            <a:xfrm>
              <a:off x="901003" y="4257901"/>
              <a:ext cx="5080" cy="5080"/>
            </a:xfrm>
            <a:custGeom>
              <a:rect b="b" l="l" r="r" t="t"/>
              <a:pathLst>
                <a:path extrusionOk="0" h="5079" w="5080">
                  <a:moveTo>
                    <a:pt x="40" y="4867"/>
                  </a:moveTo>
                  <a:lnTo>
                    <a:pt x="2288" y="2372"/>
                  </a:lnTo>
                  <a:lnTo>
                    <a:pt x="4617" y="0"/>
                  </a:lnTo>
                  <a:lnTo>
                    <a:pt x="2328" y="2454"/>
                  </a:lnTo>
                  <a:lnTo>
                    <a:pt x="40" y="48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p7"/>
            <p:cNvSpPr/>
            <p:nvPr/>
          </p:nvSpPr>
          <p:spPr>
            <a:xfrm>
              <a:off x="1056431" y="4103333"/>
              <a:ext cx="13970" cy="23495"/>
            </a:xfrm>
            <a:custGeom>
              <a:rect b="b" l="l" r="r" t="t"/>
              <a:pathLst>
                <a:path extrusionOk="0" h="23495" w="13969">
                  <a:moveTo>
                    <a:pt x="3677" y="23068"/>
                  </a:moveTo>
                  <a:lnTo>
                    <a:pt x="0" y="1799"/>
                  </a:lnTo>
                  <a:lnTo>
                    <a:pt x="6537" y="531"/>
                  </a:lnTo>
                  <a:lnTo>
                    <a:pt x="9847" y="0"/>
                  </a:lnTo>
                  <a:lnTo>
                    <a:pt x="13524" y="21350"/>
                  </a:lnTo>
                  <a:lnTo>
                    <a:pt x="10214" y="21882"/>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 name="Google Shape;563;p7"/>
            <p:cNvSpPr/>
            <p:nvPr/>
          </p:nvSpPr>
          <p:spPr>
            <a:xfrm>
              <a:off x="1060108" y="4124684"/>
              <a:ext cx="17780" cy="46355"/>
            </a:xfrm>
            <a:custGeom>
              <a:rect b="b" l="l" r="r" t="t"/>
              <a:pathLst>
                <a:path extrusionOk="0" h="46354" w="17780">
                  <a:moveTo>
                    <a:pt x="7640" y="46178"/>
                  </a:moveTo>
                  <a:lnTo>
                    <a:pt x="0" y="1717"/>
                  </a:lnTo>
                  <a:lnTo>
                    <a:pt x="9846" y="0"/>
                  </a:lnTo>
                  <a:lnTo>
                    <a:pt x="17487" y="44460"/>
                  </a:lnTo>
                  <a:lnTo>
                    <a:pt x="10868" y="45564"/>
                  </a:lnTo>
                  <a:lnTo>
                    <a:pt x="7640"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p7"/>
            <p:cNvSpPr/>
            <p:nvPr/>
          </p:nvSpPr>
          <p:spPr>
            <a:xfrm>
              <a:off x="1067749" y="4169144"/>
              <a:ext cx="10160" cy="1905"/>
            </a:xfrm>
            <a:custGeom>
              <a:rect b="b" l="l" r="r" t="t"/>
              <a:pathLst>
                <a:path extrusionOk="0" h="1904" w="10159">
                  <a:moveTo>
                    <a:pt x="0" y="1799"/>
                  </a:moveTo>
                  <a:lnTo>
                    <a:pt x="3227" y="1104"/>
                  </a:lnTo>
                  <a:lnTo>
                    <a:pt x="6537" y="531"/>
                  </a:lnTo>
                  <a:lnTo>
                    <a:pt x="9847" y="0"/>
                  </a:lnTo>
                  <a:lnTo>
                    <a:pt x="3268" y="1145"/>
                  </a:lnTo>
                  <a:lnTo>
                    <a:pt x="0" y="179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p7"/>
            <p:cNvSpPr/>
            <p:nvPr/>
          </p:nvSpPr>
          <p:spPr>
            <a:xfrm>
              <a:off x="1012875" y="4113190"/>
              <a:ext cx="15875" cy="24130"/>
            </a:xfrm>
            <a:custGeom>
              <a:rect b="b" l="l" r="r" t="t"/>
              <a:pathLst>
                <a:path extrusionOk="0" h="24129" w="15875">
                  <a:moveTo>
                    <a:pt x="6128" y="23600"/>
                  </a:moveTo>
                  <a:lnTo>
                    <a:pt x="0" y="2822"/>
                  </a:lnTo>
                  <a:lnTo>
                    <a:pt x="3146" y="1799"/>
                  </a:lnTo>
                  <a:lnTo>
                    <a:pt x="9601" y="0"/>
                  </a:lnTo>
                  <a:lnTo>
                    <a:pt x="15730" y="20696"/>
                  </a:lnTo>
                  <a:lnTo>
                    <a:pt x="12502" y="21637"/>
                  </a:lnTo>
                  <a:lnTo>
                    <a:pt x="6128"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6" name="Google Shape;566;p7"/>
            <p:cNvSpPr/>
            <p:nvPr/>
          </p:nvSpPr>
          <p:spPr>
            <a:xfrm>
              <a:off x="1019004" y="4133887"/>
              <a:ext cx="22860" cy="46355"/>
            </a:xfrm>
            <a:custGeom>
              <a:rect b="b" l="l" r="r" t="t"/>
              <a:pathLst>
                <a:path extrusionOk="0" h="46354" w="22859">
                  <a:moveTo>
                    <a:pt x="12788" y="46178"/>
                  </a:moveTo>
                  <a:lnTo>
                    <a:pt x="0" y="2904"/>
                  </a:lnTo>
                  <a:lnTo>
                    <a:pt x="9601" y="0"/>
                  </a:lnTo>
                  <a:lnTo>
                    <a:pt x="22349" y="43274"/>
                  </a:lnTo>
                  <a:lnTo>
                    <a:pt x="15975" y="45155"/>
                  </a:lnTo>
                  <a:lnTo>
                    <a:pt x="12788"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p7"/>
            <p:cNvSpPr/>
            <p:nvPr/>
          </p:nvSpPr>
          <p:spPr>
            <a:xfrm>
              <a:off x="1031793" y="4177161"/>
              <a:ext cx="10160" cy="3175"/>
            </a:xfrm>
            <a:custGeom>
              <a:rect b="b" l="l" r="r" t="t"/>
              <a:pathLst>
                <a:path extrusionOk="0" h="3175" w="10159">
                  <a:moveTo>
                    <a:pt x="40" y="2985"/>
                  </a:moveTo>
                  <a:lnTo>
                    <a:pt x="3187" y="1881"/>
                  </a:lnTo>
                  <a:lnTo>
                    <a:pt x="6374" y="899"/>
                  </a:lnTo>
                  <a:lnTo>
                    <a:pt x="9561" y="0"/>
                  </a:lnTo>
                  <a:lnTo>
                    <a:pt x="6414" y="1022"/>
                  </a:lnTo>
                  <a:lnTo>
                    <a:pt x="3227" y="1922"/>
                  </a:lnTo>
                  <a:lnTo>
                    <a:pt x="40" y="298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8" name="Google Shape;568;p7"/>
            <p:cNvSpPr/>
            <p:nvPr/>
          </p:nvSpPr>
          <p:spPr>
            <a:xfrm>
              <a:off x="961475" y="4132373"/>
              <a:ext cx="18415" cy="24130"/>
            </a:xfrm>
            <a:custGeom>
              <a:rect b="b" l="l" r="r" t="t"/>
              <a:pathLst>
                <a:path extrusionOk="0" h="24129" w="18415">
                  <a:moveTo>
                    <a:pt x="9070" y="23886"/>
                  </a:moveTo>
                  <a:lnTo>
                    <a:pt x="0" y="4212"/>
                  </a:lnTo>
                  <a:lnTo>
                    <a:pt x="2982" y="2740"/>
                  </a:lnTo>
                  <a:lnTo>
                    <a:pt x="9111" y="0"/>
                  </a:lnTo>
                  <a:lnTo>
                    <a:pt x="18141" y="19592"/>
                  </a:lnTo>
                  <a:lnTo>
                    <a:pt x="15076" y="20982"/>
                  </a:lnTo>
                  <a:lnTo>
                    <a:pt x="9070"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9" name="Google Shape;569;p7"/>
            <p:cNvSpPr/>
            <p:nvPr/>
          </p:nvSpPr>
          <p:spPr>
            <a:xfrm>
              <a:off x="970545" y="4151965"/>
              <a:ext cx="28575" cy="45720"/>
            </a:xfrm>
            <a:custGeom>
              <a:rect b="b" l="l" r="r" t="t"/>
              <a:pathLst>
                <a:path extrusionOk="0" h="45720" w="28575">
                  <a:moveTo>
                    <a:pt x="18917" y="45237"/>
                  </a:moveTo>
                  <a:lnTo>
                    <a:pt x="0" y="4294"/>
                  </a:lnTo>
                  <a:lnTo>
                    <a:pt x="6006" y="1390"/>
                  </a:lnTo>
                  <a:lnTo>
                    <a:pt x="9070" y="0"/>
                  </a:lnTo>
                  <a:lnTo>
                    <a:pt x="27988" y="40942"/>
                  </a:lnTo>
                  <a:lnTo>
                    <a:pt x="18917" y="452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0" name="Google Shape;570;p7"/>
            <p:cNvSpPr/>
            <p:nvPr/>
          </p:nvSpPr>
          <p:spPr>
            <a:xfrm>
              <a:off x="989463" y="4192908"/>
              <a:ext cx="9525" cy="4445"/>
            </a:xfrm>
            <a:custGeom>
              <a:rect b="b" l="l" r="r" t="t"/>
              <a:pathLst>
                <a:path extrusionOk="0" h="4445" w="9525">
                  <a:moveTo>
                    <a:pt x="40" y="4335"/>
                  </a:moveTo>
                  <a:lnTo>
                    <a:pt x="3023" y="2822"/>
                  </a:lnTo>
                  <a:lnTo>
                    <a:pt x="6006" y="1390"/>
                  </a:lnTo>
                  <a:lnTo>
                    <a:pt x="9070" y="0"/>
                  </a:lnTo>
                  <a:lnTo>
                    <a:pt x="3023" y="2863"/>
                  </a:lnTo>
                  <a:lnTo>
                    <a:pt x="40" y="43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1" name="Google Shape;571;p7"/>
            <p:cNvSpPr/>
            <p:nvPr/>
          </p:nvSpPr>
          <p:spPr>
            <a:xfrm>
              <a:off x="779979" y="4392960"/>
              <a:ext cx="1270" cy="5080"/>
            </a:xfrm>
            <a:custGeom>
              <a:rect b="b" l="l" r="r" t="t"/>
              <a:pathLst>
                <a:path extrusionOk="0" h="5079" w="1270">
                  <a:moveTo>
                    <a:pt x="0" y="4621"/>
                  </a:moveTo>
                  <a:lnTo>
                    <a:pt x="40" y="3067"/>
                  </a:lnTo>
                  <a:lnTo>
                    <a:pt x="40" y="0"/>
                  </a:lnTo>
                  <a:lnTo>
                    <a:pt x="1021" y="245"/>
                  </a:lnTo>
                  <a:lnTo>
                    <a:pt x="694" y="1717"/>
                  </a:lnTo>
                  <a:lnTo>
                    <a:pt x="326" y="3149"/>
                  </a:lnTo>
                  <a:lnTo>
                    <a:pt x="0" y="462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2" name="Google Shape;572;p7"/>
            <p:cNvSpPr/>
            <p:nvPr/>
          </p:nvSpPr>
          <p:spPr>
            <a:xfrm>
              <a:off x="779979" y="4393205"/>
              <a:ext cx="45085" cy="20320"/>
            </a:xfrm>
            <a:custGeom>
              <a:rect b="b" l="l" r="r" t="t"/>
              <a:pathLst>
                <a:path extrusionOk="0" h="20320" w="45084">
                  <a:moveTo>
                    <a:pt x="42697" y="20287"/>
                  </a:moveTo>
                  <a:lnTo>
                    <a:pt x="0" y="10061"/>
                  </a:lnTo>
                  <a:lnTo>
                    <a:pt x="0" y="4376"/>
                  </a:lnTo>
                  <a:lnTo>
                    <a:pt x="1021" y="0"/>
                  </a:lnTo>
                  <a:lnTo>
                    <a:pt x="44863" y="10470"/>
                  </a:lnTo>
                  <a:lnTo>
                    <a:pt x="42697" y="2028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 name="Google Shape;573;p7"/>
            <p:cNvSpPr/>
            <p:nvPr/>
          </p:nvSpPr>
          <p:spPr>
            <a:xfrm>
              <a:off x="823639" y="4403676"/>
              <a:ext cx="1905" cy="5715"/>
            </a:xfrm>
            <a:custGeom>
              <a:rect b="b" l="l" r="r" t="t"/>
              <a:pathLst>
                <a:path extrusionOk="0" h="5714" w="1905">
                  <a:moveTo>
                    <a:pt x="0" y="5232"/>
                  </a:moveTo>
                  <a:lnTo>
                    <a:pt x="549" y="2658"/>
                  </a:lnTo>
                  <a:lnTo>
                    <a:pt x="1203" y="0"/>
                  </a:lnTo>
                  <a:lnTo>
                    <a:pt x="672" y="2699"/>
                  </a:lnTo>
                  <a:lnTo>
                    <a:pt x="0" y="523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7"/>
            <p:cNvSpPr/>
            <p:nvPr/>
          </p:nvSpPr>
          <p:spPr>
            <a:xfrm>
              <a:off x="779775" y="4434843"/>
              <a:ext cx="39370" cy="14604"/>
            </a:xfrm>
            <a:custGeom>
              <a:rect b="b" l="l" r="r" t="t"/>
              <a:pathLst>
                <a:path extrusionOk="0" h="14604" w="39369">
                  <a:moveTo>
                    <a:pt x="37753" y="14561"/>
                  </a:moveTo>
                  <a:lnTo>
                    <a:pt x="0" y="10102"/>
                  </a:lnTo>
                  <a:lnTo>
                    <a:pt x="81" y="0"/>
                  </a:lnTo>
                  <a:lnTo>
                    <a:pt x="38775" y="4581"/>
                  </a:lnTo>
                  <a:lnTo>
                    <a:pt x="38366" y="7853"/>
                  </a:lnTo>
                  <a:lnTo>
                    <a:pt x="37753" y="145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7"/>
            <p:cNvSpPr/>
            <p:nvPr/>
          </p:nvSpPr>
          <p:spPr>
            <a:xfrm>
              <a:off x="817528" y="4439424"/>
              <a:ext cx="1270" cy="10160"/>
            </a:xfrm>
            <a:custGeom>
              <a:rect b="b" l="l" r="r" t="t"/>
              <a:pathLst>
                <a:path extrusionOk="0" h="10160" w="1269">
                  <a:moveTo>
                    <a:pt x="81" y="9980"/>
                  </a:moveTo>
                  <a:lnTo>
                    <a:pt x="285" y="6626"/>
                  </a:lnTo>
                  <a:lnTo>
                    <a:pt x="612" y="3272"/>
                  </a:lnTo>
                  <a:lnTo>
                    <a:pt x="1021" y="0"/>
                  </a:lnTo>
                  <a:lnTo>
                    <a:pt x="694" y="3313"/>
                  </a:lnTo>
                  <a:lnTo>
                    <a:pt x="367" y="6626"/>
                  </a:lnTo>
                  <a:lnTo>
                    <a:pt x="81" y="99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p7"/>
            <p:cNvSpPr/>
            <p:nvPr/>
          </p:nvSpPr>
          <p:spPr>
            <a:xfrm>
              <a:off x="780142" y="4348295"/>
              <a:ext cx="13335" cy="14604"/>
            </a:xfrm>
            <a:custGeom>
              <a:rect b="b" l="l" r="r" t="t"/>
              <a:pathLst>
                <a:path extrusionOk="0" h="14604" w="13334">
                  <a:moveTo>
                    <a:pt x="9642" y="14192"/>
                  </a:moveTo>
                  <a:lnTo>
                    <a:pt x="0" y="10634"/>
                  </a:lnTo>
                  <a:lnTo>
                    <a:pt x="40" y="7076"/>
                  </a:lnTo>
                  <a:lnTo>
                    <a:pt x="40" y="0"/>
                  </a:lnTo>
                  <a:lnTo>
                    <a:pt x="12993" y="4744"/>
                  </a:lnTo>
                  <a:lnTo>
                    <a:pt x="11808" y="7853"/>
                  </a:lnTo>
                  <a:lnTo>
                    <a:pt x="9642" y="14192"/>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 name="Google Shape;577;p7"/>
            <p:cNvSpPr/>
            <p:nvPr/>
          </p:nvSpPr>
          <p:spPr>
            <a:xfrm>
              <a:off x="789785" y="4353039"/>
              <a:ext cx="45720" cy="25400"/>
            </a:xfrm>
            <a:custGeom>
              <a:rect b="b" l="l" r="r" t="t"/>
              <a:pathLst>
                <a:path extrusionOk="0" h="25400" w="45719">
                  <a:moveTo>
                    <a:pt x="42329" y="24991"/>
                  </a:moveTo>
                  <a:lnTo>
                    <a:pt x="0" y="9448"/>
                  </a:lnTo>
                  <a:lnTo>
                    <a:pt x="2165" y="3108"/>
                  </a:lnTo>
                  <a:lnTo>
                    <a:pt x="3350" y="0"/>
                  </a:lnTo>
                  <a:lnTo>
                    <a:pt x="45639" y="15583"/>
                  </a:lnTo>
                  <a:lnTo>
                    <a:pt x="42329" y="2499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p7"/>
            <p:cNvSpPr/>
            <p:nvPr/>
          </p:nvSpPr>
          <p:spPr>
            <a:xfrm>
              <a:off x="832115" y="4371731"/>
              <a:ext cx="2540" cy="6350"/>
            </a:xfrm>
            <a:custGeom>
              <a:rect b="b" l="l" r="r" t="t"/>
              <a:pathLst>
                <a:path extrusionOk="0" h="6350" w="2540">
                  <a:moveTo>
                    <a:pt x="81" y="6339"/>
                  </a:moveTo>
                  <a:lnTo>
                    <a:pt x="1062" y="3149"/>
                  </a:lnTo>
                  <a:lnTo>
                    <a:pt x="2165" y="0"/>
                  </a:lnTo>
                  <a:lnTo>
                    <a:pt x="1144" y="3190"/>
                  </a:lnTo>
                  <a:lnTo>
                    <a:pt x="81"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 name="Google Shape;579;p7"/>
            <p:cNvSpPr/>
            <p:nvPr/>
          </p:nvSpPr>
          <p:spPr>
            <a:xfrm>
              <a:off x="790847" y="4295490"/>
              <a:ext cx="24130" cy="19685"/>
            </a:xfrm>
            <a:custGeom>
              <a:rect b="b" l="l" r="r" t="t"/>
              <a:pathLst>
                <a:path extrusionOk="0" h="19685" w="24130">
                  <a:moveTo>
                    <a:pt x="18999" y="19223"/>
                  </a:moveTo>
                  <a:lnTo>
                    <a:pt x="0" y="8916"/>
                  </a:lnTo>
                  <a:lnTo>
                    <a:pt x="1552" y="5930"/>
                  </a:lnTo>
                  <a:lnTo>
                    <a:pt x="3023" y="2944"/>
                  </a:lnTo>
                  <a:lnTo>
                    <a:pt x="4617" y="0"/>
                  </a:lnTo>
                  <a:lnTo>
                    <a:pt x="23657" y="10389"/>
                  </a:lnTo>
                  <a:lnTo>
                    <a:pt x="22063" y="13293"/>
                  </a:lnTo>
                  <a:lnTo>
                    <a:pt x="20511" y="16238"/>
                  </a:lnTo>
                  <a:lnTo>
                    <a:pt x="18999" y="192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0" name="Google Shape;580;p7"/>
            <p:cNvSpPr/>
            <p:nvPr/>
          </p:nvSpPr>
          <p:spPr>
            <a:xfrm>
              <a:off x="809847" y="4305879"/>
              <a:ext cx="44450" cy="30480"/>
            </a:xfrm>
            <a:custGeom>
              <a:rect b="b" l="l" r="r" t="t"/>
              <a:pathLst>
                <a:path extrusionOk="0" h="30479" w="44450">
                  <a:moveTo>
                    <a:pt x="39592" y="30349"/>
                  </a:moveTo>
                  <a:lnTo>
                    <a:pt x="0" y="8834"/>
                  </a:lnTo>
                  <a:lnTo>
                    <a:pt x="3064" y="2904"/>
                  </a:lnTo>
                  <a:lnTo>
                    <a:pt x="4658" y="0"/>
                  </a:lnTo>
                  <a:lnTo>
                    <a:pt x="44250" y="21514"/>
                  </a:lnTo>
                  <a:lnTo>
                    <a:pt x="39592" y="3034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1" name="Google Shape;581;p7"/>
            <p:cNvSpPr/>
            <p:nvPr/>
          </p:nvSpPr>
          <p:spPr>
            <a:xfrm>
              <a:off x="849439" y="4330298"/>
              <a:ext cx="3175" cy="6350"/>
            </a:xfrm>
            <a:custGeom>
              <a:rect b="b" l="l" r="r" t="t"/>
              <a:pathLst>
                <a:path extrusionOk="0" h="6350" w="3175">
                  <a:moveTo>
                    <a:pt x="81" y="6012"/>
                  </a:moveTo>
                  <a:lnTo>
                    <a:pt x="3064" y="0"/>
                  </a:lnTo>
                  <a:lnTo>
                    <a:pt x="1593" y="3026"/>
                  </a:lnTo>
                  <a:lnTo>
                    <a:pt x="81" y="60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2" name="Google Shape;582;p7"/>
            <p:cNvSpPr/>
            <p:nvPr/>
          </p:nvSpPr>
          <p:spPr>
            <a:xfrm>
              <a:off x="813402" y="4257656"/>
              <a:ext cx="23495" cy="20955"/>
            </a:xfrm>
            <a:custGeom>
              <a:rect b="b" l="l" r="r" t="t"/>
              <a:pathLst>
                <a:path extrusionOk="0" h="20954" w="23494">
                  <a:moveTo>
                    <a:pt x="17732" y="20737"/>
                  </a:moveTo>
                  <a:lnTo>
                    <a:pt x="0" y="8221"/>
                  </a:lnTo>
                  <a:lnTo>
                    <a:pt x="1879" y="5439"/>
                  </a:lnTo>
                  <a:lnTo>
                    <a:pt x="3840" y="2740"/>
                  </a:lnTo>
                  <a:lnTo>
                    <a:pt x="5761" y="0"/>
                  </a:lnTo>
                  <a:lnTo>
                    <a:pt x="23412" y="12475"/>
                  </a:lnTo>
                  <a:lnTo>
                    <a:pt x="21450" y="15174"/>
                  </a:lnTo>
                  <a:lnTo>
                    <a:pt x="17732" y="2073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3" name="Google Shape;583;p7"/>
            <p:cNvSpPr/>
            <p:nvPr/>
          </p:nvSpPr>
          <p:spPr>
            <a:xfrm>
              <a:off x="831134" y="4270131"/>
              <a:ext cx="42545" cy="34290"/>
            </a:xfrm>
            <a:custGeom>
              <a:rect b="b" l="l" r="r" t="t"/>
              <a:pathLst>
                <a:path extrusionOk="0" h="34289" w="42544">
                  <a:moveTo>
                    <a:pt x="36773" y="34275"/>
                  </a:moveTo>
                  <a:lnTo>
                    <a:pt x="0" y="8262"/>
                  </a:lnTo>
                  <a:lnTo>
                    <a:pt x="3718" y="2699"/>
                  </a:lnTo>
                  <a:lnTo>
                    <a:pt x="5679" y="0"/>
                  </a:lnTo>
                  <a:lnTo>
                    <a:pt x="42452" y="26013"/>
                  </a:lnTo>
                  <a:lnTo>
                    <a:pt x="36773" y="3427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4" name="Google Shape;584;p7"/>
            <p:cNvSpPr/>
            <p:nvPr/>
          </p:nvSpPr>
          <p:spPr>
            <a:xfrm>
              <a:off x="867908" y="4296145"/>
              <a:ext cx="6350" cy="8890"/>
            </a:xfrm>
            <a:custGeom>
              <a:rect b="b" l="l" r="r" t="t"/>
              <a:pathLst>
                <a:path extrusionOk="0" h="8889" w="6350">
                  <a:moveTo>
                    <a:pt x="81" y="8303"/>
                  </a:moveTo>
                  <a:lnTo>
                    <a:pt x="1879" y="5480"/>
                  </a:lnTo>
                  <a:lnTo>
                    <a:pt x="3758" y="2740"/>
                  </a:lnTo>
                  <a:lnTo>
                    <a:pt x="5679" y="0"/>
                  </a:lnTo>
                  <a:lnTo>
                    <a:pt x="3799" y="2781"/>
                  </a:lnTo>
                  <a:lnTo>
                    <a:pt x="1920" y="5521"/>
                  </a:lnTo>
                  <a:lnTo>
                    <a:pt x="81" y="83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5" name="Google Shape;585;p7"/>
            <p:cNvSpPr/>
            <p:nvPr/>
          </p:nvSpPr>
          <p:spPr>
            <a:xfrm>
              <a:off x="886539" y="4178715"/>
              <a:ext cx="21590" cy="23495"/>
            </a:xfrm>
            <a:custGeom>
              <a:rect b="b" l="l" r="r" t="t"/>
              <a:pathLst>
                <a:path extrusionOk="0" h="23495" w="21590">
                  <a:moveTo>
                    <a:pt x="13442" y="23273"/>
                  </a:moveTo>
                  <a:lnTo>
                    <a:pt x="0" y="6217"/>
                  </a:lnTo>
                  <a:lnTo>
                    <a:pt x="2574" y="4090"/>
                  </a:lnTo>
                  <a:lnTo>
                    <a:pt x="7885" y="0"/>
                  </a:lnTo>
                  <a:lnTo>
                    <a:pt x="21246" y="16974"/>
                  </a:lnTo>
                  <a:lnTo>
                    <a:pt x="18590" y="19019"/>
                  </a:lnTo>
                  <a:lnTo>
                    <a:pt x="16016" y="21105"/>
                  </a:lnTo>
                  <a:lnTo>
                    <a:pt x="13442" y="2327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p7"/>
            <p:cNvSpPr/>
            <p:nvPr/>
          </p:nvSpPr>
          <p:spPr>
            <a:xfrm>
              <a:off x="899982" y="4195689"/>
              <a:ext cx="36195" cy="41910"/>
            </a:xfrm>
            <a:custGeom>
              <a:rect b="b" l="l" r="r" t="t"/>
              <a:pathLst>
                <a:path extrusionOk="0" h="41910" w="36194">
                  <a:moveTo>
                    <a:pt x="27906" y="41719"/>
                  </a:moveTo>
                  <a:lnTo>
                    <a:pt x="0" y="6298"/>
                  </a:lnTo>
                  <a:lnTo>
                    <a:pt x="5148" y="2045"/>
                  </a:lnTo>
                  <a:lnTo>
                    <a:pt x="7804" y="0"/>
                  </a:lnTo>
                  <a:lnTo>
                    <a:pt x="35669" y="35380"/>
                  </a:lnTo>
                  <a:lnTo>
                    <a:pt x="30480" y="39552"/>
                  </a:lnTo>
                  <a:lnTo>
                    <a:pt x="27906" y="417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p7"/>
            <p:cNvSpPr/>
            <p:nvPr/>
          </p:nvSpPr>
          <p:spPr>
            <a:xfrm>
              <a:off x="927889" y="4231070"/>
              <a:ext cx="8255" cy="6350"/>
            </a:xfrm>
            <a:custGeom>
              <a:rect b="b" l="l" r="r" t="t"/>
              <a:pathLst>
                <a:path extrusionOk="0" h="6350" w="8255">
                  <a:moveTo>
                    <a:pt x="0" y="6339"/>
                  </a:moveTo>
                  <a:lnTo>
                    <a:pt x="2574" y="4171"/>
                  </a:lnTo>
                  <a:lnTo>
                    <a:pt x="5148" y="2085"/>
                  </a:lnTo>
                  <a:lnTo>
                    <a:pt x="7763" y="0"/>
                  </a:lnTo>
                  <a:lnTo>
                    <a:pt x="5189" y="2126"/>
                  </a:lnTo>
                  <a:lnTo>
                    <a:pt x="2574" y="4212"/>
                  </a:lnTo>
                  <a:lnTo>
                    <a:pt x="0"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8" name="Google Shape;588;p7"/>
            <p:cNvSpPr/>
            <p:nvPr/>
          </p:nvSpPr>
          <p:spPr>
            <a:xfrm>
              <a:off x="1121029" y="4098465"/>
              <a:ext cx="10160" cy="22225"/>
            </a:xfrm>
            <a:custGeom>
              <a:rect b="b" l="l" r="r" t="t"/>
              <a:pathLst>
                <a:path extrusionOk="0" h="22225" w="10159">
                  <a:moveTo>
                    <a:pt x="0" y="21759"/>
                  </a:moveTo>
                  <a:lnTo>
                    <a:pt x="0" y="163"/>
                  </a:lnTo>
                  <a:lnTo>
                    <a:pt x="1879" y="122"/>
                  </a:lnTo>
                  <a:lnTo>
                    <a:pt x="3759" y="0"/>
                  </a:lnTo>
                  <a:lnTo>
                    <a:pt x="7109" y="0"/>
                  </a:lnTo>
                  <a:lnTo>
                    <a:pt x="8539" y="122"/>
                  </a:lnTo>
                  <a:lnTo>
                    <a:pt x="10010" y="122"/>
                  </a:lnTo>
                  <a:lnTo>
                    <a:pt x="10010" y="21718"/>
                  </a:lnTo>
                  <a:lnTo>
                    <a:pt x="1879" y="21718"/>
                  </a:lnTo>
                  <a:lnTo>
                    <a:pt x="0"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9" name="Google Shape;589;p7"/>
            <p:cNvSpPr/>
            <p:nvPr/>
          </p:nvSpPr>
          <p:spPr>
            <a:xfrm>
              <a:off x="1121029" y="4120184"/>
              <a:ext cx="10160" cy="45720"/>
            </a:xfrm>
            <a:custGeom>
              <a:rect b="b" l="l" r="r" t="t"/>
              <a:pathLst>
                <a:path extrusionOk="0" h="45720" w="10159">
                  <a:moveTo>
                    <a:pt x="326" y="45155"/>
                  </a:moveTo>
                  <a:lnTo>
                    <a:pt x="0" y="45155"/>
                  </a:lnTo>
                  <a:lnTo>
                    <a:pt x="0" y="40"/>
                  </a:lnTo>
                  <a:lnTo>
                    <a:pt x="10010" y="0"/>
                  </a:lnTo>
                  <a:lnTo>
                    <a:pt x="10010" y="24254"/>
                  </a:lnTo>
                  <a:lnTo>
                    <a:pt x="6660" y="31249"/>
                  </a:lnTo>
                  <a:lnTo>
                    <a:pt x="3432" y="38202"/>
                  </a:lnTo>
                  <a:lnTo>
                    <a:pt x="326" y="451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0" name="Google Shape;590;p7"/>
            <p:cNvSpPr/>
            <p:nvPr/>
          </p:nvSpPr>
          <p:spPr>
            <a:xfrm>
              <a:off x="1121029" y="4165340"/>
              <a:ext cx="635" cy="635"/>
            </a:xfrm>
            <a:custGeom>
              <a:rect b="b" l="l" r="r" t="t"/>
              <a:pathLst>
                <a:path extrusionOk="0" h="635" w="634">
                  <a:moveTo>
                    <a:pt x="0" y="40"/>
                  </a:moveTo>
                  <a:lnTo>
                    <a:pt x="326" y="0"/>
                  </a:lnTo>
                  <a:lnTo>
                    <a:pt x="0"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1" name="Google Shape;591;p7"/>
            <p:cNvSpPr/>
            <p:nvPr/>
          </p:nvSpPr>
          <p:spPr>
            <a:xfrm>
              <a:off x="1034694" y="4820835"/>
              <a:ext cx="15240" cy="23495"/>
            </a:xfrm>
            <a:custGeom>
              <a:rect b="b" l="l" r="r" t="t"/>
              <a:pathLst>
                <a:path extrusionOk="0" h="23495" w="15240">
                  <a:moveTo>
                    <a:pt x="9765" y="23355"/>
                  </a:moveTo>
                  <a:lnTo>
                    <a:pt x="3227" y="21882"/>
                  </a:lnTo>
                  <a:lnTo>
                    <a:pt x="0" y="21105"/>
                  </a:lnTo>
                  <a:lnTo>
                    <a:pt x="5025" y="0"/>
                  </a:lnTo>
                  <a:lnTo>
                    <a:pt x="8253" y="818"/>
                  </a:lnTo>
                  <a:lnTo>
                    <a:pt x="14790" y="2331"/>
                  </a:lnTo>
                  <a:lnTo>
                    <a:pt x="9765" y="233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2" name="Google Shape;592;p7"/>
            <p:cNvSpPr/>
            <p:nvPr/>
          </p:nvSpPr>
          <p:spPr>
            <a:xfrm>
              <a:off x="1039720" y="4776988"/>
              <a:ext cx="20320" cy="46355"/>
            </a:xfrm>
            <a:custGeom>
              <a:rect b="b" l="l" r="r" t="t"/>
              <a:pathLst>
                <a:path extrusionOk="0" h="46354" w="20319">
                  <a:moveTo>
                    <a:pt x="9765" y="46178"/>
                  </a:moveTo>
                  <a:lnTo>
                    <a:pt x="0" y="43846"/>
                  </a:lnTo>
                  <a:lnTo>
                    <a:pt x="10459" y="0"/>
                  </a:lnTo>
                  <a:lnTo>
                    <a:pt x="20225" y="2290"/>
                  </a:lnTo>
                  <a:lnTo>
                    <a:pt x="9765"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3" name="Google Shape;593;p7"/>
            <p:cNvSpPr/>
            <p:nvPr/>
          </p:nvSpPr>
          <p:spPr>
            <a:xfrm>
              <a:off x="1050180" y="4776988"/>
              <a:ext cx="10160" cy="2540"/>
            </a:xfrm>
            <a:custGeom>
              <a:rect b="b" l="l" r="r" t="t"/>
              <a:pathLst>
                <a:path extrusionOk="0" h="2539" w="10159">
                  <a:moveTo>
                    <a:pt x="9765" y="2290"/>
                  </a:moveTo>
                  <a:lnTo>
                    <a:pt x="3227" y="818"/>
                  </a:lnTo>
                  <a:lnTo>
                    <a:pt x="0" y="0"/>
                  </a:lnTo>
                  <a:lnTo>
                    <a:pt x="3227" y="777"/>
                  </a:lnTo>
                  <a:lnTo>
                    <a:pt x="6537" y="1513"/>
                  </a:lnTo>
                  <a:lnTo>
                    <a:pt x="9765" y="220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4" name="Google Shape;594;p7"/>
            <p:cNvSpPr/>
            <p:nvPr/>
          </p:nvSpPr>
          <p:spPr>
            <a:xfrm>
              <a:off x="1371495" y="4726679"/>
              <a:ext cx="22860" cy="22860"/>
            </a:xfrm>
            <a:custGeom>
              <a:rect b="b" l="l" r="r" t="t"/>
              <a:pathLst>
                <a:path extrusionOk="0" h="22860" w="22859">
                  <a:moveTo>
                    <a:pt x="15240" y="22291"/>
                  </a:moveTo>
                  <a:lnTo>
                    <a:pt x="0" y="7035"/>
                  </a:lnTo>
                  <a:lnTo>
                    <a:pt x="4821" y="2413"/>
                  </a:lnTo>
                  <a:lnTo>
                    <a:pt x="7150" y="0"/>
                  </a:lnTo>
                  <a:lnTo>
                    <a:pt x="22472" y="15338"/>
                  </a:lnTo>
                  <a:lnTo>
                    <a:pt x="20143" y="17751"/>
                  </a:lnTo>
                  <a:lnTo>
                    <a:pt x="15240"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5" name="Google Shape;595;p7"/>
            <p:cNvSpPr/>
            <p:nvPr/>
          </p:nvSpPr>
          <p:spPr>
            <a:xfrm>
              <a:off x="1339625" y="4694816"/>
              <a:ext cx="39370" cy="39370"/>
            </a:xfrm>
            <a:custGeom>
              <a:rect b="b" l="l" r="r" t="t"/>
              <a:pathLst>
                <a:path extrusionOk="0" h="39370" w="39369">
                  <a:moveTo>
                    <a:pt x="31870" y="38897"/>
                  </a:moveTo>
                  <a:lnTo>
                    <a:pt x="0" y="6994"/>
                  </a:lnTo>
                  <a:lnTo>
                    <a:pt x="4821" y="2372"/>
                  </a:lnTo>
                  <a:lnTo>
                    <a:pt x="7150" y="0"/>
                  </a:lnTo>
                  <a:lnTo>
                    <a:pt x="39020" y="31862"/>
                  </a:lnTo>
                  <a:lnTo>
                    <a:pt x="36691" y="34275"/>
                  </a:lnTo>
                  <a:lnTo>
                    <a:pt x="3187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6" name="Google Shape;596;p7"/>
            <p:cNvSpPr/>
            <p:nvPr/>
          </p:nvSpPr>
          <p:spPr>
            <a:xfrm>
              <a:off x="1339543" y="4694775"/>
              <a:ext cx="7620" cy="7620"/>
            </a:xfrm>
            <a:custGeom>
              <a:rect b="b" l="l" r="r" t="t"/>
              <a:pathLst>
                <a:path extrusionOk="0" h="7620" w="7619">
                  <a:moveTo>
                    <a:pt x="4903" y="2413"/>
                  </a:moveTo>
                  <a:lnTo>
                    <a:pt x="7232" y="0"/>
                  </a:lnTo>
                  <a:lnTo>
                    <a:pt x="4903" y="2413"/>
                  </a:lnTo>
                  <a:close/>
                </a:path>
                <a:path extrusionOk="0" h="7620" w="7619">
                  <a:moveTo>
                    <a:pt x="81" y="7035"/>
                  </a:moveTo>
                  <a:lnTo>
                    <a:pt x="2451" y="4703"/>
                  </a:lnTo>
                  <a:lnTo>
                    <a:pt x="4903" y="2413"/>
                  </a:lnTo>
                  <a:lnTo>
                    <a:pt x="2492" y="4744"/>
                  </a:lnTo>
                  <a:lnTo>
                    <a:pt x="81" y="70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7" name="Google Shape;597;p7"/>
            <p:cNvSpPr/>
            <p:nvPr/>
          </p:nvSpPr>
          <p:spPr>
            <a:xfrm>
              <a:off x="1411292" y="4680746"/>
              <a:ext cx="24130" cy="20955"/>
            </a:xfrm>
            <a:custGeom>
              <a:rect b="b" l="l" r="r" t="t"/>
              <a:pathLst>
                <a:path extrusionOk="0" h="20954" w="24130">
                  <a:moveTo>
                    <a:pt x="17732" y="20655"/>
                  </a:moveTo>
                  <a:lnTo>
                    <a:pt x="0" y="8139"/>
                  </a:lnTo>
                  <a:lnTo>
                    <a:pt x="2002" y="5480"/>
                  </a:lnTo>
                  <a:lnTo>
                    <a:pt x="5883" y="0"/>
                  </a:lnTo>
                  <a:lnTo>
                    <a:pt x="23534" y="12475"/>
                  </a:lnTo>
                  <a:lnTo>
                    <a:pt x="21573" y="15215"/>
                  </a:lnTo>
                  <a:lnTo>
                    <a:pt x="19694" y="17955"/>
                  </a:lnTo>
                  <a:lnTo>
                    <a:pt x="17732" y="206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8" name="Google Shape;598;p7"/>
            <p:cNvSpPr/>
            <p:nvPr/>
          </p:nvSpPr>
          <p:spPr>
            <a:xfrm>
              <a:off x="1374478" y="4654732"/>
              <a:ext cx="43180" cy="34290"/>
            </a:xfrm>
            <a:custGeom>
              <a:rect b="b" l="l" r="r" t="t"/>
              <a:pathLst>
                <a:path extrusionOk="0" h="34289" w="43180">
                  <a:moveTo>
                    <a:pt x="36813" y="34153"/>
                  </a:moveTo>
                  <a:lnTo>
                    <a:pt x="0" y="8098"/>
                  </a:lnTo>
                  <a:lnTo>
                    <a:pt x="2043" y="5439"/>
                  </a:lnTo>
                  <a:lnTo>
                    <a:pt x="5924" y="0"/>
                  </a:lnTo>
                  <a:lnTo>
                    <a:pt x="42697" y="26013"/>
                  </a:lnTo>
                  <a:lnTo>
                    <a:pt x="38816" y="31494"/>
                  </a:lnTo>
                  <a:lnTo>
                    <a:pt x="36813" y="3415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9" name="Google Shape;599;p7"/>
            <p:cNvSpPr/>
            <p:nvPr/>
          </p:nvSpPr>
          <p:spPr>
            <a:xfrm>
              <a:off x="1374478" y="4654691"/>
              <a:ext cx="6350" cy="8255"/>
            </a:xfrm>
            <a:custGeom>
              <a:rect b="b" l="l" r="r" t="t"/>
              <a:pathLst>
                <a:path extrusionOk="0" h="8254" w="6350">
                  <a:moveTo>
                    <a:pt x="0" y="8139"/>
                  </a:moveTo>
                  <a:lnTo>
                    <a:pt x="2002" y="5480"/>
                  </a:lnTo>
                  <a:lnTo>
                    <a:pt x="5842" y="0"/>
                  </a:lnTo>
                  <a:lnTo>
                    <a:pt x="4004" y="2781"/>
                  </a:lnTo>
                  <a:lnTo>
                    <a:pt x="2043" y="5480"/>
                  </a:lnTo>
                  <a:lnTo>
                    <a:pt x="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p7"/>
            <p:cNvSpPr/>
            <p:nvPr/>
          </p:nvSpPr>
          <p:spPr>
            <a:xfrm>
              <a:off x="1339829" y="4754369"/>
              <a:ext cx="21590" cy="23495"/>
            </a:xfrm>
            <a:custGeom>
              <a:rect b="b" l="l" r="r" t="t"/>
              <a:pathLst>
                <a:path extrusionOk="0" h="23495" w="21590">
                  <a:moveTo>
                    <a:pt x="13401" y="23150"/>
                  </a:moveTo>
                  <a:lnTo>
                    <a:pt x="0" y="6135"/>
                  </a:lnTo>
                  <a:lnTo>
                    <a:pt x="5311" y="2086"/>
                  </a:lnTo>
                  <a:lnTo>
                    <a:pt x="7926" y="0"/>
                  </a:lnTo>
                  <a:lnTo>
                    <a:pt x="21287" y="16974"/>
                  </a:lnTo>
                  <a:lnTo>
                    <a:pt x="16098" y="21146"/>
                  </a:lnTo>
                  <a:lnTo>
                    <a:pt x="13401" y="231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1" name="Google Shape;601;p7"/>
            <p:cNvSpPr/>
            <p:nvPr/>
          </p:nvSpPr>
          <p:spPr>
            <a:xfrm>
              <a:off x="1311964" y="4718948"/>
              <a:ext cx="36195" cy="41910"/>
            </a:xfrm>
            <a:custGeom>
              <a:rect b="b" l="l" r="r" t="t"/>
              <a:pathLst>
                <a:path extrusionOk="0" h="41910" w="36194">
                  <a:moveTo>
                    <a:pt x="27865" y="41556"/>
                  </a:moveTo>
                  <a:lnTo>
                    <a:pt x="0" y="6135"/>
                  </a:lnTo>
                  <a:lnTo>
                    <a:pt x="5311" y="2085"/>
                  </a:lnTo>
                  <a:lnTo>
                    <a:pt x="7926" y="0"/>
                  </a:lnTo>
                  <a:lnTo>
                    <a:pt x="35792" y="35421"/>
                  </a:lnTo>
                  <a:lnTo>
                    <a:pt x="27865" y="415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2" name="Google Shape;602;p7"/>
            <p:cNvSpPr/>
            <p:nvPr/>
          </p:nvSpPr>
          <p:spPr>
            <a:xfrm>
              <a:off x="1311922" y="4718907"/>
              <a:ext cx="8255" cy="6350"/>
            </a:xfrm>
            <a:custGeom>
              <a:rect b="b" l="l" r="r" t="t"/>
              <a:pathLst>
                <a:path extrusionOk="0" h="6350" w="8255">
                  <a:moveTo>
                    <a:pt x="2696" y="4172"/>
                  </a:moveTo>
                  <a:lnTo>
                    <a:pt x="7926" y="0"/>
                  </a:lnTo>
                  <a:lnTo>
                    <a:pt x="5352" y="2126"/>
                  </a:lnTo>
                  <a:lnTo>
                    <a:pt x="2696" y="4172"/>
                  </a:lnTo>
                  <a:close/>
                </a:path>
                <a:path extrusionOk="0" h="6350" w="8255">
                  <a:moveTo>
                    <a:pt x="40" y="6176"/>
                  </a:moveTo>
                  <a:lnTo>
                    <a:pt x="2696" y="4172"/>
                  </a:lnTo>
                  <a:lnTo>
                    <a:pt x="40" y="61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3" name="Google Shape;603;p7"/>
            <p:cNvSpPr/>
            <p:nvPr/>
          </p:nvSpPr>
          <p:spPr>
            <a:xfrm>
              <a:off x="1305671" y="4778052"/>
              <a:ext cx="20320" cy="24130"/>
            </a:xfrm>
            <a:custGeom>
              <a:rect b="b" l="l" r="r" t="t"/>
              <a:pathLst>
                <a:path extrusionOk="0" h="24129" w="20319">
                  <a:moveTo>
                    <a:pt x="11317" y="23600"/>
                  </a:moveTo>
                  <a:lnTo>
                    <a:pt x="0" y="5194"/>
                  </a:lnTo>
                  <a:lnTo>
                    <a:pt x="5761" y="1758"/>
                  </a:lnTo>
                  <a:lnTo>
                    <a:pt x="8580" y="0"/>
                  </a:lnTo>
                  <a:lnTo>
                    <a:pt x="19898" y="18446"/>
                  </a:lnTo>
                  <a:lnTo>
                    <a:pt x="17038" y="20205"/>
                  </a:lnTo>
                  <a:lnTo>
                    <a:pt x="11317"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4" name="Google Shape;604;p7"/>
            <p:cNvSpPr/>
            <p:nvPr/>
          </p:nvSpPr>
          <p:spPr>
            <a:xfrm>
              <a:off x="1282095" y="4739604"/>
              <a:ext cx="32384" cy="43815"/>
            </a:xfrm>
            <a:custGeom>
              <a:rect b="b" l="l" r="r" t="t"/>
              <a:pathLst>
                <a:path extrusionOk="0" h="43814" w="32384">
                  <a:moveTo>
                    <a:pt x="23575" y="43642"/>
                  </a:moveTo>
                  <a:lnTo>
                    <a:pt x="0" y="5194"/>
                  </a:lnTo>
                  <a:lnTo>
                    <a:pt x="5761" y="1799"/>
                  </a:lnTo>
                  <a:lnTo>
                    <a:pt x="8580" y="0"/>
                  </a:lnTo>
                  <a:lnTo>
                    <a:pt x="32156" y="38447"/>
                  </a:lnTo>
                  <a:lnTo>
                    <a:pt x="23575" y="4364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5" name="Google Shape;605;p7"/>
            <p:cNvSpPr/>
            <p:nvPr/>
          </p:nvSpPr>
          <p:spPr>
            <a:xfrm>
              <a:off x="1282055" y="4739563"/>
              <a:ext cx="8890" cy="5715"/>
            </a:xfrm>
            <a:custGeom>
              <a:rect b="b" l="l" r="r" t="t"/>
              <a:pathLst>
                <a:path extrusionOk="0" h="5714" w="8890">
                  <a:moveTo>
                    <a:pt x="40" y="5235"/>
                  </a:moveTo>
                  <a:lnTo>
                    <a:pt x="5761" y="1758"/>
                  </a:lnTo>
                  <a:lnTo>
                    <a:pt x="8580" y="0"/>
                  </a:lnTo>
                  <a:lnTo>
                    <a:pt x="5801" y="1840"/>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6" name="Google Shape;606;p7"/>
            <p:cNvSpPr/>
            <p:nvPr/>
          </p:nvSpPr>
          <p:spPr>
            <a:xfrm>
              <a:off x="779325" y="4528304"/>
              <a:ext cx="43815" cy="17780"/>
            </a:xfrm>
            <a:custGeom>
              <a:rect b="b" l="l" r="r" t="t"/>
              <a:pathLst>
                <a:path extrusionOk="0" h="17779" w="43815">
                  <a:moveTo>
                    <a:pt x="0" y="17301"/>
                  </a:moveTo>
                  <a:lnTo>
                    <a:pt x="40" y="7116"/>
                  </a:lnTo>
                  <a:lnTo>
                    <a:pt x="41471" y="0"/>
                  </a:lnTo>
                  <a:lnTo>
                    <a:pt x="43310" y="9857"/>
                  </a:lnTo>
                  <a:lnTo>
                    <a:pt x="0" y="173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7" name="Google Shape;607;p7"/>
            <p:cNvSpPr/>
            <p:nvPr/>
          </p:nvSpPr>
          <p:spPr>
            <a:xfrm>
              <a:off x="820797" y="4528304"/>
              <a:ext cx="1905" cy="8255"/>
            </a:xfrm>
            <a:custGeom>
              <a:rect b="b" l="l" r="r" t="t"/>
              <a:pathLst>
                <a:path extrusionOk="0" h="8254" w="1905">
                  <a:moveTo>
                    <a:pt x="1470" y="7975"/>
                  </a:moveTo>
                  <a:lnTo>
                    <a:pt x="939" y="5317"/>
                  </a:lnTo>
                  <a:lnTo>
                    <a:pt x="449" y="2658"/>
                  </a:lnTo>
                  <a:lnTo>
                    <a:pt x="0" y="0"/>
                  </a:lnTo>
                  <a:lnTo>
                    <a:pt x="980" y="5317"/>
                  </a:lnTo>
                  <a:lnTo>
                    <a:pt x="1470" y="797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8" name="Google Shape;608;p7"/>
            <p:cNvSpPr/>
            <p:nvPr/>
          </p:nvSpPr>
          <p:spPr>
            <a:xfrm>
              <a:off x="1457912" y="4655755"/>
              <a:ext cx="635" cy="635"/>
            </a:xfrm>
            <a:custGeom>
              <a:rect b="b" l="l" r="r" t="t"/>
              <a:pathLst>
                <a:path extrusionOk="0" h="635" w="634">
                  <a:moveTo>
                    <a:pt x="0" y="613"/>
                  </a:moveTo>
                  <a:lnTo>
                    <a:pt x="122" y="286"/>
                  </a:lnTo>
                  <a:lnTo>
                    <a:pt x="326" y="0"/>
                  </a:lnTo>
                  <a:lnTo>
                    <a:pt x="0" y="613"/>
                  </a:lnTo>
                  <a:close/>
                </a:path>
              </a:pathLst>
            </a:custGeom>
            <a:solidFill>
              <a:srgbClr val="FFDE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9" name="Google Shape;609;p7"/>
            <p:cNvSpPr/>
            <p:nvPr/>
          </p:nvSpPr>
          <p:spPr>
            <a:xfrm>
              <a:off x="1434255" y="4645407"/>
              <a:ext cx="24130" cy="19685"/>
            </a:xfrm>
            <a:custGeom>
              <a:rect b="b" l="l" r="r" t="t"/>
              <a:pathLst>
                <a:path extrusionOk="0" h="19685" w="24130">
                  <a:moveTo>
                    <a:pt x="18958" y="19060"/>
                  </a:moveTo>
                  <a:lnTo>
                    <a:pt x="0" y="8753"/>
                  </a:lnTo>
                  <a:lnTo>
                    <a:pt x="3309" y="2944"/>
                  </a:lnTo>
                  <a:lnTo>
                    <a:pt x="4903" y="0"/>
                  </a:lnTo>
                  <a:lnTo>
                    <a:pt x="23984" y="10348"/>
                  </a:lnTo>
                  <a:lnTo>
                    <a:pt x="23779" y="10634"/>
                  </a:lnTo>
                  <a:lnTo>
                    <a:pt x="23657" y="10961"/>
                  </a:lnTo>
                  <a:lnTo>
                    <a:pt x="23453" y="11248"/>
                  </a:lnTo>
                  <a:lnTo>
                    <a:pt x="22023" y="13906"/>
                  </a:lnTo>
                  <a:lnTo>
                    <a:pt x="20470" y="16442"/>
                  </a:lnTo>
                  <a:lnTo>
                    <a:pt x="18958" y="190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0" name="Google Shape;610;p7"/>
            <p:cNvSpPr/>
            <p:nvPr/>
          </p:nvSpPr>
          <p:spPr>
            <a:xfrm>
              <a:off x="1394621" y="4623892"/>
              <a:ext cx="45085" cy="30480"/>
            </a:xfrm>
            <a:custGeom>
              <a:rect b="b" l="l" r="r" t="t"/>
              <a:pathLst>
                <a:path extrusionOk="0" h="30479" w="45084">
                  <a:moveTo>
                    <a:pt x="39633" y="30267"/>
                  </a:moveTo>
                  <a:lnTo>
                    <a:pt x="0" y="8712"/>
                  </a:lnTo>
                  <a:lnTo>
                    <a:pt x="2819" y="3844"/>
                  </a:lnTo>
                  <a:lnTo>
                    <a:pt x="4943" y="0"/>
                  </a:lnTo>
                  <a:lnTo>
                    <a:pt x="44536" y="21514"/>
                  </a:lnTo>
                  <a:lnTo>
                    <a:pt x="39633" y="302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p7"/>
            <p:cNvSpPr/>
            <p:nvPr/>
          </p:nvSpPr>
          <p:spPr>
            <a:xfrm>
              <a:off x="1394580" y="4627737"/>
              <a:ext cx="3175" cy="5080"/>
            </a:xfrm>
            <a:custGeom>
              <a:rect b="b" l="l" r="r" t="t"/>
              <a:pathLst>
                <a:path extrusionOk="0" h="5079" w="3175">
                  <a:moveTo>
                    <a:pt x="40" y="4867"/>
                  </a:moveTo>
                  <a:lnTo>
                    <a:pt x="2860" y="0"/>
                  </a:lnTo>
                  <a:lnTo>
                    <a:pt x="1470" y="2454"/>
                  </a:lnTo>
                  <a:lnTo>
                    <a:pt x="40" y="48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7"/>
            <p:cNvSpPr/>
            <p:nvPr/>
          </p:nvSpPr>
          <p:spPr>
            <a:xfrm>
              <a:off x="1220807" y="4816213"/>
              <a:ext cx="15875" cy="23495"/>
            </a:xfrm>
            <a:custGeom>
              <a:rect b="b" l="l" r="r" t="t"/>
              <a:pathLst>
                <a:path extrusionOk="0" h="23495" w="15875">
                  <a:moveTo>
                    <a:pt x="6128" y="23477"/>
                  </a:moveTo>
                  <a:lnTo>
                    <a:pt x="0" y="2781"/>
                  </a:lnTo>
                  <a:lnTo>
                    <a:pt x="9642" y="0"/>
                  </a:lnTo>
                  <a:lnTo>
                    <a:pt x="15771" y="20737"/>
                  </a:lnTo>
                  <a:lnTo>
                    <a:pt x="12584" y="21718"/>
                  </a:lnTo>
                  <a:lnTo>
                    <a:pt x="6128" y="2347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p7"/>
            <p:cNvSpPr/>
            <p:nvPr/>
          </p:nvSpPr>
          <p:spPr>
            <a:xfrm>
              <a:off x="1208018" y="4772939"/>
              <a:ext cx="22860" cy="46355"/>
            </a:xfrm>
            <a:custGeom>
              <a:rect b="b" l="l" r="r" t="t"/>
              <a:pathLst>
                <a:path extrusionOk="0" h="46354" w="22859">
                  <a:moveTo>
                    <a:pt x="12788" y="46055"/>
                  </a:moveTo>
                  <a:lnTo>
                    <a:pt x="0" y="2781"/>
                  </a:lnTo>
                  <a:lnTo>
                    <a:pt x="6414" y="981"/>
                  </a:lnTo>
                  <a:lnTo>
                    <a:pt x="9601" y="0"/>
                  </a:lnTo>
                  <a:lnTo>
                    <a:pt x="22431" y="43274"/>
                  </a:lnTo>
                  <a:lnTo>
                    <a:pt x="12788"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4" name="Google Shape;614;p7"/>
            <p:cNvSpPr/>
            <p:nvPr/>
          </p:nvSpPr>
          <p:spPr>
            <a:xfrm>
              <a:off x="1207977" y="4772898"/>
              <a:ext cx="10160" cy="3175"/>
            </a:xfrm>
            <a:custGeom>
              <a:rect b="b" l="l" r="r" t="t"/>
              <a:pathLst>
                <a:path extrusionOk="0" h="3175" w="10159">
                  <a:moveTo>
                    <a:pt x="40" y="2822"/>
                  </a:moveTo>
                  <a:lnTo>
                    <a:pt x="3227" y="1881"/>
                  </a:lnTo>
                  <a:lnTo>
                    <a:pt x="6455" y="981"/>
                  </a:lnTo>
                  <a:lnTo>
                    <a:pt x="9642" y="0"/>
                  </a:lnTo>
                  <a:lnTo>
                    <a:pt x="6455" y="1022"/>
                  </a:lnTo>
                  <a:lnTo>
                    <a:pt x="40" y="28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p7"/>
            <p:cNvSpPr/>
            <p:nvPr/>
          </p:nvSpPr>
          <p:spPr>
            <a:xfrm>
              <a:off x="1456727" y="4598574"/>
              <a:ext cx="24130" cy="17145"/>
            </a:xfrm>
            <a:custGeom>
              <a:rect b="b" l="l" r="r" t="t"/>
              <a:pathLst>
                <a:path extrusionOk="0" h="17145" w="24130">
                  <a:moveTo>
                    <a:pt x="20266" y="16810"/>
                  </a:moveTo>
                  <a:lnTo>
                    <a:pt x="0" y="9366"/>
                  </a:lnTo>
                  <a:lnTo>
                    <a:pt x="2451" y="3149"/>
                  </a:lnTo>
                  <a:lnTo>
                    <a:pt x="3595" y="0"/>
                  </a:lnTo>
                  <a:lnTo>
                    <a:pt x="23943" y="7485"/>
                  </a:lnTo>
                  <a:lnTo>
                    <a:pt x="22799" y="10675"/>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p7"/>
            <p:cNvSpPr/>
            <p:nvPr/>
          </p:nvSpPr>
          <p:spPr>
            <a:xfrm>
              <a:off x="1414397" y="4585812"/>
              <a:ext cx="46355" cy="22225"/>
            </a:xfrm>
            <a:custGeom>
              <a:rect b="b" l="l" r="r" t="t"/>
              <a:pathLst>
                <a:path extrusionOk="0" h="22225" w="46355">
                  <a:moveTo>
                    <a:pt x="42329" y="22127"/>
                  </a:moveTo>
                  <a:lnTo>
                    <a:pt x="0" y="6585"/>
                  </a:lnTo>
                  <a:lnTo>
                    <a:pt x="2574" y="0"/>
                  </a:lnTo>
                  <a:lnTo>
                    <a:pt x="11644" y="163"/>
                  </a:lnTo>
                  <a:lnTo>
                    <a:pt x="45925" y="12761"/>
                  </a:lnTo>
                  <a:lnTo>
                    <a:pt x="42329" y="2212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p7"/>
            <p:cNvSpPr/>
            <p:nvPr/>
          </p:nvSpPr>
          <p:spPr>
            <a:xfrm>
              <a:off x="1414356" y="4585812"/>
              <a:ext cx="3175" cy="6985"/>
            </a:xfrm>
            <a:custGeom>
              <a:rect b="b" l="l" r="r" t="t"/>
              <a:pathLst>
                <a:path extrusionOk="0" h="6985" w="3175">
                  <a:moveTo>
                    <a:pt x="40" y="6585"/>
                  </a:moveTo>
                  <a:lnTo>
                    <a:pt x="858" y="4335"/>
                  </a:lnTo>
                  <a:lnTo>
                    <a:pt x="1756" y="2167"/>
                  </a:lnTo>
                  <a:lnTo>
                    <a:pt x="2614" y="0"/>
                  </a:lnTo>
                  <a:lnTo>
                    <a:pt x="1797" y="2208"/>
                  </a:lnTo>
                  <a:lnTo>
                    <a:pt x="939" y="4376"/>
                  </a:lnTo>
                  <a:lnTo>
                    <a:pt x="40" y="658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p7"/>
            <p:cNvSpPr/>
            <p:nvPr/>
          </p:nvSpPr>
          <p:spPr>
            <a:xfrm>
              <a:off x="1268816" y="4797848"/>
              <a:ext cx="18415" cy="24130"/>
            </a:xfrm>
            <a:custGeom>
              <a:rect b="b" l="l" r="r" t="t"/>
              <a:pathLst>
                <a:path extrusionOk="0" h="24129" w="18415">
                  <a:moveTo>
                    <a:pt x="9070" y="23804"/>
                  </a:moveTo>
                  <a:lnTo>
                    <a:pt x="0" y="4131"/>
                  </a:lnTo>
                  <a:lnTo>
                    <a:pt x="3064" y="2822"/>
                  </a:lnTo>
                  <a:lnTo>
                    <a:pt x="9111" y="0"/>
                  </a:lnTo>
                  <a:lnTo>
                    <a:pt x="18182" y="19673"/>
                  </a:lnTo>
                  <a:lnTo>
                    <a:pt x="15158" y="21064"/>
                  </a:lnTo>
                  <a:lnTo>
                    <a:pt x="12094" y="22414"/>
                  </a:lnTo>
                  <a:lnTo>
                    <a:pt x="9070"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p7"/>
            <p:cNvSpPr/>
            <p:nvPr/>
          </p:nvSpPr>
          <p:spPr>
            <a:xfrm>
              <a:off x="1249899" y="4756905"/>
              <a:ext cx="28575" cy="45085"/>
            </a:xfrm>
            <a:custGeom>
              <a:rect b="b" l="l" r="r" t="t"/>
              <a:pathLst>
                <a:path extrusionOk="0" h="45085" w="28575">
                  <a:moveTo>
                    <a:pt x="18917" y="45073"/>
                  </a:moveTo>
                  <a:lnTo>
                    <a:pt x="0" y="4131"/>
                  </a:lnTo>
                  <a:lnTo>
                    <a:pt x="3064" y="2822"/>
                  </a:lnTo>
                  <a:lnTo>
                    <a:pt x="9111" y="0"/>
                  </a:lnTo>
                  <a:lnTo>
                    <a:pt x="28029" y="40942"/>
                  </a:lnTo>
                  <a:lnTo>
                    <a:pt x="21982" y="43765"/>
                  </a:lnTo>
                  <a:lnTo>
                    <a:pt x="18917" y="450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p7"/>
            <p:cNvSpPr/>
            <p:nvPr/>
          </p:nvSpPr>
          <p:spPr>
            <a:xfrm>
              <a:off x="1249858" y="4756905"/>
              <a:ext cx="9525" cy="4445"/>
            </a:xfrm>
            <a:custGeom>
              <a:rect b="b" l="l" r="r" t="t"/>
              <a:pathLst>
                <a:path extrusionOk="0" h="4445" w="9525">
                  <a:moveTo>
                    <a:pt x="40" y="4131"/>
                  </a:moveTo>
                  <a:lnTo>
                    <a:pt x="3105" y="2781"/>
                  </a:lnTo>
                  <a:lnTo>
                    <a:pt x="9111" y="0"/>
                  </a:lnTo>
                  <a:lnTo>
                    <a:pt x="6128" y="1431"/>
                  </a:lnTo>
                  <a:lnTo>
                    <a:pt x="3105" y="2822"/>
                  </a:lnTo>
                  <a:lnTo>
                    <a:pt x="40" y="413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1" name="Google Shape;621;p7"/>
            <p:cNvSpPr/>
            <p:nvPr/>
          </p:nvSpPr>
          <p:spPr>
            <a:xfrm>
              <a:off x="872525" y="4730524"/>
              <a:ext cx="8890" cy="11430"/>
            </a:xfrm>
            <a:custGeom>
              <a:rect b="b" l="l" r="r" t="t"/>
              <a:pathLst>
                <a:path extrusionOk="0" h="11429" w="8890">
                  <a:moveTo>
                    <a:pt x="0" y="11207"/>
                  </a:moveTo>
                  <a:lnTo>
                    <a:pt x="1961" y="7444"/>
                  </a:lnTo>
                  <a:lnTo>
                    <a:pt x="6047" y="0"/>
                  </a:lnTo>
                  <a:lnTo>
                    <a:pt x="6946" y="818"/>
                  </a:lnTo>
                  <a:lnTo>
                    <a:pt x="7804" y="1677"/>
                  </a:lnTo>
                  <a:lnTo>
                    <a:pt x="8662" y="2495"/>
                  </a:lnTo>
                  <a:lnTo>
                    <a:pt x="0" y="1120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2" name="Google Shape;622;p7"/>
            <p:cNvSpPr/>
            <p:nvPr/>
          </p:nvSpPr>
          <p:spPr>
            <a:xfrm>
              <a:off x="878572" y="4694121"/>
              <a:ext cx="34925" cy="39370"/>
            </a:xfrm>
            <a:custGeom>
              <a:rect b="b" l="l" r="r" t="t"/>
              <a:pathLst>
                <a:path extrusionOk="0" h="39370" w="34925">
                  <a:moveTo>
                    <a:pt x="2614" y="38897"/>
                  </a:moveTo>
                  <a:lnTo>
                    <a:pt x="27334" y="0"/>
                  </a:lnTo>
                  <a:lnTo>
                    <a:pt x="32074" y="4744"/>
                  </a:lnTo>
                  <a:lnTo>
                    <a:pt x="34484" y="7035"/>
                  </a:lnTo>
                  <a:lnTo>
                    <a:pt x="2614"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3" name="Google Shape;623;p7"/>
            <p:cNvSpPr/>
            <p:nvPr/>
          </p:nvSpPr>
          <p:spPr>
            <a:xfrm>
              <a:off x="905907" y="4694121"/>
              <a:ext cx="7620" cy="7620"/>
            </a:xfrm>
            <a:custGeom>
              <a:rect b="b" l="l" r="r" t="t"/>
              <a:pathLst>
                <a:path extrusionOk="0" h="7620" w="7619">
                  <a:moveTo>
                    <a:pt x="7150" y="7035"/>
                  </a:moveTo>
                  <a:lnTo>
                    <a:pt x="4739" y="4744"/>
                  </a:lnTo>
                  <a:lnTo>
                    <a:pt x="2328" y="2372"/>
                  </a:lnTo>
                  <a:lnTo>
                    <a:pt x="0" y="0"/>
                  </a:lnTo>
                  <a:lnTo>
                    <a:pt x="2369" y="2372"/>
                  </a:lnTo>
                  <a:lnTo>
                    <a:pt x="4780" y="4662"/>
                  </a:lnTo>
                  <a:lnTo>
                    <a:pt x="7231" y="69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p7"/>
            <p:cNvSpPr/>
            <p:nvPr/>
          </p:nvSpPr>
          <p:spPr>
            <a:xfrm>
              <a:off x="804862" y="4661154"/>
              <a:ext cx="24130" cy="20320"/>
            </a:xfrm>
            <a:custGeom>
              <a:rect b="b" l="l" r="r" t="t"/>
              <a:pathLst>
                <a:path extrusionOk="0" h="20320" w="24130">
                  <a:moveTo>
                    <a:pt x="5393" y="19796"/>
                  </a:moveTo>
                  <a:lnTo>
                    <a:pt x="3595" y="16974"/>
                  </a:lnTo>
                  <a:lnTo>
                    <a:pt x="1716" y="14192"/>
                  </a:lnTo>
                  <a:lnTo>
                    <a:pt x="0" y="11329"/>
                  </a:lnTo>
                  <a:lnTo>
                    <a:pt x="18427" y="0"/>
                  </a:lnTo>
                  <a:lnTo>
                    <a:pt x="20184" y="2863"/>
                  </a:lnTo>
                  <a:lnTo>
                    <a:pt x="23779" y="8466"/>
                  </a:lnTo>
                  <a:lnTo>
                    <a:pt x="5393" y="197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p7"/>
            <p:cNvSpPr/>
            <p:nvPr/>
          </p:nvSpPr>
          <p:spPr>
            <a:xfrm>
              <a:off x="823289" y="4637553"/>
              <a:ext cx="43815" cy="32384"/>
            </a:xfrm>
            <a:custGeom>
              <a:rect b="b" l="l" r="r" t="t"/>
              <a:pathLst>
                <a:path extrusionOk="0" h="32385" w="43815">
                  <a:moveTo>
                    <a:pt x="5352" y="32067"/>
                  </a:moveTo>
                  <a:lnTo>
                    <a:pt x="1756" y="26463"/>
                  </a:lnTo>
                  <a:lnTo>
                    <a:pt x="0" y="23600"/>
                  </a:lnTo>
                  <a:lnTo>
                    <a:pt x="38407" y="0"/>
                  </a:lnTo>
                  <a:lnTo>
                    <a:pt x="41921" y="5685"/>
                  </a:lnTo>
                  <a:lnTo>
                    <a:pt x="43759" y="8466"/>
                  </a:lnTo>
                  <a:lnTo>
                    <a:pt x="5352" y="320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p7"/>
            <p:cNvSpPr/>
            <p:nvPr/>
          </p:nvSpPr>
          <p:spPr>
            <a:xfrm>
              <a:off x="861697" y="4637513"/>
              <a:ext cx="5715" cy="8890"/>
            </a:xfrm>
            <a:custGeom>
              <a:rect b="b" l="l" r="r" t="t"/>
              <a:pathLst>
                <a:path extrusionOk="0" h="8889" w="5715">
                  <a:moveTo>
                    <a:pt x="5352" y="8507"/>
                  </a:moveTo>
                  <a:lnTo>
                    <a:pt x="3513" y="5726"/>
                  </a:lnTo>
                  <a:lnTo>
                    <a:pt x="1716" y="2863"/>
                  </a:lnTo>
                  <a:lnTo>
                    <a:pt x="0" y="40"/>
                  </a:lnTo>
                  <a:lnTo>
                    <a:pt x="1756" y="2904"/>
                  </a:lnTo>
                  <a:lnTo>
                    <a:pt x="3595" y="5644"/>
                  </a:lnTo>
                  <a:lnTo>
                    <a:pt x="5393" y="84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7" name="Google Shape;627;p7"/>
            <p:cNvSpPr/>
            <p:nvPr/>
          </p:nvSpPr>
          <p:spPr>
            <a:xfrm>
              <a:off x="784187" y="4624506"/>
              <a:ext cx="24130" cy="18415"/>
            </a:xfrm>
            <a:custGeom>
              <a:rect b="b" l="l" r="r" t="t"/>
              <a:pathLst>
                <a:path extrusionOk="0" h="18414" w="24129">
                  <a:moveTo>
                    <a:pt x="4249" y="18119"/>
                  </a:moveTo>
                  <a:lnTo>
                    <a:pt x="2778" y="15133"/>
                  </a:lnTo>
                  <a:lnTo>
                    <a:pt x="0" y="9080"/>
                  </a:lnTo>
                  <a:lnTo>
                    <a:pt x="19571" y="0"/>
                  </a:lnTo>
                  <a:lnTo>
                    <a:pt x="20960" y="3026"/>
                  </a:lnTo>
                  <a:lnTo>
                    <a:pt x="23902" y="9039"/>
                  </a:lnTo>
                  <a:lnTo>
                    <a:pt x="4249" y="181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8" name="Google Shape;628;p7"/>
            <p:cNvSpPr/>
            <p:nvPr/>
          </p:nvSpPr>
          <p:spPr>
            <a:xfrm>
              <a:off x="803759" y="4605568"/>
              <a:ext cx="45720" cy="28575"/>
            </a:xfrm>
            <a:custGeom>
              <a:rect b="b" l="l" r="r" t="t"/>
              <a:pathLst>
                <a:path extrusionOk="0" h="28575" w="45719">
                  <a:moveTo>
                    <a:pt x="4331" y="27977"/>
                  </a:moveTo>
                  <a:lnTo>
                    <a:pt x="1389" y="21964"/>
                  </a:lnTo>
                  <a:lnTo>
                    <a:pt x="0" y="18937"/>
                  </a:lnTo>
                  <a:lnTo>
                    <a:pt x="40899" y="0"/>
                  </a:lnTo>
                  <a:lnTo>
                    <a:pt x="42289" y="3067"/>
                  </a:lnTo>
                  <a:lnTo>
                    <a:pt x="45230" y="9039"/>
                  </a:lnTo>
                  <a:lnTo>
                    <a:pt x="4331" y="2797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9" name="Google Shape;629;p7"/>
            <p:cNvSpPr/>
            <p:nvPr/>
          </p:nvSpPr>
          <p:spPr>
            <a:xfrm>
              <a:off x="844659" y="4605527"/>
              <a:ext cx="4445" cy="9525"/>
            </a:xfrm>
            <a:custGeom>
              <a:rect b="b" l="l" r="r" t="t"/>
              <a:pathLst>
                <a:path extrusionOk="0" h="9525" w="4444">
                  <a:moveTo>
                    <a:pt x="4331" y="9080"/>
                  </a:moveTo>
                  <a:lnTo>
                    <a:pt x="2860" y="6135"/>
                  </a:lnTo>
                  <a:lnTo>
                    <a:pt x="1389" y="3108"/>
                  </a:lnTo>
                  <a:lnTo>
                    <a:pt x="0" y="40"/>
                  </a:lnTo>
                  <a:lnTo>
                    <a:pt x="1470" y="3067"/>
                  </a:lnTo>
                  <a:lnTo>
                    <a:pt x="2900" y="6053"/>
                  </a:lnTo>
                  <a:lnTo>
                    <a:pt x="4412" y="90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p7"/>
            <p:cNvSpPr/>
            <p:nvPr/>
          </p:nvSpPr>
          <p:spPr>
            <a:xfrm>
              <a:off x="779080" y="4576528"/>
              <a:ext cx="10160" cy="12700"/>
            </a:xfrm>
            <a:custGeom>
              <a:rect b="b" l="l" r="r" t="t"/>
              <a:pathLst>
                <a:path extrusionOk="0" h="12700" w="10159">
                  <a:moveTo>
                    <a:pt x="0" y="12434"/>
                  </a:moveTo>
                  <a:lnTo>
                    <a:pt x="40" y="8998"/>
                  </a:lnTo>
                  <a:lnTo>
                    <a:pt x="40" y="5439"/>
                  </a:lnTo>
                  <a:lnTo>
                    <a:pt x="81" y="1963"/>
                  </a:lnTo>
                  <a:lnTo>
                    <a:pt x="6700" y="0"/>
                  </a:lnTo>
                  <a:lnTo>
                    <a:pt x="7640" y="3231"/>
                  </a:lnTo>
                  <a:lnTo>
                    <a:pt x="8621" y="6380"/>
                  </a:lnTo>
                  <a:lnTo>
                    <a:pt x="9683" y="9571"/>
                  </a:lnTo>
                  <a:lnTo>
                    <a:pt x="0" y="1243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7"/>
            <p:cNvSpPr/>
            <p:nvPr/>
          </p:nvSpPr>
          <p:spPr>
            <a:xfrm>
              <a:off x="785781" y="4563725"/>
              <a:ext cx="46355" cy="22860"/>
            </a:xfrm>
            <a:custGeom>
              <a:rect b="b" l="l" r="r" t="t"/>
              <a:pathLst>
                <a:path extrusionOk="0" h="22860" w="46355">
                  <a:moveTo>
                    <a:pt x="2982" y="22373"/>
                  </a:moveTo>
                  <a:lnTo>
                    <a:pt x="939" y="16033"/>
                  </a:lnTo>
                  <a:lnTo>
                    <a:pt x="0" y="12802"/>
                  </a:lnTo>
                  <a:lnTo>
                    <a:pt x="43228" y="0"/>
                  </a:lnTo>
                  <a:lnTo>
                    <a:pt x="45149" y="6421"/>
                  </a:lnTo>
                  <a:lnTo>
                    <a:pt x="46211" y="9571"/>
                  </a:lnTo>
                  <a:lnTo>
                    <a:pt x="2982" y="223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7"/>
            <p:cNvSpPr/>
            <p:nvPr/>
          </p:nvSpPr>
          <p:spPr>
            <a:xfrm>
              <a:off x="829010" y="4563685"/>
              <a:ext cx="3175" cy="10160"/>
            </a:xfrm>
            <a:custGeom>
              <a:rect b="b" l="l" r="r" t="t"/>
              <a:pathLst>
                <a:path extrusionOk="0" h="10160" w="3175">
                  <a:moveTo>
                    <a:pt x="2982" y="9611"/>
                  </a:moveTo>
                  <a:lnTo>
                    <a:pt x="1920" y="6462"/>
                  </a:lnTo>
                  <a:lnTo>
                    <a:pt x="939" y="3231"/>
                  </a:lnTo>
                  <a:lnTo>
                    <a:pt x="0" y="40"/>
                  </a:lnTo>
                  <a:lnTo>
                    <a:pt x="1021" y="3231"/>
                  </a:lnTo>
                  <a:lnTo>
                    <a:pt x="2002" y="6380"/>
                  </a:lnTo>
                  <a:lnTo>
                    <a:pt x="3023"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7"/>
            <p:cNvSpPr/>
            <p:nvPr/>
          </p:nvSpPr>
          <p:spPr>
            <a:xfrm>
              <a:off x="1121029" y="4831551"/>
              <a:ext cx="10160" cy="22225"/>
            </a:xfrm>
            <a:custGeom>
              <a:rect b="b" l="l" r="r" t="t"/>
              <a:pathLst>
                <a:path extrusionOk="0" h="22225" w="10159">
                  <a:moveTo>
                    <a:pt x="7109" y="21759"/>
                  </a:moveTo>
                  <a:lnTo>
                    <a:pt x="5679" y="21759"/>
                  </a:lnTo>
                  <a:lnTo>
                    <a:pt x="3759" y="21759"/>
                  </a:lnTo>
                  <a:lnTo>
                    <a:pt x="1879" y="21596"/>
                  </a:lnTo>
                  <a:lnTo>
                    <a:pt x="0" y="21596"/>
                  </a:lnTo>
                  <a:lnTo>
                    <a:pt x="0" y="0"/>
                  </a:lnTo>
                  <a:lnTo>
                    <a:pt x="8539" y="40"/>
                  </a:lnTo>
                  <a:lnTo>
                    <a:pt x="10010" y="0"/>
                  </a:lnTo>
                  <a:lnTo>
                    <a:pt x="10010" y="21637"/>
                  </a:lnTo>
                  <a:lnTo>
                    <a:pt x="8539" y="21637"/>
                  </a:lnTo>
                  <a:lnTo>
                    <a:pt x="7109"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7"/>
            <p:cNvSpPr/>
            <p:nvPr/>
          </p:nvSpPr>
          <p:spPr>
            <a:xfrm>
              <a:off x="1121029" y="4786437"/>
              <a:ext cx="10160" cy="45720"/>
            </a:xfrm>
            <a:custGeom>
              <a:rect b="b" l="l" r="r" t="t"/>
              <a:pathLst>
                <a:path extrusionOk="0" h="45720" w="10159">
                  <a:moveTo>
                    <a:pt x="10010" y="45114"/>
                  </a:moveTo>
                  <a:lnTo>
                    <a:pt x="5679" y="45155"/>
                  </a:lnTo>
                  <a:lnTo>
                    <a:pt x="0" y="45114"/>
                  </a:lnTo>
                  <a:lnTo>
                    <a:pt x="0" y="0"/>
                  </a:lnTo>
                  <a:lnTo>
                    <a:pt x="10010" y="0"/>
                  </a:lnTo>
                  <a:lnTo>
                    <a:pt x="10010"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7"/>
            <p:cNvSpPr/>
            <p:nvPr/>
          </p:nvSpPr>
          <p:spPr>
            <a:xfrm>
              <a:off x="1121029" y="4786355"/>
              <a:ext cx="10160" cy="635"/>
            </a:xfrm>
            <a:custGeom>
              <a:rect b="b" l="l" r="r" t="t"/>
              <a:pathLst>
                <a:path extrusionOk="0" h="635" w="10159">
                  <a:moveTo>
                    <a:pt x="3759" y="122"/>
                  </a:moveTo>
                  <a:lnTo>
                    <a:pt x="1879" y="122"/>
                  </a:lnTo>
                  <a:lnTo>
                    <a:pt x="0" y="81"/>
                  </a:lnTo>
                  <a:lnTo>
                    <a:pt x="1879" y="40"/>
                  </a:lnTo>
                  <a:lnTo>
                    <a:pt x="3759" y="122"/>
                  </a:lnTo>
                  <a:close/>
                </a:path>
                <a:path extrusionOk="0" h="635" w="10159">
                  <a:moveTo>
                    <a:pt x="8580" y="122"/>
                  </a:moveTo>
                  <a:lnTo>
                    <a:pt x="7109" y="122"/>
                  </a:lnTo>
                  <a:lnTo>
                    <a:pt x="8539" y="40"/>
                  </a:lnTo>
                  <a:lnTo>
                    <a:pt x="10010" y="40"/>
                  </a:lnTo>
                  <a:lnTo>
                    <a:pt x="8580" y="1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6" name="Google Shape;636;p7"/>
            <p:cNvSpPr/>
            <p:nvPr/>
          </p:nvSpPr>
          <p:spPr>
            <a:xfrm>
              <a:off x="1184115" y="4848689"/>
              <a:ext cx="1905" cy="635"/>
            </a:xfrm>
            <a:custGeom>
              <a:rect b="b" l="l" r="r" t="t"/>
              <a:pathLst>
                <a:path extrusionOk="0" h="635" w="1905">
                  <a:moveTo>
                    <a:pt x="0" y="286"/>
                  </a:moveTo>
                  <a:lnTo>
                    <a:pt x="1552" y="0"/>
                  </a:lnTo>
                  <a:lnTo>
                    <a:pt x="531" y="163"/>
                  </a:lnTo>
                  <a:lnTo>
                    <a:pt x="0" y="286"/>
                  </a:lnTo>
                  <a:close/>
                </a:path>
              </a:pathLst>
            </a:custGeom>
            <a:solidFill>
              <a:srgbClr val="FFDE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7" name="Google Shape;637;p7"/>
            <p:cNvSpPr/>
            <p:nvPr/>
          </p:nvSpPr>
          <p:spPr>
            <a:xfrm>
              <a:off x="1180438" y="4825907"/>
              <a:ext cx="13970" cy="23495"/>
            </a:xfrm>
            <a:custGeom>
              <a:rect b="b" l="l" r="r" t="t"/>
              <a:pathLst>
                <a:path extrusionOk="0" h="23495" w="13969">
                  <a:moveTo>
                    <a:pt x="3677" y="23027"/>
                  </a:moveTo>
                  <a:lnTo>
                    <a:pt x="0" y="1636"/>
                  </a:lnTo>
                  <a:lnTo>
                    <a:pt x="3309" y="1145"/>
                  </a:lnTo>
                  <a:lnTo>
                    <a:pt x="9847" y="0"/>
                  </a:lnTo>
                  <a:lnTo>
                    <a:pt x="13524" y="21269"/>
                  </a:lnTo>
                  <a:lnTo>
                    <a:pt x="10745" y="21759"/>
                  </a:lnTo>
                  <a:lnTo>
                    <a:pt x="8008" y="22332"/>
                  </a:lnTo>
                  <a:lnTo>
                    <a:pt x="3677" y="2302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8" name="Google Shape;638;p7"/>
            <p:cNvSpPr/>
            <p:nvPr/>
          </p:nvSpPr>
          <p:spPr>
            <a:xfrm>
              <a:off x="1172798" y="4781447"/>
              <a:ext cx="17780" cy="46355"/>
            </a:xfrm>
            <a:custGeom>
              <a:rect b="b" l="l" r="r" t="t"/>
              <a:pathLst>
                <a:path extrusionOk="0" h="46354" w="17780">
                  <a:moveTo>
                    <a:pt x="7640" y="46096"/>
                  </a:moveTo>
                  <a:lnTo>
                    <a:pt x="0" y="1636"/>
                  </a:lnTo>
                  <a:lnTo>
                    <a:pt x="6578" y="613"/>
                  </a:lnTo>
                  <a:lnTo>
                    <a:pt x="9847" y="0"/>
                  </a:lnTo>
                  <a:lnTo>
                    <a:pt x="17487" y="44460"/>
                  </a:lnTo>
                  <a:lnTo>
                    <a:pt x="10950" y="45605"/>
                  </a:lnTo>
                  <a:lnTo>
                    <a:pt x="7640" y="4609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9" name="Google Shape;639;p7"/>
            <p:cNvSpPr/>
            <p:nvPr/>
          </p:nvSpPr>
          <p:spPr>
            <a:xfrm>
              <a:off x="1172798" y="4781365"/>
              <a:ext cx="10160" cy="1905"/>
            </a:xfrm>
            <a:custGeom>
              <a:rect b="b" l="l" r="r" t="t"/>
              <a:pathLst>
                <a:path extrusionOk="0" h="1904" w="10159">
                  <a:moveTo>
                    <a:pt x="0" y="1717"/>
                  </a:moveTo>
                  <a:lnTo>
                    <a:pt x="3309" y="1186"/>
                  </a:lnTo>
                  <a:lnTo>
                    <a:pt x="6578" y="572"/>
                  </a:lnTo>
                  <a:lnTo>
                    <a:pt x="9847" y="0"/>
                  </a:lnTo>
                  <a:lnTo>
                    <a:pt x="6578" y="695"/>
                  </a:lnTo>
                  <a:lnTo>
                    <a:pt x="3309" y="1227"/>
                  </a:lnTo>
                  <a:lnTo>
                    <a:pt x="0" y="17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0" name="Google Shape;640;p7"/>
            <p:cNvSpPr/>
            <p:nvPr/>
          </p:nvSpPr>
          <p:spPr>
            <a:xfrm>
              <a:off x="906969" y="4764840"/>
              <a:ext cx="20955" cy="23495"/>
            </a:xfrm>
            <a:custGeom>
              <a:rect b="b" l="l" r="r" t="t"/>
              <a:pathLst>
                <a:path extrusionOk="0" h="23495" w="20955">
                  <a:moveTo>
                    <a:pt x="8130" y="23436"/>
                  </a:moveTo>
                  <a:lnTo>
                    <a:pt x="5352" y="21555"/>
                  </a:lnTo>
                  <a:lnTo>
                    <a:pt x="0" y="17628"/>
                  </a:lnTo>
                  <a:lnTo>
                    <a:pt x="12462" y="0"/>
                  </a:lnTo>
                  <a:lnTo>
                    <a:pt x="17896" y="3844"/>
                  </a:lnTo>
                  <a:lnTo>
                    <a:pt x="20633" y="5726"/>
                  </a:lnTo>
                  <a:lnTo>
                    <a:pt x="8130" y="2343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1" name="Google Shape;641;p7"/>
            <p:cNvSpPr/>
            <p:nvPr/>
          </p:nvSpPr>
          <p:spPr>
            <a:xfrm>
              <a:off x="919431" y="4727988"/>
              <a:ext cx="34290" cy="43180"/>
            </a:xfrm>
            <a:custGeom>
              <a:rect b="b" l="l" r="r" t="t"/>
              <a:pathLst>
                <a:path extrusionOk="0" h="43179" w="34290">
                  <a:moveTo>
                    <a:pt x="8171" y="42578"/>
                  </a:moveTo>
                  <a:lnTo>
                    <a:pt x="0" y="36852"/>
                  </a:lnTo>
                  <a:lnTo>
                    <a:pt x="25986" y="0"/>
                  </a:lnTo>
                  <a:lnTo>
                    <a:pt x="31420" y="3885"/>
                  </a:lnTo>
                  <a:lnTo>
                    <a:pt x="34198" y="5726"/>
                  </a:lnTo>
                  <a:lnTo>
                    <a:pt x="8171" y="425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2" name="Google Shape;642;p7"/>
            <p:cNvSpPr/>
            <p:nvPr/>
          </p:nvSpPr>
          <p:spPr>
            <a:xfrm>
              <a:off x="945417" y="4727947"/>
              <a:ext cx="8255" cy="6350"/>
            </a:xfrm>
            <a:custGeom>
              <a:rect b="b" l="l" r="r" t="t"/>
              <a:pathLst>
                <a:path extrusionOk="0" h="6350" w="8255">
                  <a:moveTo>
                    <a:pt x="8212" y="5767"/>
                  </a:moveTo>
                  <a:lnTo>
                    <a:pt x="5434" y="3926"/>
                  </a:lnTo>
                  <a:lnTo>
                    <a:pt x="2696" y="2004"/>
                  </a:lnTo>
                  <a:lnTo>
                    <a:pt x="0" y="40"/>
                  </a:lnTo>
                  <a:lnTo>
                    <a:pt x="2737" y="1963"/>
                  </a:lnTo>
                  <a:lnTo>
                    <a:pt x="5434" y="3885"/>
                  </a:lnTo>
                  <a:lnTo>
                    <a:pt x="8212" y="57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7"/>
            <p:cNvSpPr/>
            <p:nvPr/>
          </p:nvSpPr>
          <p:spPr>
            <a:xfrm>
              <a:off x="1077351" y="4828525"/>
              <a:ext cx="12700" cy="22860"/>
            </a:xfrm>
            <a:custGeom>
              <a:rect b="b" l="l" r="r" t="t"/>
              <a:pathLst>
                <a:path extrusionOk="0" h="22860" w="12700">
                  <a:moveTo>
                    <a:pt x="9928" y="22700"/>
                  </a:moveTo>
                  <a:lnTo>
                    <a:pt x="6619" y="22373"/>
                  </a:lnTo>
                  <a:lnTo>
                    <a:pt x="0" y="21432"/>
                  </a:lnTo>
                  <a:lnTo>
                    <a:pt x="2533" y="0"/>
                  </a:lnTo>
                  <a:lnTo>
                    <a:pt x="5802" y="449"/>
                  </a:lnTo>
                  <a:lnTo>
                    <a:pt x="12462" y="1186"/>
                  </a:lnTo>
                  <a:lnTo>
                    <a:pt x="9928"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4" name="Google Shape;644;p7"/>
            <p:cNvSpPr/>
            <p:nvPr/>
          </p:nvSpPr>
          <p:spPr>
            <a:xfrm>
              <a:off x="1079884" y="4783737"/>
              <a:ext cx="15240" cy="46355"/>
            </a:xfrm>
            <a:custGeom>
              <a:rect b="b" l="l" r="r" t="t"/>
              <a:pathLst>
                <a:path extrusionOk="0" h="46354" w="15240">
                  <a:moveTo>
                    <a:pt x="9928" y="45973"/>
                  </a:moveTo>
                  <a:lnTo>
                    <a:pt x="3268" y="45237"/>
                  </a:lnTo>
                  <a:lnTo>
                    <a:pt x="0" y="44787"/>
                  </a:lnTo>
                  <a:lnTo>
                    <a:pt x="5270" y="0"/>
                  </a:lnTo>
                  <a:lnTo>
                    <a:pt x="11889" y="817"/>
                  </a:lnTo>
                  <a:lnTo>
                    <a:pt x="15240" y="1145"/>
                  </a:lnTo>
                  <a:lnTo>
                    <a:pt x="9928" y="459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5" name="Google Shape;645;p7"/>
            <p:cNvSpPr/>
            <p:nvPr/>
          </p:nvSpPr>
          <p:spPr>
            <a:xfrm>
              <a:off x="1085155" y="4783655"/>
              <a:ext cx="6985" cy="1270"/>
            </a:xfrm>
            <a:custGeom>
              <a:rect b="b" l="l" r="r" t="t"/>
              <a:pathLst>
                <a:path extrusionOk="0" h="1270" w="6984">
                  <a:moveTo>
                    <a:pt x="6619" y="899"/>
                  </a:moveTo>
                  <a:lnTo>
                    <a:pt x="3309" y="531"/>
                  </a:lnTo>
                  <a:lnTo>
                    <a:pt x="0" y="81"/>
                  </a:lnTo>
                  <a:lnTo>
                    <a:pt x="3309" y="409"/>
                  </a:lnTo>
                  <a:lnTo>
                    <a:pt x="6619" y="89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7"/>
            <p:cNvSpPr/>
            <p:nvPr/>
          </p:nvSpPr>
          <p:spPr>
            <a:xfrm>
              <a:off x="992895" y="4808442"/>
              <a:ext cx="17145" cy="24130"/>
            </a:xfrm>
            <a:custGeom>
              <a:rect b="b" l="l" r="r" t="t"/>
              <a:pathLst>
                <a:path extrusionOk="0" h="24129" w="17144">
                  <a:moveTo>
                    <a:pt x="9438" y="23723"/>
                  </a:moveTo>
                  <a:lnTo>
                    <a:pt x="3146" y="21514"/>
                  </a:lnTo>
                  <a:lnTo>
                    <a:pt x="0" y="20287"/>
                  </a:lnTo>
                  <a:lnTo>
                    <a:pt x="7477" y="0"/>
                  </a:lnTo>
                  <a:lnTo>
                    <a:pt x="10582" y="1186"/>
                  </a:lnTo>
                  <a:lnTo>
                    <a:pt x="16874" y="3435"/>
                  </a:lnTo>
                  <a:lnTo>
                    <a:pt x="9438"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7" name="Google Shape;647;p7"/>
            <p:cNvSpPr/>
            <p:nvPr/>
          </p:nvSpPr>
          <p:spPr>
            <a:xfrm>
              <a:off x="1000373" y="4766108"/>
              <a:ext cx="25400" cy="46355"/>
            </a:xfrm>
            <a:custGeom>
              <a:rect b="b" l="l" r="r" t="t"/>
              <a:pathLst>
                <a:path extrusionOk="0" h="46354" w="25400">
                  <a:moveTo>
                    <a:pt x="9397" y="45769"/>
                  </a:moveTo>
                  <a:lnTo>
                    <a:pt x="3105" y="43519"/>
                  </a:lnTo>
                  <a:lnTo>
                    <a:pt x="0" y="42333"/>
                  </a:lnTo>
                  <a:lnTo>
                    <a:pt x="15567" y="0"/>
                  </a:lnTo>
                  <a:lnTo>
                    <a:pt x="24964" y="3435"/>
                  </a:lnTo>
                  <a:lnTo>
                    <a:pt x="9397" y="4576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8" name="Google Shape;648;p7"/>
            <p:cNvSpPr/>
            <p:nvPr/>
          </p:nvSpPr>
          <p:spPr>
            <a:xfrm>
              <a:off x="1015940" y="4766026"/>
              <a:ext cx="9525" cy="3810"/>
            </a:xfrm>
            <a:custGeom>
              <a:rect b="b" l="l" r="r" t="t"/>
              <a:pathLst>
                <a:path extrusionOk="0" h="3810" w="9525">
                  <a:moveTo>
                    <a:pt x="9397" y="3517"/>
                  </a:moveTo>
                  <a:lnTo>
                    <a:pt x="6251" y="2413"/>
                  </a:lnTo>
                  <a:lnTo>
                    <a:pt x="3105" y="1267"/>
                  </a:lnTo>
                  <a:lnTo>
                    <a:pt x="0" y="81"/>
                  </a:lnTo>
                  <a:lnTo>
                    <a:pt x="3105" y="1227"/>
                  </a:lnTo>
                  <a:lnTo>
                    <a:pt x="9397" y="34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9" name="Google Shape;649;p7"/>
            <p:cNvSpPr/>
            <p:nvPr/>
          </p:nvSpPr>
          <p:spPr>
            <a:xfrm>
              <a:off x="943987" y="4786968"/>
              <a:ext cx="19685" cy="24130"/>
            </a:xfrm>
            <a:custGeom>
              <a:rect b="b" l="l" r="r" t="t"/>
              <a:pathLst>
                <a:path extrusionOk="0" h="24129" w="19684">
                  <a:moveTo>
                    <a:pt x="8784" y="23723"/>
                  </a:moveTo>
                  <a:lnTo>
                    <a:pt x="2901" y="20655"/>
                  </a:lnTo>
                  <a:lnTo>
                    <a:pt x="0" y="19060"/>
                  </a:lnTo>
                  <a:lnTo>
                    <a:pt x="10296" y="0"/>
                  </a:lnTo>
                  <a:lnTo>
                    <a:pt x="13197" y="1636"/>
                  </a:lnTo>
                  <a:lnTo>
                    <a:pt x="19122" y="4744"/>
                  </a:lnTo>
                  <a:lnTo>
                    <a:pt x="8784"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7"/>
            <p:cNvSpPr/>
            <p:nvPr/>
          </p:nvSpPr>
          <p:spPr>
            <a:xfrm>
              <a:off x="954284" y="4747334"/>
              <a:ext cx="30480" cy="44450"/>
            </a:xfrm>
            <a:custGeom>
              <a:rect b="b" l="l" r="r" t="t"/>
              <a:pathLst>
                <a:path extrusionOk="0" h="44450" w="30480">
                  <a:moveTo>
                    <a:pt x="8825" y="44378"/>
                  </a:moveTo>
                  <a:lnTo>
                    <a:pt x="2900" y="41270"/>
                  </a:lnTo>
                  <a:lnTo>
                    <a:pt x="0" y="39634"/>
                  </a:lnTo>
                  <a:lnTo>
                    <a:pt x="21491" y="0"/>
                  </a:lnTo>
                  <a:lnTo>
                    <a:pt x="24392" y="1636"/>
                  </a:lnTo>
                  <a:lnTo>
                    <a:pt x="30317" y="4744"/>
                  </a:lnTo>
                  <a:lnTo>
                    <a:pt x="8825" y="443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1" name="Google Shape;651;p7"/>
            <p:cNvSpPr/>
            <p:nvPr/>
          </p:nvSpPr>
          <p:spPr>
            <a:xfrm>
              <a:off x="975775" y="4747293"/>
              <a:ext cx="8890" cy="5080"/>
            </a:xfrm>
            <a:custGeom>
              <a:rect b="b" l="l" r="r" t="t"/>
              <a:pathLst>
                <a:path extrusionOk="0" h="5079" w="8890">
                  <a:moveTo>
                    <a:pt x="8825" y="4785"/>
                  </a:moveTo>
                  <a:lnTo>
                    <a:pt x="5842" y="3231"/>
                  </a:lnTo>
                  <a:lnTo>
                    <a:pt x="2900" y="1676"/>
                  </a:lnTo>
                  <a:lnTo>
                    <a:pt x="0" y="40"/>
                  </a:lnTo>
                  <a:lnTo>
                    <a:pt x="2941" y="1595"/>
                  </a:lnTo>
                  <a:lnTo>
                    <a:pt x="5883" y="3190"/>
                  </a:lnTo>
                  <a:lnTo>
                    <a:pt x="8866" y="47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2" name="Google Shape;652;p7"/>
            <p:cNvSpPr/>
            <p:nvPr/>
          </p:nvSpPr>
          <p:spPr>
            <a:xfrm>
              <a:off x="1516504" y="6678807"/>
              <a:ext cx="754380" cy="755015"/>
            </a:xfrm>
            <a:custGeom>
              <a:rect b="b" l="l" r="r" t="t"/>
              <a:pathLst>
                <a:path extrusionOk="0" h="755015" w="754380">
                  <a:moveTo>
                    <a:pt x="377047" y="754845"/>
                  </a:moveTo>
                  <a:lnTo>
                    <a:pt x="329754" y="751904"/>
                  </a:lnTo>
                  <a:lnTo>
                    <a:pt x="284214" y="743317"/>
                  </a:lnTo>
                  <a:lnTo>
                    <a:pt x="240779" y="729437"/>
                  </a:lnTo>
                  <a:lnTo>
                    <a:pt x="199804" y="710619"/>
                  </a:lnTo>
                  <a:lnTo>
                    <a:pt x="161640" y="687217"/>
                  </a:lnTo>
                  <a:lnTo>
                    <a:pt x="126643" y="659585"/>
                  </a:lnTo>
                  <a:lnTo>
                    <a:pt x="95164" y="628076"/>
                  </a:lnTo>
                  <a:lnTo>
                    <a:pt x="67559" y="593044"/>
                  </a:lnTo>
                  <a:lnTo>
                    <a:pt x="44180" y="554845"/>
                  </a:lnTo>
                  <a:lnTo>
                    <a:pt x="25381" y="513831"/>
                  </a:lnTo>
                  <a:lnTo>
                    <a:pt x="11516" y="470357"/>
                  </a:lnTo>
                  <a:lnTo>
                    <a:pt x="2938" y="424776"/>
                  </a:lnTo>
                  <a:lnTo>
                    <a:pt x="0" y="377443"/>
                  </a:lnTo>
                  <a:lnTo>
                    <a:pt x="2938" y="330093"/>
                  </a:lnTo>
                  <a:lnTo>
                    <a:pt x="11516" y="284500"/>
                  </a:lnTo>
                  <a:lnTo>
                    <a:pt x="25381" y="241016"/>
                  </a:lnTo>
                  <a:lnTo>
                    <a:pt x="44180" y="199996"/>
                  </a:lnTo>
                  <a:lnTo>
                    <a:pt x="67559" y="161792"/>
                  </a:lnTo>
                  <a:lnTo>
                    <a:pt x="95164" y="126759"/>
                  </a:lnTo>
                  <a:lnTo>
                    <a:pt x="126643" y="95250"/>
                  </a:lnTo>
                  <a:lnTo>
                    <a:pt x="161640" y="67619"/>
                  </a:lnTo>
                  <a:lnTo>
                    <a:pt x="199804" y="44219"/>
                  </a:lnTo>
                  <a:lnTo>
                    <a:pt x="240779" y="25403"/>
                  </a:lnTo>
                  <a:lnTo>
                    <a:pt x="284214" y="11526"/>
                  </a:lnTo>
                  <a:lnTo>
                    <a:pt x="329754" y="2940"/>
                  </a:lnTo>
                  <a:lnTo>
                    <a:pt x="377047" y="0"/>
                  </a:lnTo>
                  <a:lnTo>
                    <a:pt x="424338" y="2940"/>
                  </a:lnTo>
                  <a:lnTo>
                    <a:pt x="469876" y="11526"/>
                  </a:lnTo>
                  <a:lnTo>
                    <a:pt x="513308" y="25403"/>
                  </a:lnTo>
                  <a:lnTo>
                    <a:pt x="554280" y="44219"/>
                  </a:lnTo>
                  <a:lnTo>
                    <a:pt x="592440" y="67619"/>
                  </a:lnTo>
                  <a:lnTo>
                    <a:pt x="627433" y="95250"/>
                  </a:lnTo>
                  <a:lnTo>
                    <a:pt x="658906" y="126759"/>
                  </a:lnTo>
                  <a:lnTo>
                    <a:pt x="686507" y="161792"/>
                  </a:lnTo>
                  <a:lnTo>
                    <a:pt x="709881" y="199996"/>
                  </a:lnTo>
                  <a:lnTo>
                    <a:pt x="728676" y="241016"/>
                  </a:lnTo>
                  <a:lnTo>
                    <a:pt x="742539" y="284500"/>
                  </a:lnTo>
                  <a:lnTo>
                    <a:pt x="751115" y="330093"/>
                  </a:lnTo>
                  <a:lnTo>
                    <a:pt x="754053" y="377443"/>
                  </a:lnTo>
                  <a:lnTo>
                    <a:pt x="751115" y="424776"/>
                  </a:lnTo>
                  <a:lnTo>
                    <a:pt x="742539" y="470357"/>
                  </a:lnTo>
                  <a:lnTo>
                    <a:pt x="728676" y="513831"/>
                  </a:lnTo>
                  <a:lnTo>
                    <a:pt x="709881" y="554845"/>
                  </a:lnTo>
                  <a:lnTo>
                    <a:pt x="686507" y="593044"/>
                  </a:lnTo>
                  <a:lnTo>
                    <a:pt x="658906" y="628076"/>
                  </a:lnTo>
                  <a:lnTo>
                    <a:pt x="627433" y="659585"/>
                  </a:lnTo>
                  <a:lnTo>
                    <a:pt x="592440" y="687217"/>
                  </a:lnTo>
                  <a:lnTo>
                    <a:pt x="554280" y="710619"/>
                  </a:lnTo>
                  <a:lnTo>
                    <a:pt x="513308" y="729437"/>
                  </a:lnTo>
                  <a:lnTo>
                    <a:pt x="469876" y="743317"/>
                  </a:lnTo>
                  <a:lnTo>
                    <a:pt x="424338" y="751904"/>
                  </a:lnTo>
                  <a:lnTo>
                    <a:pt x="377047" y="754845"/>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3" name="Google Shape;653;p7"/>
            <p:cNvSpPr/>
            <p:nvPr/>
          </p:nvSpPr>
          <p:spPr>
            <a:xfrm>
              <a:off x="1538200" y="6700527"/>
              <a:ext cx="711200" cy="711835"/>
            </a:xfrm>
            <a:custGeom>
              <a:rect b="b" l="l" r="r" t="t"/>
              <a:pathLst>
                <a:path extrusionOk="0" h="711834" w="711200">
                  <a:moveTo>
                    <a:pt x="355350" y="711408"/>
                  </a:moveTo>
                  <a:lnTo>
                    <a:pt x="307133" y="708160"/>
                  </a:lnTo>
                  <a:lnTo>
                    <a:pt x="260887" y="698700"/>
                  </a:lnTo>
                  <a:lnTo>
                    <a:pt x="217036" y="683452"/>
                  </a:lnTo>
                  <a:lnTo>
                    <a:pt x="176002" y="662840"/>
                  </a:lnTo>
                  <a:lnTo>
                    <a:pt x="138210" y="637288"/>
                  </a:lnTo>
                  <a:lnTo>
                    <a:pt x="104083" y="607220"/>
                  </a:lnTo>
                  <a:lnTo>
                    <a:pt x="74044" y="573060"/>
                  </a:lnTo>
                  <a:lnTo>
                    <a:pt x="48517" y="535232"/>
                  </a:lnTo>
                  <a:lnTo>
                    <a:pt x="27926" y="494161"/>
                  </a:lnTo>
                  <a:lnTo>
                    <a:pt x="12694" y="450269"/>
                  </a:lnTo>
                  <a:lnTo>
                    <a:pt x="3244" y="403982"/>
                  </a:lnTo>
                  <a:lnTo>
                    <a:pt x="0" y="355724"/>
                  </a:lnTo>
                  <a:lnTo>
                    <a:pt x="3244" y="307448"/>
                  </a:lnTo>
                  <a:lnTo>
                    <a:pt x="12694" y="261147"/>
                  </a:lnTo>
                  <a:lnTo>
                    <a:pt x="27926" y="217247"/>
                  </a:lnTo>
                  <a:lnTo>
                    <a:pt x="48517" y="176169"/>
                  </a:lnTo>
                  <a:lnTo>
                    <a:pt x="74044" y="138338"/>
                  </a:lnTo>
                  <a:lnTo>
                    <a:pt x="104083" y="104177"/>
                  </a:lnTo>
                  <a:lnTo>
                    <a:pt x="138210" y="74109"/>
                  </a:lnTo>
                  <a:lnTo>
                    <a:pt x="176002" y="48559"/>
                  </a:lnTo>
                  <a:lnTo>
                    <a:pt x="217036" y="27950"/>
                  </a:lnTo>
                  <a:lnTo>
                    <a:pt x="260887" y="12704"/>
                  </a:lnTo>
                  <a:lnTo>
                    <a:pt x="307133" y="3246"/>
                  </a:lnTo>
                  <a:lnTo>
                    <a:pt x="355350" y="0"/>
                  </a:lnTo>
                  <a:lnTo>
                    <a:pt x="403568" y="3246"/>
                  </a:lnTo>
                  <a:lnTo>
                    <a:pt x="449814" y="12704"/>
                  </a:lnTo>
                  <a:lnTo>
                    <a:pt x="493665" y="27950"/>
                  </a:lnTo>
                  <a:lnTo>
                    <a:pt x="534699" y="48559"/>
                  </a:lnTo>
                  <a:lnTo>
                    <a:pt x="572491" y="74109"/>
                  </a:lnTo>
                  <a:lnTo>
                    <a:pt x="606618" y="104177"/>
                  </a:lnTo>
                  <a:lnTo>
                    <a:pt x="636657" y="138338"/>
                  </a:lnTo>
                  <a:lnTo>
                    <a:pt x="662184" y="176169"/>
                  </a:lnTo>
                  <a:lnTo>
                    <a:pt x="682775" y="217247"/>
                  </a:lnTo>
                  <a:lnTo>
                    <a:pt x="698007" y="261147"/>
                  </a:lnTo>
                  <a:lnTo>
                    <a:pt x="707457" y="307448"/>
                  </a:lnTo>
                  <a:lnTo>
                    <a:pt x="710701" y="355724"/>
                  </a:lnTo>
                  <a:lnTo>
                    <a:pt x="707457" y="403982"/>
                  </a:lnTo>
                  <a:lnTo>
                    <a:pt x="698007" y="450269"/>
                  </a:lnTo>
                  <a:lnTo>
                    <a:pt x="682775" y="494161"/>
                  </a:lnTo>
                  <a:lnTo>
                    <a:pt x="662184" y="535232"/>
                  </a:lnTo>
                  <a:lnTo>
                    <a:pt x="636657" y="573060"/>
                  </a:lnTo>
                  <a:lnTo>
                    <a:pt x="606618" y="607220"/>
                  </a:lnTo>
                  <a:lnTo>
                    <a:pt x="572491" y="637288"/>
                  </a:lnTo>
                  <a:lnTo>
                    <a:pt x="534699" y="662840"/>
                  </a:lnTo>
                  <a:lnTo>
                    <a:pt x="493665" y="683452"/>
                  </a:lnTo>
                  <a:lnTo>
                    <a:pt x="449814" y="698700"/>
                  </a:lnTo>
                  <a:lnTo>
                    <a:pt x="403568" y="708160"/>
                  </a:lnTo>
                  <a:lnTo>
                    <a:pt x="355350" y="711408"/>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4" name="Google Shape;654;p7"/>
            <p:cNvSpPr/>
            <p:nvPr/>
          </p:nvSpPr>
          <p:spPr>
            <a:xfrm>
              <a:off x="1605448" y="6775254"/>
              <a:ext cx="584835" cy="458470"/>
            </a:xfrm>
            <a:custGeom>
              <a:rect b="b" l="l" r="r" t="t"/>
              <a:pathLst>
                <a:path extrusionOk="0" h="458470" w="584835">
                  <a:moveTo>
                    <a:pt x="51325" y="458183"/>
                  </a:moveTo>
                  <a:lnTo>
                    <a:pt x="29607" y="421060"/>
                  </a:lnTo>
                  <a:lnTo>
                    <a:pt x="13459" y="380715"/>
                  </a:lnTo>
                  <a:lnTo>
                    <a:pt x="3393" y="337671"/>
                  </a:lnTo>
                  <a:lnTo>
                    <a:pt x="122" y="295031"/>
                  </a:lnTo>
                  <a:lnTo>
                    <a:pt x="0" y="291671"/>
                  </a:lnTo>
                  <a:lnTo>
                    <a:pt x="5464" y="235460"/>
                  </a:lnTo>
                  <a:lnTo>
                    <a:pt x="21380" y="182202"/>
                  </a:lnTo>
                  <a:lnTo>
                    <a:pt x="46620" y="133738"/>
                  </a:lnTo>
                  <a:lnTo>
                    <a:pt x="80130" y="91129"/>
                  </a:lnTo>
                  <a:lnTo>
                    <a:pt x="203811" y="63766"/>
                  </a:lnTo>
                  <a:lnTo>
                    <a:pt x="196619" y="67651"/>
                  </a:lnTo>
                  <a:lnTo>
                    <a:pt x="189796" y="72151"/>
                  </a:lnTo>
                  <a:lnTo>
                    <a:pt x="160410" y="103204"/>
                  </a:lnTo>
                  <a:lnTo>
                    <a:pt x="144734" y="151962"/>
                  </a:lnTo>
                  <a:lnTo>
                    <a:pt x="144075" y="167207"/>
                  </a:lnTo>
                  <a:lnTo>
                    <a:pt x="144797" y="182571"/>
                  </a:lnTo>
                  <a:lnTo>
                    <a:pt x="155311" y="220461"/>
                  </a:lnTo>
                  <a:lnTo>
                    <a:pt x="185056" y="256169"/>
                  </a:lnTo>
                  <a:lnTo>
                    <a:pt x="216395" y="275474"/>
                  </a:lnTo>
                  <a:lnTo>
                    <a:pt x="222483" y="278869"/>
                  </a:lnTo>
                  <a:lnTo>
                    <a:pt x="228775" y="281937"/>
                  </a:lnTo>
                  <a:lnTo>
                    <a:pt x="243916" y="288220"/>
                  </a:lnTo>
                  <a:lnTo>
                    <a:pt x="261060" y="295031"/>
                  </a:lnTo>
                  <a:lnTo>
                    <a:pt x="269594" y="298298"/>
                  </a:lnTo>
                  <a:lnTo>
                    <a:pt x="269594" y="367013"/>
                  </a:lnTo>
                  <a:lnTo>
                    <a:pt x="242734" y="374557"/>
                  </a:lnTo>
                  <a:lnTo>
                    <a:pt x="216702" y="382791"/>
                  </a:lnTo>
                  <a:lnTo>
                    <a:pt x="191497" y="391654"/>
                  </a:lnTo>
                  <a:lnTo>
                    <a:pt x="168177" y="400675"/>
                  </a:lnTo>
                  <a:lnTo>
                    <a:pt x="157967" y="400675"/>
                  </a:lnTo>
                  <a:lnTo>
                    <a:pt x="144116" y="410737"/>
                  </a:lnTo>
                  <a:lnTo>
                    <a:pt x="119366" y="422050"/>
                  </a:lnTo>
                  <a:lnTo>
                    <a:pt x="95636" y="433785"/>
                  </a:lnTo>
                  <a:lnTo>
                    <a:pt x="72948" y="445858"/>
                  </a:lnTo>
                  <a:lnTo>
                    <a:pt x="51325" y="458183"/>
                  </a:lnTo>
                  <a:close/>
                </a:path>
                <a:path extrusionOk="0" h="458470" w="584835">
                  <a:moveTo>
                    <a:pt x="273557" y="225451"/>
                  </a:moveTo>
                  <a:lnTo>
                    <a:pt x="237223" y="206391"/>
                  </a:lnTo>
                  <a:lnTo>
                    <a:pt x="219786" y="165612"/>
                  </a:lnTo>
                  <a:lnTo>
                    <a:pt x="220300" y="157374"/>
                  </a:lnTo>
                  <a:lnTo>
                    <a:pt x="243962" y="122282"/>
                  </a:lnTo>
                  <a:lnTo>
                    <a:pt x="273557" y="111539"/>
                  </a:lnTo>
                  <a:lnTo>
                    <a:pt x="273557" y="225451"/>
                  </a:lnTo>
                  <a:close/>
                </a:path>
                <a:path extrusionOk="0" h="458470" w="584835">
                  <a:moveTo>
                    <a:pt x="167119" y="401084"/>
                  </a:moveTo>
                  <a:lnTo>
                    <a:pt x="165812" y="400798"/>
                  </a:lnTo>
                  <a:lnTo>
                    <a:pt x="164545" y="400675"/>
                  </a:lnTo>
                  <a:lnTo>
                    <a:pt x="168177" y="400675"/>
                  </a:lnTo>
                  <a:lnTo>
                    <a:pt x="167119" y="401084"/>
                  </a:lnTo>
                  <a:close/>
                </a:path>
                <a:path extrusionOk="0" h="458470" w="584835">
                  <a:moveTo>
                    <a:pt x="433847" y="340754"/>
                  </a:moveTo>
                  <a:lnTo>
                    <a:pt x="416216" y="304586"/>
                  </a:lnTo>
                  <a:lnTo>
                    <a:pt x="381956" y="273245"/>
                  </a:lnTo>
                  <a:lnTo>
                    <a:pt x="360096" y="260831"/>
                  </a:lnTo>
                  <a:lnTo>
                    <a:pt x="357400" y="259318"/>
                  </a:lnTo>
                  <a:lnTo>
                    <a:pt x="318870" y="241730"/>
                  </a:lnTo>
                  <a:lnTo>
                    <a:pt x="318870" y="108758"/>
                  </a:lnTo>
                  <a:lnTo>
                    <a:pt x="356501" y="116325"/>
                  </a:lnTo>
                  <a:lnTo>
                    <a:pt x="373784" y="124382"/>
                  </a:lnTo>
                  <a:lnTo>
                    <a:pt x="376808" y="125855"/>
                  </a:lnTo>
                  <a:lnTo>
                    <a:pt x="378810" y="126918"/>
                  </a:lnTo>
                  <a:lnTo>
                    <a:pt x="387022" y="131458"/>
                  </a:lnTo>
                  <a:lnTo>
                    <a:pt x="392865" y="133217"/>
                  </a:lnTo>
                  <a:lnTo>
                    <a:pt x="436274" y="133217"/>
                  </a:lnTo>
                  <a:lnTo>
                    <a:pt x="436891" y="133596"/>
                  </a:lnTo>
                  <a:lnTo>
                    <a:pt x="456861" y="145294"/>
                  </a:lnTo>
                  <a:lnTo>
                    <a:pt x="499221" y="168475"/>
                  </a:lnTo>
                  <a:lnTo>
                    <a:pt x="534161" y="186088"/>
                  </a:lnTo>
                  <a:lnTo>
                    <a:pt x="570234" y="202873"/>
                  </a:lnTo>
                  <a:lnTo>
                    <a:pt x="576244" y="224381"/>
                  </a:lnTo>
                  <a:lnTo>
                    <a:pt x="580623" y="246526"/>
                  </a:lnTo>
                  <a:lnTo>
                    <a:pt x="583300" y="269238"/>
                  </a:lnTo>
                  <a:lnTo>
                    <a:pt x="584208" y="292449"/>
                  </a:lnTo>
                  <a:lnTo>
                    <a:pt x="583919" y="305599"/>
                  </a:lnTo>
                  <a:lnTo>
                    <a:pt x="583059" y="318600"/>
                  </a:lnTo>
                  <a:lnTo>
                    <a:pt x="581640" y="331440"/>
                  </a:lnTo>
                  <a:lnTo>
                    <a:pt x="580435" y="339200"/>
                  </a:lnTo>
                  <a:lnTo>
                    <a:pt x="486269" y="339200"/>
                  </a:lnTo>
                  <a:lnTo>
                    <a:pt x="472993" y="339299"/>
                  </a:lnTo>
                  <a:lnTo>
                    <a:pt x="459828" y="339593"/>
                  </a:lnTo>
                  <a:lnTo>
                    <a:pt x="446778" y="340080"/>
                  </a:lnTo>
                  <a:lnTo>
                    <a:pt x="433847" y="340754"/>
                  </a:lnTo>
                  <a:close/>
                </a:path>
                <a:path extrusionOk="0" h="458470" w="584835">
                  <a:moveTo>
                    <a:pt x="436274" y="133217"/>
                  </a:moveTo>
                  <a:lnTo>
                    <a:pt x="404755" y="133217"/>
                  </a:lnTo>
                  <a:lnTo>
                    <a:pt x="410149" y="130886"/>
                  </a:lnTo>
                  <a:lnTo>
                    <a:pt x="415624" y="124873"/>
                  </a:lnTo>
                  <a:lnTo>
                    <a:pt x="416768" y="123442"/>
                  </a:lnTo>
                  <a:lnTo>
                    <a:pt x="417871" y="121928"/>
                  </a:lnTo>
                  <a:lnTo>
                    <a:pt x="436274" y="133217"/>
                  </a:lnTo>
                  <a:close/>
                </a:path>
                <a:path extrusionOk="0" h="458470" w="584835">
                  <a:moveTo>
                    <a:pt x="314906" y="356460"/>
                  </a:moveTo>
                  <a:lnTo>
                    <a:pt x="314906" y="316417"/>
                  </a:lnTo>
                  <a:lnTo>
                    <a:pt x="317194" y="317358"/>
                  </a:lnTo>
                  <a:lnTo>
                    <a:pt x="350438" y="343205"/>
                  </a:lnTo>
                  <a:lnTo>
                    <a:pt x="354621" y="349302"/>
                  </a:lnTo>
                  <a:lnTo>
                    <a:pt x="344555" y="350927"/>
                  </a:lnTo>
                  <a:lnTo>
                    <a:pt x="334580" y="352667"/>
                  </a:lnTo>
                  <a:lnTo>
                    <a:pt x="324697" y="354514"/>
                  </a:lnTo>
                  <a:lnTo>
                    <a:pt x="314906" y="356460"/>
                  </a:lnTo>
                  <a:close/>
                </a:path>
                <a:path extrusionOk="0" h="458470" w="584835">
                  <a:moveTo>
                    <a:pt x="579673" y="344108"/>
                  </a:moveTo>
                  <a:lnTo>
                    <a:pt x="555793" y="341926"/>
                  </a:lnTo>
                  <a:lnTo>
                    <a:pt x="532266" y="340396"/>
                  </a:lnTo>
                  <a:lnTo>
                    <a:pt x="509091" y="339495"/>
                  </a:lnTo>
                  <a:lnTo>
                    <a:pt x="486269" y="339200"/>
                  </a:lnTo>
                  <a:lnTo>
                    <a:pt x="580435" y="339200"/>
                  </a:lnTo>
                  <a:lnTo>
                    <a:pt x="579673" y="344108"/>
                  </a:lnTo>
                  <a:close/>
                </a:path>
                <a:path extrusionOk="0" h="458470" w="584835">
                  <a:moveTo>
                    <a:pt x="199847" y="14888"/>
                  </a:moveTo>
                  <a:lnTo>
                    <a:pt x="221944" y="8489"/>
                  </a:lnTo>
                  <a:lnTo>
                    <a:pt x="244731" y="3824"/>
                  </a:lnTo>
                  <a:lnTo>
                    <a:pt x="268130" y="968"/>
                  </a:lnTo>
                  <a:lnTo>
                    <a:pt x="292066" y="0"/>
                  </a:lnTo>
                  <a:lnTo>
                    <a:pt x="297950" y="0"/>
                  </a:lnTo>
                  <a:lnTo>
                    <a:pt x="303752" y="163"/>
                  </a:lnTo>
                  <a:lnTo>
                    <a:pt x="309513" y="531"/>
                  </a:lnTo>
                  <a:lnTo>
                    <a:pt x="308737" y="2167"/>
                  </a:lnTo>
                  <a:lnTo>
                    <a:pt x="307388" y="5194"/>
                  </a:lnTo>
                  <a:lnTo>
                    <a:pt x="199847" y="14888"/>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5" name="Google Shape;655;p7"/>
            <p:cNvSpPr/>
            <p:nvPr/>
          </p:nvSpPr>
          <p:spPr>
            <a:xfrm>
              <a:off x="1583258" y="6745604"/>
              <a:ext cx="621030" cy="621665"/>
            </a:xfrm>
            <a:custGeom>
              <a:rect b="b" l="l" r="r" t="t"/>
              <a:pathLst>
                <a:path extrusionOk="0" h="621665" w="621030">
                  <a:moveTo>
                    <a:pt x="461302" y="412864"/>
                  </a:moveTo>
                  <a:lnTo>
                    <a:pt x="455358" y="368007"/>
                  </a:lnTo>
                  <a:lnTo>
                    <a:pt x="445820" y="346075"/>
                  </a:lnTo>
                  <a:lnTo>
                    <a:pt x="444982" y="344436"/>
                  </a:lnTo>
                  <a:lnTo>
                    <a:pt x="413639" y="309638"/>
                  </a:lnTo>
                  <a:lnTo>
                    <a:pt x="395236" y="297421"/>
                  </a:lnTo>
                  <a:lnTo>
                    <a:pt x="395236" y="420141"/>
                  </a:lnTo>
                  <a:lnTo>
                    <a:pt x="394258" y="433298"/>
                  </a:lnTo>
                  <a:lnTo>
                    <a:pt x="371221" y="471538"/>
                  </a:lnTo>
                  <a:lnTo>
                    <a:pt x="337096" y="485584"/>
                  </a:lnTo>
                  <a:lnTo>
                    <a:pt x="337096" y="346075"/>
                  </a:lnTo>
                  <a:lnTo>
                    <a:pt x="372440" y="367296"/>
                  </a:lnTo>
                  <a:lnTo>
                    <a:pt x="393242" y="400862"/>
                  </a:lnTo>
                  <a:lnTo>
                    <a:pt x="395236" y="420141"/>
                  </a:lnTo>
                  <a:lnTo>
                    <a:pt x="395236" y="297421"/>
                  </a:lnTo>
                  <a:lnTo>
                    <a:pt x="351650" y="276796"/>
                  </a:lnTo>
                  <a:lnTo>
                    <a:pt x="341058" y="272656"/>
                  </a:lnTo>
                  <a:lnTo>
                    <a:pt x="341058" y="260096"/>
                  </a:lnTo>
                  <a:lnTo>
                    <a:pt x="341058" y="139725"/>
                  </a:lnTo>
                  <a:lnTo>
                    <a:pt x="341058" y="138417"/>
                  </a:lnTo>
                  <a:lnTo>
                    <a:pt x="352069" y="139369"/>
                  </a:lnTo>
                  <a:lnTo>
                    <a:pt x="392010" y="152069"/>
                  </a:lnTo>
                  <a:lnTo>
                    <a:pt x="409206" y="161112"/>
                  </a:lnTo>
                  <a:lnTo>
                    <a:pt x="415048" y="162877"/>
                  </a:lnTo>
                  <a:lnTo>
                    <a:pt x="426935" y="162877"/>
                  </a:lnTo>
                  <a:lnTo>
                    <a:pt x="432333" y="160540"/>
                  </a:lnTo>
                  <a:lnTo>
                    <a:pt x="449414" y="129578"/>
                  </a:lnTo>
                  <a:lnTo>
                    <a:pt x="449414" y="117271"/>
                  </a:lnTo>
                  <a:lnTo>
                    <a:pt x="419620" y="92798"/>
                  </a:lnTo>
                  <a:lnTo>
                    <a:pt x="376402" y="81191"/>
                  </a:lnTo>
                  <a:lnTo>
                    <a:pt x="341058" y="77546"/>
                  </a:lnTo>
                  <a:lnTo>
                    <a:pt x="341058" y="55295"/>
                  </a:lnTo>
                  <a:lnTo>
                    <a:pt x="338975" y="51663"/>
                  </a:lnTo>
                  <a:lnTo>
                    <a:pt x="330593" y="45935"/>
                  </a:lnTo>
                  <a:lnTo>
                    <a:pt x="326097" y="44500"/>
                  </a:lnTo>
                  <a:lnTo>
                    <a:pt x="315963" y="44500"/>
                  </a:lnTo>
                  <a:lnTo>
                    <a:pt x="311353" y="45935"/>
                  </a:lnTo>
                  <a:lnTo>
                    <a:pt x="307340" y="48793"/>
                  </a:lnTo>
                  <a:lnTo>
                    <a:pt x="305384" y="50228"/>
                  </a:lnTo>
                  <a:lnTo>
                    <a:pt x="305384" y="139725"/>
                  </a:lnTo>
                  <a:lnTo>
                    <a:pt x="305384" y="260096"/>
                  </a:lnTo>
                  <a:lnTo>
                    <a:pt x="266763" y="241769"/>
                  </a:lnTo>
                  <a:lnTo>
                    <a:pt x="242506" y="204139"/>
                  </a:lnTo>
                  <a:lnTo>
                    <a:pt x="241973" y="195262"/>
                  </a:lnTo>
                  <a:lnTo>
                    <a:pt x="242481" y="187032"/>
                  </a:lnTo>
                  <a:lnTo>
                    <a:pt x="266141" y="151942"/>
                  </a:lnTo>
                  <a:lnTo>
                    <a:pt x="305384" y="139725"/>
                  </a:lnTo>
                  <a:lnTo>
                    <a:pt x="305384" y="50228"/>
                  </a:lnTo>
                  <a:lnTo>
                    <a:pt x="303428" y="51663"/>
                  </a:lnTo>
                  <a:lnTo>
                    <a:pt x="301421" y="55295"/>
                  </a:lnTo>
                  <a:lnTo>
                    <a:pt x="301421" y="78905"/>
                  </a:lnTo>
                  <a:lnTo>
                    <a:pt x="289902" y="80556"/>
                  </a:lnTo>
                  <a:lnTo>
                    <a:pt x="244881" y="93853"/>
                  </a:lnTo>
                  <a:lnTo>
                    <a:pt x="206603" y="119672"/>
                  </a:lnTo>
                  <a:lnTo>
                    <a:pt x="181851" y="159854"/>
                  </a:lnTo>
                  <a:lnTo>
                    <a:pt x="175895" y="201891"/>
                  </a:lnTo>
                  <a:lnTo>
                    <a:pt x="176606" y="217119"/>
                  </a:lnTo>
                  <a:lnTo>
                    <a:pt x="187134" y="255104"/>
                  </a:lnTo>
                  <a:lnTo>
                    <a:pt x="216877" y="290817"/>
                  </a:lnTo>
                  <a:lnTo>
                    <a:pt x="257492" y="314337"/>
                  </a:lnTo>
                  <a:lnTo>
                    <a:pt x="301421" y="331508"/>
                  </a:lnTo>
                  <a:lnTo>
                    <a:pt x="301421" y="486905"/>
                  </a:lnTo>
                  <a:lnTo>
                    <a:pt x="259499" y="476669"/>
                  </a:lnTo>
                  <a:lnTo>
                    <a:pt x="210464" y="441617"/>
                  </a:lnTo>
                  <a:lnTo>
                    <a:pt x="205727" y="437654"/>
                  </a:lnTo>
                  <a:lnTo>
                    <a:pt x="200380" y="435317"/>
                  </a:lnTo>
                  <a:lnTo>
                    <a:pt x="189788" y="435317"/>
                  </a:lnTo>
                  <a:lnTo>
                    <a:pt x="184683" y="437413"/>
                  </a:lnTo>
                  <a:lnTo>
                    <a:pt x="179882" y="441604"/>
                  </a:lnTo>
                  <a:lnTo>
                    <a:pt x="175006" y="445833"/>
                  </a:lnTo>
                  <a:lnTo>
                    <a:pt x="171157" y="450786"/>
                  </a:lnTo>
                  <a:lnTo>
                    <a:pt x="168300" y="456463"/>
                  </a:lnTo>
                  <a:lnTo>
                    <a:pt x="165442" y="462241"/>
                  </a:lnTo>
                  <a:lnTo>
                    <a:pt x="164007" y="467753"/>
                  </a:lnTo>
                  <a:lnTo>
                    <a:pt x="164007" y="473036"/>
                  </a:lnTo>
                  <a:lnTo>
                    <a:pt x="181533" y="507428"/>
                  </a:lnTo>
                  <a:lnTo>
                    <a:pt x="215392" y="531228"/>
                  </a:lnTo>
                  <a:lnTo>
                    <a:pt x="263423" y="547433"/>
                  </a:lnTo>
                  <a:lnTo>
                    <a:pt x="301421" y="551078"/>
                  </a:lnTo>
                  <a:lnTo>
                    <a:pt x="301421" y="575538"/>
                  </a:lnTo>
                  <a:lnTo>
                    <a:pt x="303428" y="579056"/>
                  </a:lnTo>
                  <a:lnTo>
                    <a:pt x="307340" y="582155"/>
                  </a:lnTo>
                  <a:lnTo>
                    <a:pt x="311353" y="585228"/>
                  </a:lnTo>
                  <a:lnTo>
                    <a:pt x="315963" y="586778"/>
                  </a:lnTo>
                  <a:lnTo>
                    <a:pt x="326097" y="586778"/>
                  </a:lnTo>
                  <a:lnTo>
                    <a:pt x="330593" y="585228"/>
                  </a:lnTo>
                  <a:lnTo>
                    <a:pt x="334797" y="582155"/>
                  </a:lnTo>
                  <a:lnTo>
                    <a:pt x="338975" y="579056"/>
                  </a:lnTo>
                  <a:lnTo>
                    <a:pt x="341058" y="575538"/>
                  </a:lnTo>
                  <a:lnTo>
                    <a:pt x="341058" y="549071"/>
                  </a:lnTo>
                  <a:lnTo>
                    <a:pt x="366547" y="543775"/>
                  </a:lnTo>
                  <a:lnTo>
                    <a:pt x="409981" y="523113"/>
                  </a:lnTo>
                  <a:lnTo>
                    <a:pt x="442518" y="489051"/>
                  </a:lnTo>
                  <a:lnTo>
                    <a:pt x="444157" y="485584"/>
                  </a:lnTo>
                  <a:lnTo>
                    <a:pt x="452945" y="467004"/>
                  </a:lnTo>
                  <a:lnTo>
                    <a:pt x="459206" y="441617"/>
                  </a:lnTo>
                  <a:lnTo>
                    <a:pt x="461302" y="412864"/>
                  </a:lnTo>
                  <a:close/>
                </a:path>
                <a:path extrusionOk="0" h="621665" w="621030">
                  <a:moveTo>
                    <a:pt x="620572" y="310654"/>
                  </a:moveTo>
                  <a:lnTo>
                    <a:pt x="617207" y="264744"/>
                  </a:lnTo>
                  <a:lnTo>
                    <a:pt x="607428" y="220929"/>
                  </a:lnTo>
                  <a:lnTo>
                    <a:pt x="606386" y="218198"/>
                  </a:lnTo>
                  <a:lnTo>
                    <a:pt x="606386" y="322110"/>
                  </a:lnTo>
                  <a:lnTo>
                    <a:pt x="602564" y="369544"/>
                  </a:lnTo>
                  <a:lnTo>
                    <a:pt x="591502" y="414540"/>
                  </a:lnTo>
                  <a:lnTo>
                    <a:pt x="573786" y="456501"/>
                  </a:lnTo>
                  <a:lnTo>
                    <a:pt x="550024" y="494830"/>
                  </a:lnTo>
                  <a:lnTo>
                    <a:pt x="520827" y="528904"/>
                  </a:lnTo>
                  <a:lnTo>
                    <a:pt x="486791" y="558126"/>
                  </a:lnTo>
                  <a:lnTo>
                    <a:pt x="448513" y="581914"/>
                  </a:lnTo>
                  <a:lnTo>
                    <a:pt x="406590" y="599643"/>
                  </a:lnTo>
                  <a:lnTo>
                    <a:pt x="361632" y="610730"/>
                  </a:lnTo>
                  <a:lnTo>
                    <a:pt x="314248" y="614553"/>
                  </a:lnTo>
                  <a:lnTo>
                    <a:pt x="266865" y="610730"/>
                  </a:lnTo>
                  <a:lnTo>
                    <a:pt x="221907" y="599643"/>
                  </a:lnTo>
                  <a:lnTo>
                    <a:pt x="179997" y="581914"/>
                  </a:lnTo>
                  <a:lnTo>
                    <a:pt x="141706" y="558126"/>
                  </a:lnTo>
                  <a:lnTo>
                    <a:pt x="107670" y="528904"/>
                  </a:lnTo>
                  <a:lnTo>
                    <a:pt x="78473" y="494830"/>
                  </a:lnTo>
                  <a:lnTo>
                    <a:pt x="54711" y="456501"/>
                  </a:lnTo>
                  <a:lnTo>
                    <a:pt x="36995" y="414540"/>
                  </a:lnTo>
                  <a:lnTo>
                    <a:pt x="25933" y="369544"/>
                  </a:lnTo>
                  <a:lnTo>
                    <a:pt x="22110" y="322110"/>
                  </a:lnTo>
                  <a:lnTo>
                    <a:pt x="25933" y="274662"/>
                  </a:lnTo>
                  <a:lnTo>
                    <a:pt x="36995" y="229666"/>
                  </a:lnTo>
                  <a:lnTo>
                    <a:pt x="54711" y="187706"/>
                  </a:lnTo>
                  <a:lnTo>
                    <a:pt x="78473" y="149390"/>
                  </a:lnTo>
                  <a:lnTo>
                    <a:pt x="107670" y="115316"/>
                  </a:lnTo>
                  <a:lnTo>
                    <a:pt x="141706" y="86080"/>
                  </a:lnTo>
                  <a:lnTo>
                    <a:pt x="179997" y="62293"/>
                  </a:lnTo>
                  <a:lnTo>
                    <a:pt x="221907" y="44564"/>
                  </a:lnTo>
                  <a:lnTo>
                    <a:pt x="266865" y="33489"/>
                  </a:lnTo>
                  <a:lnTo>
                    <a:pt x="314248" y="29654"/>
                  </a:lnTo>
                  <a:lnTo>
                    <a:pt x="361632" y="33489"/>
                  </a:lnTo>
                  <a:lnTo>
                    <a:pt x="406590" y="44564"/>
                  </a:lnTo>
                  <a:lnTo>
                    <a:pt x="448513" y="62293"/>
                  </a:lnTo>
                  <a:lnTo>
                    <a:pt x="486791" y="86080"/>
                  </a:lnTo>
                  <a:lnTo>
                    <a:pt x="520827" y="115316"/>
                  </a:lnTo>
                  <a:lnTo>
                    <a:pt x="550024" y="149390"/>
                  </a:lnTo>
                  <a:lnTo>
                    <a:pt x="573786" y="187706"/>
                  </a:lnTo>
                  <a:lnTo>
                    <a:pt x="591502" y="229666"/>
                  </a:lnTo>
                  <a:lnTo>
                    <a:pt x="602564" y="274662"/>
                  </a:lnTo>
                  <a:lnTo>
                    <a:pt x="606386" y="322110"/>
                  </a:lnTo>
                  <a:lnTo>
                    <a:pt x="606386" y="218198"/>
                  </a:lnTo>
                  <a:lnTo>
                    <a:pt x="591731" y="179679"/>
                  </a:lnTo>
                  <a:lnTo>
                    <a:pt x="570585" y="141490"/>
                  </a:lnTo>
                  <a:lnTo>
                    <a:pt x="544461" y="106832"/>
                  </a:lnTo>
                  <a:lnTo>
                    <a:pt x="513854" y="76200"/>
                  </a:lnTo>
                  <a:lnTo>
                    <a:pt x="479234" y="50050"/>
                  </a:lnTo>
                  <a:lnTo>
                    <a:pt x="442506" y="29654"/>
                  </a:lnTo>
                  <a:lnTo>
                    <a:pt x="441096" y="28867"/>
                  </a:lnTo>
                  <a:lnTo>
                    <a:pt x="399897" y="13157"/>
                  </a:lnTo>
                  <a:lnTo>
                    <a:pt x="356133" y="3365"/>
                  </a:lnTo>
                  <a:lnTo>
                    <a:pt x="310286" y="0"/>
                  </a:lnTo>
                  <a:lnTo>
                    <a:pt x="264439" y="3365"/>
                  </a:lnTo>
                  <a:lnTo>
                    <a:pt x="220675" y="13157"/>
                  </a:lnTo>
                  <a:lnTo>
                    <a:pt x="179476" y="28867"/>
                  </a:lnTo>
                  <a:lnTo>
                    <a:pt x="141338" y="50050"/>
                  </a:lnTo>
                  <a:lnTo>
                    <a:pt x="106718" y="76200"/>
                  </a:lnTo>
                  <a:lnTo>
                    <a:pt x="76111" y="106832"/>
                  </a:lnTo>
                  <a:lnTo>
                    <a:pt x="49987" y="141490"/>
                  </a:lnTo>
                  <a:lnTo>
                    <a:pt x="28841" y="179679"/>
                  </a:lnTo>
                  <a:lnTo>
                    <a:pt x="13144" y="220929"/>
                  </a:lnTo>
                  <a:lnTo>
                    <a:pt x="3365" y="264744"/>
                  </a:lnTo>
                  <a:lnTo>
                    <a:pt x="0" y="310654"/>
                  </a:lnTo>
                  <a:lnTo>
                    <a:pt x="3365" y="356539"/>
                  </a:lnTo>
                  <a:lnTo>
                    <a:pt x="13144" y="400342"/>
                  </a:lnTo>
                  <a:lnTo>
                    <a:pt x="28841" y="441579"/>
                  </a:lnTo>
                  <a:lnTo>
                    <a:pt x="49987" y="479767"/>
                  </a:lnTo>
                  <a:lnTo>
                    <a:pt x="76111" y="514413"/>
                  </a:lnTo>
                  <a:lnTo>
                    <a:pt x="106718" y="545058"/>
                  </a:lnTo>
                  <a:lnTo>
                    <a:pt x="141338" y="571207"/>
                  </a:lnTo>
                  <a:lnTo>
                    <a:pt x="179476" y="592391"/>
                  </a:lnTo>
                  <a:lnTo>
                    <a:pt x="220675" y="608114"/>
                  </a:lnTo>
                  <a:lnTo>
                    <a:pt x="264439" y="617893"/>
                  </a:lnTo>
                  <a:lnTo>
                    <a:pt x="310286" y="621258"/>
                  </a:lnTo>
                  <a:lnTo>
                    <a:pt x="356133" y="617893"/>
                  </a:lnTo>
                  <a:lnTo>
                    <a:pt x="371068" y="614553"/>
                  </a:lnTo>
                  <a:lnTo>
                    <a:pt x="399897" y="608114"/>
                  </a:lnTo>
                  <a:lnTo>
                    <a:pt x="441096" y="592391"/>
                  </a:lnTo>
                  <a:lnTo>
                    <a:pt x="479234" y="571207"/>
                  </a:lnTo>
                  <a:lnTo>
                    <a:pt x="513854" y="545058"/>
                  </a:lnTo>
                  <a:lnTo>
                    <a:pt x="544461" y="514413"/>
                  </a:lnTo>
                  <a:lnTo>
                    <a:pt x="570585" y="479767"/>
                  </a:lnTo>
                  <a:lnTo>
                    <a:pt x="591731" y="441579"/>
                  </a:lnTo>
                  <a:lnTo>
                    <a:pt x="607428" y="400342"/>
                  </a:lnTo>
                  <a:lnTo>
                    <a:pt x="617207" y="356539"/>
                  </a:lnTo>
                  <a:lnTo>
                    <a:pt x="620572" y="31065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6" name="Google Shape;656;p7"/>
            <p:cNvSpPr/>
            <p:nvPr/>
          </p:nvSpPr>
          <p:spPr>
            <a:xfrm>
              <a:off x="1737633" y="6785071"/>
              <a:ext cx="297815" cy="542290"/>
            </a:xfrm>
            <a:custGeom>
              <a:rect b="b" l="l" r="r" t="t"/>
              <a:pathLst>
                <a:path extrusionOk="0" h="542290" w="297814">
                  <a:moveTo>
                    <a:pt x="279521" y="442436"/>
                  </a:moveTo>
                  <a:lnTo>
                    <a:pt x="137408" y="442436"/>
                  </a:lnTo>
                  <a:lnTo>
                    <a:pt x="137408" y="287009"/>
                  </a:lnTo>
                  <a:lnTo>
                    <a:pt x="126483" y="282967"/>
                  </a:lnTo>
                  <a:lnTo>
                    <a:pt x="82629" y="264890"/>
                  </a:lnTo>
                  <a:lnTo>
                    <a:pt x="44069" y="238806"/>
                  </a:lnTo>
                  <a:lnTo>
                    <a:pt x="18216" y="199264"/>
                  </a:lnTo>
                  <a:lnTo>
                    <a:pt x="11889" y="157390"/>
                  </a:lnTo>
                  <a:lnTo>
                    <a:pt x="12549" y="142145"/>
                  </a:lnTo>
                  <a:lnTo>
                    <a:pt x="22472" y="103850"/>
                  </a:lnTo>
                  <a:lnTo>
                    <a:pt x="51237" y="67447"/>
                  </a:lnTo>
                  <a:lnTo>
                    <a:pt x="91851" y="44992"/>
                  </a:lnTo>
                  <a:lnTo>
                    <a:pt x="137408" y="34398"/>
                  </a:lnTo>
                  <a:lnTo>
                    <a:pt x="137408" y="10798"/>
                  </a:lnTo>
                  <a:lnTo>
                    <a:pt x="139411" y="7198"/>
                  </a:lnTo>
                  <a:lnTo>
                    <a:pt x="143374" y="4335"/>
                  </a:lnTo>
                  <a:lnTo>
                    <a:pt x="147337" y="1431"/>
                  </a:lnTo>
                  <a:lnTo>
                    <a:pt x="151954" y="0"/>
                  </a:lnTo>
                  <a:lnTo>
                    <a:pt x="162087" y="0"/>
                  </a:lnTo>
                  <a:lnTo>
                    <a:pt x="166582" y="1431"/>
                  </a:lnTo>
                  <a:lnTo>
                    <a:pt x="174958" y="7198"/>
                  </a:lnTo>
                  <a:lnTo>
                    <a:pt x="177042" y="10798"/>
                  </a:lnTo>
                  <a:lnTo>
                    <a:pt x="177042" y="33089"/>
                  </a:lnTo>
                  <a:lnTo>
                    <a:pt x="185437" y="33572"/>
                  </a:lnTo>
                  <a:lnTo>
                    <a:pt x="230654" y="40349"/>
                  </a:lnTo>
                  <a:lnTo>
                    <a:pt x="269165" y="55615"/>
                  </a:lnTo>
                  <a:lnTo>
                    <a:pt x="285400" y="72764"/>
                  </a:lnTo>
                  <a:lnTo>
                    <a:pt x="285400" y="85116"/>
                  </a:lnTo>
                  <a:lnTo>
                    <a:pt x="284297" y="90188"/>
                  </a:lnTo>
                  <a:lnTo>
                    <a:pt x="282847" y="93951"/>
                  </a:lnTo>
                  <a:lnTo>
                    <a:pt x="177042" y="93951"/>
                  </a:lnTo>
                  <a:lnTo>
                    <a:pt x="177042" y="95260"/>
                  </a:lnTo>
                  <a:lnTo>
                    <a:pt x="141372" y="95260"/>
                  </a:lnTo>
                  <a:lnTo>
                    <a:pt x="132661" y="96539"/>
                  </a:lnTo>
                  <a:lnTo>
                    <a:pt x="96054" y="111693"/>
                  </a:lnTo>
                  <a:lnTo>
                    <a:pt x="77999" y="150805"/>
                  </a:lnTo>
                  <a:lnTo>
                    <a:pt x="78529" y="159671"/>
                  </a:lnTo>
                  <a:lnTo>
                    <a:pt x="102771" y="197305"/>
                  </a:lnTo>
                  <a:lnTo>
                    <a:pt x="141372" y="215635"/>
                  </a:lnTo>
                  <a:lnTo>
                    <a:pt x="177042" y="215635"/>
                  </a:lnTo>
                  <a:lnTo>
                    <a:pt x="177042" y="228151"/>
                  </a:lnTo>
                  <a:lnTo>
                    <a:pt x="219699" y="246679"/>
                  </a:lnTo>
                  <a:lnTo>
                    <a:pt x="258637" y="272488"/>
                  </a:lnTo>
                  <a:lnTo>
                    <a:pt x="281821" y="301570"/>
                  </a:lnTo>
                  <a:lnTo>
                    <a:pt x="173078" y="301570"/>
                  </a:lnTo>
                  <a:lnTo>
                    <a:pt x="173078" y="441086"/>
                  </a:lnTo>
                  <a:lnTo>
                    <a:pt x="280159" y="441086"/>
                  </a:lnTo>
                  <a:lnTo>
                    <a:pt x="279521" y="442436"/>
                  </a:lnTo>
                  <a:close/>
                </a:path>
                <a:path extrusionOk="0" h="542290" w="297814">
                  <a:moveTo>
                    <a:pt x="262927" y="118370"/>
                  </a:moveTo>
                  <a:lnTo>
                    <a:pt x="251037" y="118370"/>
                  </a:lnTo>
                  <a:lnTo>
                    <a:pt x="245195" y="116652"/>
                  </a:lnTo>
                  <a:lnTo>
                    <a:pt x="238821" y="113093"/>
                  </a:lnTo>
                  <a:lnTo>
                    <a:pt x="233727" y="110393"/>
                  </a:lnTo>
                  <a:lnTo>
                    <a:pt x="198038" y="96492"/>
                  </a:lnTo>
                  <a:lnTo>
                    <a:pt x="177042" y="93951"/>
                  </a:lnTo>
                  <a:lnTo>
                    <a:pt x="282847" y="93951"/>
                  </a:lnTo>
                  <a:lnTo>
                    <a:pt x="279884" y="101641"/>
                  </a:lnTo>
                  <a:lnTo>
                    <a:pt x="276697" y="106835"/>
                  </a:lnTo>
                  <a:lnTo>
                    <a:pt x="272529" y="111457"/>
                  </a:lnTo>
                  <a:lnTo>
                    <a:pt x="268321" y="116079"/>
                  </a:lnTo>
                  <a:lnTo>
                    <a:pt x="262927" y="118370"/>
                  </a:lnTo>
                  <a:close/>
                </a:path>
                <a:path extrusionOk="0" h="542290" w="297814">
                  <a:moveTo>
                    <a:pt x="177042" y="215635"/>
                  </a:moveTo>
                  <a:lnTo>
                    <a:pt x="141372" y="215635"/>
                  </a:lnTo>
                  <a:lnTo>
                    <a:pt x="141372" y="95260"/>
                  </a:lnTo>
                  <a:lnTo>
                    <a:pt x="177042" y="95260"/>
                  </a:lnTo>
                  <a:lnTo>
                    <a:pt x="177042" y="215635"/>
                  </a:lnTo>
                  <a:close/>
                </a:path>
                <a:path extrusionOk="0" h="542290" w="297814">
                  <a:moveTo>
                    <a:pt x="280159" y="441086"/>
                  </a:moveTo>
                  <a:lnTo>
                    <a:pt x="173078" y="441086"/>
                  </a:lnTo>
                  <a:lnTo>
                    <a:pt x="185902" y="437771"/>
                  </a:lnTo>
                  <a:lnTo>
                    <a:pt x="197282" y="433095"/>
                  </a:lnTo>
                  <a:lnTo>
                    <a:pt x="227334" y="400527"/>
                  </a:lnTo>
                  <a:lnTo>
                    <a:pt x="231221" y="375643"/>
                  </a:lnTo>
                  <a:lnTo>
                    <a:pt x="230729" y="365535"/>
                  </a:lnTo>
                  <a:lnTo>
                    <a:pt x="214050" y="328345"/>
                  </a:lnTo>
                  <a:lnTo>
                    <a:pt x="180847" y="305067"/>
                  </a:lnTo>
                  <a:lnTo>
                    <a:pt x="173078" y="301570"/>
                  </a:lnTo>
                  <a:lnTo>
                    <a:pt x="281821" y="301570"/>
                  </a:lnTo>
                  <a:lnTo>
                    <a:pt x="296630" y="352135"/>
                  </a:lnTo>
                  <a:lnTo>
                    <a:pt x="297290" y="368363"/>
                  </a:lnTo>
                  <a:lnTo>
                    <a:pt x="295200" y="397117"/>
                  </a:lnTo>
                  <a:lnTo>
                    <a:pt x="288939" y="422512"/>
                  </a:lnTo>
                  <a:lnTo>
                    <a:pt x="280159" y="441086"/>
                  </a:lnTo>
                  <a:close/>
                </a:path>
                <a:path extrusionOk="0" h="542290" w="297814">
                  <a:moveTo>
                    <a:pt x="162087" y="542278"/>
                  </a:moveTo>
                  <a:lnTo>
                    <a:pt x="151954" y="542278"/>
                  </a:lnTo>
                  <a:lnTo>
                    <a:pt x="147337" y="540765"/>
                  </a:lnTo>
                  <a:lnTo>
                    <a:pt x="139411" y="534547"/>
                  </a:lnTo>
                  <a:lnTo>
                    <a:pt x="137408" y="531071"/>
                  </a:lnTo>
                  <a:lnTo>
                    <a:pt x="137408" y="506570"/>
                  </a:lnTo>
                  <a:lnTo>
                    <a:pt x="117850" y="505490"/>
                  </a:lnTo>
                  <a:lnTo>
                    <a:pt x="66069" y="493359"/>
                  </a:lnTo>
                  <a:lnTo>
                    <a:pt x="27118" y="471525"/>
                  </a:lnTo>
                  <a:lnTo>
                    <a:pt x="1095" y="436889"/>
                  </a:lnTo>
                  <a:lnTo>
                    <a:pt x="0" y="428529"/>
                  </a:lnTo>
                  <a:lnTo>
                    <a:pt x="0" y="423253"/>
                  </a:lnTo>
                  <a:lnTo>
                    <a:pt x="25782" y="390859"/>
                  </a:lnTo>
                  <a:lnTo>
                    <a:pt x="36364" y="390859"/>
                  </a:lnTo>
                  <a:lnTo>
                    <a:pt x="41717" y="393149"/>
                  </a:lnTo>
                  <a:lnTo>
                    <a:pt x="46410" y="397117"/>
                  </a:lnTo>
                  <a:lnTo>
                    <a:pt x="67049" y="414336"/>
                  </a:lnTo>
                  <a:lnTo>
                    <a:pt x="104428" y="435914"/>
                  </a:lnTo>
                  <a:lnTo>
                    <a:pt x="137408" y="442436"/>
                  </a:lnTo>
                  <a:lnTo>
                    <a:pt x="279521" y="442436"/>
                  </a:lnTo>
                  <a:lnTo>
                    <a:pt x="278518" y="444557"/>
                  </a:lnTo>
                  <a:lnTo>
                    <a:pt x="245991" y="478626"/>
                  </a:lnTo>
                  <a:lnTo>
                    <a:pt x="202538" y="499291"/>
                  </a:lnTo>
                  <a:lnTo>
                    <a:pt x="177042" y="504607"/>
                  </a:lnTo>
                  <a:lnTo>
                    <a:pt x="177042" y="531071"/>
                  </a:lnTo>
                  <a:lnTo>
                    <a:pt x="174958" y="534547"/>
                  </a:lnTo>
                  <a:lnTo>
                    <a:pt x="166582" y="540765"/>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7" name="Google Shape;657;p7"/>
            <p:cNvSpPr/>
            <p:nvPr/>
          </p:nvSpPr>
          <p:spPr>
            <a:xfrm>
              <a:off x="1723332" y="6787034"/>
              <a:ext cx="9525" cy="8890"/>
            </a:xfrm>
            <a:custGeom>
              <a:rect b="b" l="l" r="r" t="t"/>
              <a:pathLst>
                <a:path extrusionOk="0" h="8890" w="9525">
                  <a:moveTo>
                    <a:pt x="858" y="8875"/>
                  </a:moveTo>
                  <a:lnTo>
                    <a:pt x="0" y="7485"/>
                  </a:lnTo>
                  <a:lnTo>
                    <a:pt x="4739" y="2495"/>
                  </a:lnTo>
                  <a:lnTo>
                    <a:pt x="7150" y="0"/>
                  </a:lnTo>
                  <a:lnTo>
                    <a:pt x="9315" y="3558"/>
                  </a:lnTo>
                  <a:lnTo>
                    <a:pt x="9111" y="3681"/>
                  </a:lnTo>
                  <a:lnTo>
                    <a:pt x="8866" y="3803"/>
                  </a:lnTo>
                  <a:lnTo>
                    <a:pt x="8662" y="3967"/>
                  </a:lnTo>
                  <a:lnTo>
                    <a:pt x="6047" y="5562"/>
                  </a:lnTo>
                  <a:lnTo>
                    <a:pt x="3432" y="7198"/>
                  </a:lnTo>
                  <a:lnTo>
                    <a:pt x="858" y="887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8" name="Google Shape;658;p7"/>
            <p:cNvSpPr/>
            <p:nvPr/>
          </p:nvSpPr>
          <p:spPr>
            <a:xfrm>
              <a:off x="1724190" y="6792597"/>
              <a:ext cx="5715" cy="3810"/>
            </a:xfrm>
            <a:custGeom>
              <a:rect b="b" l="l" r="r" t="t"/>
              <a:pathLst>
                <a:path extrusionOk="0" h="3809" w="5714">
                  <a:moveTo>
                    <a:pt x="40" y="3394"/>
                  </a:moveTo>
                  <a:lnTo>
                    <a:pt x="2574" y="1636"/>
                  </a:lnTo>
                  <a:lnTo>
                    <a:pt x="5189" y="0"/>
                  </a:lnTo>
                  <a:lnTo>
                    <a:pt x="2614" y="1717"/>
                  </a:lnTo>
                  <a:lnTo>
                    <a:pt x="40" y="33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9" name="Google Shape;659;p7"/>
            <p:cNvSpPr/>
            <p:nvPr/>
          </p:nvSpPr>
          <p:spPr>
            <a:xfrm>
              <a:off x="1516504" y="7056251"/>
              <a:ext cx="22225" cy="10160"/>
            </a:xfrm>
            <a:custGeom>
              <a:rect b="b" l="l" r="r" t="t"/>
              <a:pathLst>
                <a:path extrusionOk="0" h="10159" w="22225">
                  <a:moveTo>
                    <a:pt x="21818" y="9980"/>
                  </a:moveTo>
                  <a:lnTo>
                    <a:pt x="285" y="9980"/>
                  </a:lnTo>
                  <a:lnTo>
                    <a:pt x="204" y="6666"/>
                  </a:lnTo>
                  <a:lnTo>
                    <a:pt x="0" y="3353"/>
                  </a:lnTo>
                  <a:lnTo>
                    <a:pt x="0" y="0"/>
                  </a:lnTo>
                  <a:lnTo>
                    <a:pt x="21696" y="0"/>
                  </a:lnTo>
                  <a:lnTo>
                    <a:pt x="21736" y="6666"/>
                  </a:lnTo>
                  <a:lnTo>
                    <a:pt x="21818" y="998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0" name="Google Shape;660;p7"/>
            <p:cNvSpPr/>
            <p:nvPr/>
          </p:nvSpPr>
          <p:spPr>
            <a:xfrm>
              <a:off x="1538200" y="7056251"/>
              <a:ext cx="45720" cy="10160"/>
            </a:xfrm>
            <a:custGeom>
              <a:rect b="b" l="l" r="r" t="t"/>
              <a:pathLst>
                <a:path extrusionOk="0" h="10159" w="45719">
                  <a:moveTo>
                    <a:pt x="45230" y="9980"/>
                  </a:moveTo>
                  <a:lnTo>
                    <a:pt x="122" y="9980"/>
                  </a:lnTo>
                  <a:lnTo>
                    <a:pt x="0" y="0"/>
                  </a:lnTo>
                  <a:lnTo>
                    <a:pt x="45067" y="0"/>
                  </a:lnTo>
                  <a:lnTo>
                    <a:pt x="45108" y="6666"/>
                  </a:lnTo>
                  <a:lnTo>
                    <a:pt x="45230" y="998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1" name="Google Shape;661;p7"/>
            <p:cNvSpPr/>
            <p:nvPr/>
          </p:nvSpPr>
          <p:spPr>
            <a:xfrm>
              <a:off x="1583267" y="7059605"/>
              <a:ext cx="635" cy="6985"/>
            </a:xfrm>
            <a:custGeom>
              <a:rect b="b" l="l" r="r" t="t"/>
              <a:pathLst>
                <a:path extrusionOk="0" h="6984" w="634">
                  <a:moveTo>
                    <a:pt x="245" y="6626"/>
                  </a:moveTo>
                  <a:lnTo>
                    <a:pt x="40" y="3312"/>
                  </a:lnTo>
                  <a:lnTo>
                    <a:pt x="0" y="0"/>
                  </a:lnTo>
                  <a:lnTo>
                    <a:pt x="163" y="3312"/>
                  </a:lnTo>
                  <a:lnTo>
                    <a:pt x="245" y="66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2" name="Google Shape;662;p7"/>
            <p:cNvSpPr/>
            <p:nvPr/>
          </p:nvSpPr>
          <p:spPr>
            <a:xfrm>
              <a:off x="1824172" y="6683716"/>
              <a:ext cx="12700" cy="23495"/>
            </a:xfrm>
            <a:custGeom>
              <a:rect b="b" l="l" r="r" t="t"/>
              <a:pathLst>
                <a:path extrusionOk="0" h="23495" w="12700">
                  <a:moveTo>
                    <a:pt x="2778" y="23027"/>
                  </a:moveTo>
                  <a:lnTo>
                    <a:pt x="8989" y="0"/>
                  </a:lnTo>
                  <a:lnTo>
                    <a:pt x="12625" y="21309"/>
                  </a:lnTo>
                  <a:lnTo>
                    <a:pt x="6047" y="22414"/>
                  </a:lnTo>
                  <a:lnTo>
                    <a:pt x="2778" y="2302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7"/>
            <p:cNvSpPr/>
            <p:nvPr/>
          </p:nvSpPr>
          <p:spPr>
            <a:xfrm>
              <a:off x="1826951" y="6705026"/>
              <a:ext cx="17780" cy="46355"/>
            </a:xfrm>
            <a:custGeom>
              <a:rect b="b" l="l" r="r" t="t"/>
              <a:pathLst>
                <a:path extrusionOk="0" h="46354" w="17780">
                  <a:moveTo>
                    <a:pt x="7640" y="46178"/>
                  </a:moveTo>
                  <a:lnTo>
                    <a:pt x="0" y="1717"/>
                  </a:lnTo>
                  <a:lnTo>
                    <a:pt x="9846" y="0"/>
                  </a:lnTo>
                  <a:lnTo>
                    <a:pt x="17487" y="44460"/>
                  </a:lnTo>
                  <a:lnTo>
                    <a:pt x="7640"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7"/>
            <p:cNvSpPr/>
            <p:nvPr/>
          </p:nvSpPr>
          <p:spPr>
            <a:xfrm>
              <a:off x="1834591" y="6749486"/>
              <a:ext cx="10160" cy="1905"/>
            </a:xfrm>
            <a:custGeom>
              <a:rect b="b" l="l" r="r" t="t"/>
              <a:pathLst>
                <a:path extrusionOk="0" h="1904" w="10160">
                  <a:moveTo>
                    <a:pt x="0" y="1799"/>
                  </a:moveTo>
                  <a:lnTo>
                    <a:pt x="3268" y="1104"/>
                  </a:lnTo>
                  <a:lnTo>
                    <a:pt x="6537" y="531"/>
                  </a:lnTo>
                  <a:lnTo>
                    <a:pt x="9847" y="0"/>
                  </a:lnTo>
                  <a:lnTo>
                    <a:pt x="6537" y="572"/>
                  </a:lnTo>
                  <a:lnTo>
                    <a:pt x="3309" y="1145"/>
                  </a:lnTo>
                  <a:lnTo>
                    <a:pt x="0" y="179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7"/>
            <p:cNvSpPr/>
            <p:nvPr/>
          </p:nvSpPr>
          <p:spPr>
            <a:xfrm>
              <a:off x="1788707" y="6718564"/>
              <a:ext cx="19685" cy="41910"/>
            </a:xfrm>
            <a:custGeom>
              <a:rect b="b" l="l" r="r" t="t"/>
              <a:pathLst>
                <a:path extrusionOk="0" h="41909" w="19685">
                  <a:moveTo>
                    <a:pt x="9969" y="41842"/>
                  </a:moveTo>
                  <a:lnTo>
                    <a:pt x="0" y="8221"/>
                  </a:lnTo>
                  <a:lnTo>
                    <a:pt x="8008" y="0"/>
                  </a:lnTo>
                  <a:lnTo>
                    <a:pt x="19530" y="38938"/>
                  </a:lnTo>
                  <a:lnTo>
                    <a:pt x="16302" y="39838"/>
                  </a:lnTo>
                  <a:lnTo>
                    <a:pt x="9969" y="4184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6" name="Google Shape;666;p7"/>
            <p:cNvSpPr/>
            <p:nvPr/>
          </p:nvSpPr>
          <p:spPr>
            <a:xfrm>
              <a:off x="1798676" y="6757503"/>
              <a:ext cx="10160" cy="3175"/>
            </a:xfrm>
            <a:custGeom>
              <a:rect b="b" l="l" r="r" t="t"/>
              <a:pathLst>
                <a:path extrusionOk="0" h="3175" w="10160">
                  <a:moveTo>
                    <a:pt x="0" y="2944"/>
                  </a:moveTo>
                  <a:lnTo>
                    <a:pt x="3146" y="1881"/>
                  </a:lnTo>
                  <a:lnTo>
                    <a:pt x="6333" y="899"/>
                  </a:lnTo>
                  <a:lnTo>
                    <a:pt x="9560" y="0"/>
                  </a:lnTo>
                  <a:lnTo>
                    <a:pt x="6374" y="981"/>
                  </a:lnTo>
                  <a:lnTo>
                    <a:pt x="3187" y="1922"/>
                  </a:lnTo>
                  <a:lnTo>
                    <a:pt x="0" y="294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7" name="Google Shape;667;p7"/>
            <p:cNvSpPr/>
            <p:nvPr/>
          </p:nvSpPr>
          <p:spPr>
            <a:xfrm>
              <a:off x="1750871" y="6757994"/>
              <a:ext cx="14604" cy="19685"/>
            </a:xfrm>
            <a:custGeom>
              <a:rect b="b" l="l" r="r" t="t"/>
              <a:pathLst>
                <a:path extrusionOk="0" h="19684" w="14605">
                  <a:moveTo>
                    <a:pt x="5475" y="19551"/>
                  </a:moveTo>
                  <a:lnTo>
                    <a:pt x="0" y="7771"/>
                  </a:lnTo>
                  <a:lnTo>
                    <a:pt x="2492" y="5153"/>
                  </a:lnTo>
                  <a:lnTo>
                    <a:pt x="4984" y="2617"/>
                  </a:lnTo>
                  <a:lnTo>
                    <a:pt x="7477" y="0"/>
                  </a:lnTo>
                  <a:lnTo>
                    <a:pt x="14504" y="15256"/>
                  </a:lnTo>
                  <a:lnTo>
                    <a:pt x="8416" y="18078"/>
                  </a:lnTo>
                  <a:lnTo>
                    <a:pt x="5475" y="1955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8" name="Google Shape;668;p7"/>
            <p:cNvSpPr/>
            <p:nvPr/>
          </p:nvSpPr>
          <p:spPr>
            <a:xfrm>
              <a:off x="1756346" y="6773250"/>
              <a:ext cx="9525" cy="4445"/>
            </a:xfrm>
            <a:custGeom>
              <a:rect b="b" l="l" r="r" t="t"/>
              <a:pathLst>
                <a:path extrusionOk="0" h="4445" w="9525">
                  <a:moveTo>
                    <a:pt x="0" y="4376"/>
                  </a:moveTo>
                  <a:lnTo>
                    <a:pt x="2941" y="2822"/>
                  </a:lnTo>
                  <a:lnTo>
                    <a:pt x="6006" y="1390"/>
                  </a:lnTo>
                  <a:lnTo>
                    <a:pt x="9029" y="0"/>
                  </a:lnTo>
                  <a:lnTo>
                    <a:pt x="6047" y="1513"/>
                  </a:lnTo>
                  <a:lnTo>
                    <a:pt x="3023" y="2863"/>
                  </a:lnTo>
                  <a:lnTo>
                    <a:pt x="0" y="43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69" name="Google Shape;669;p7"/>
            <p:cNvPicPr preferRelativeResize="0"/>
            <p:nvPr/>
          </p:nvPicPr>
          <p:blipFill rotWithShape="1">
            <a:blip r:embed="rId4">
              <a:alphaModFix/>
            </a:blip>
            <a:srcRect b="0" l="0" r="0" t="0"/>
            <a:stretch/>
          </p:blipFill>
          <p:spPr>
            <a:xfrm>
              <a:off x="1518179" y="6942911"/>
              <a:ext cx="84087" cy="86834"/>
            </a:xfrm>
            <a:prstGeom prst="rect">
              <a:avLst/>
            </a:prstGeom>
            <a:noFill/>
            <a:ln>
              <a:noFill/>
            </a:ln>
          </p:spPr>
        </p:pic>
        <p:sp>
          <p:nvSpPr>
            <p:cNvPr id="670" name="Google Shape;670;p7"/>
            <p:cNvSpPr/>
            <p:nvPr/>
          </p:nvSpPr>
          <p:spPr>
            <a:xfrm>
              <a:off x="1611869" y="6906550"/>
              <a:ext cx="9525" cy="10160"/>
            </a:xfrm>
            <a:custGeom>
              <a:rect b="b" l="l" r="r" t="t"/>
              <a:pathLst>
                <a:path extrusionOk="0" h="10159" w="9525">
                  <a:moveTo>
                    <a:pt x="4412" y="10061"/>
                  </a:moveTo>
                  <a:lnTo>
                    <a:pt x="0" y="7648"/>
                  </a:lnTo>
                  <a:lnTo>
                    <a:pt x="2328" y="5112"/>
                  </a:lnTo>
                  <a:lnTo>
                    <a:pt x="6946" y="0"/>
                  </a:lnTo>
                  <a:lnTo>
                    <a:pt x="9111" y="1145"/>
                  </a:lnTo>
                  <a:lnTo>
                    <a:pt x="7477" y="4090"/>
                  </a:lnTo>
                  <a:lnTo>
                    <a:pt x="5965" y="7076"/>
                  </a:lnTo>
                  <a:lnTo>
                    <a:pt x="4412" y="100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1" name="Google Shape;671;p7"/>
            <p:cNvSpPr/>
            <p:nvPr/>
          </p:nvSpPr>
          <p:spPr>
            <a:xfrm>
              <a:off x="1616282" y="6907695"/>
              <a:ext cx="5080" cy="9525"/>
            </a:xfrm>
            <a:custGeom>
              <a:rect b="b" l="l" r="r" t="t"/>
              <a:pathLst>
                <a:path extrusionOk="0" h="9525" w="5080">
                  <a:moveTo>
                    <a:pt x="81" y="8957"/>
                  </a:moveTo>
                  <a:lnTo>
                    <a:pt x="1552" y="5930"/>
                  </a:lnTo>
                  <a:lnTo>
                    <a:pt x="3064" y="2944"/>
                  </a:lnTo>
                  <a:lnTo>
                    <a:pt x="4698" y="0"/>
                  </a:lnTo>
                  <a:lnTo>
                    <a:pt x="3105" y="2985"/>
                  </a:lnTo>
                  <a:lnTo>
                    <a:pt x="1593" y="5930"/>
                  </a:lnTo>
                  <a:lnTo>
                    <a:pt x="81" y="89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7"/>
            <p:cNvSpPr/>
            <p:nvPr/>
          </p:nvSpPr>
          <p:spPr>
            <a:xfrm>
              <a:off x="2199381" y="6998906"/>
              <a:ext cx="45085" cy="14604"/>
            </a:xfrm>
            <a:custGeom>
              <a:rect b="b" l="l" r="r" t="t"/>
              <a:pathLst>
                <a:path extrusionOk="0" h="14604" w="45085">
                  <a:moveTo>
                    <a:pt x="1511" y="14438"/>
                  </a:moveTo>
                  <a:lnTo>
                    <a:pt x="0" y="4540"/>
                  </a:lnTo>
                  <a:lnTo>
                    <a:pt x="26354" y="0"/>
                  </a:lnTo>
                  <a:lnTo>
                    <a:pt x="32523" y="2413"/>
                  </a:lnTo>
                  <a:lnTo>
                    <a:pt x="44944" y="6994"/>
                  </a:lnTo>
                  <a:lnTo>
                    <a:pt x="1511" y="1443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3" name="Google Shape;673;p7"/>
            <p:cNvSpPr/>
            <p:nvPr/>
          </p:nvSpPr>
          <p:spPr>
            <a:xfrm>
              <a:off x="2199299" y="7003446"/>
              <a:ext cx="1905" cy="10160"/>
            </a:xfrm>
            <a:custGeom>
              <a:rect b="b" l="l" r="r" t="t"/>
              <a:pathLst>
                <a:path extrusionOk="0" h="10159" w="1905">
                  <a:moveTo>
                    <a:pt x="1511" y="9939"/>
                  </a:moveTo>
                  <a:lnTo>
                    <a:pt x="1062" y="6585"/>
                  </a:lnTo>
                  <a:lnTo>
                    <a:pt x="572" y="3272"/>
                  </a:lnTo>
                  <a:lnTo>
                    <a:pt x="0" y="0"/>
                  </a:lnTo>
                  <a:lnTo>
                    <a:pt x="1144" y="6585"/>
                  </a:lnTo>
                  <a:lnTo>
                    <a:pt x="1593"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4" name="Google Shape;674;p7"/>
            <p:cNvSpPr/>
            <p:nvPr/>
          </p:nvSpPr>
          <p:spPr>
            <a:xfrm>
              <a:off x="1930283" y="6680853"/>
              <a:ext cx="12700" cy="22860"/>
            </a:xfrm>
            <a:custGeom>
              <a:rect b="b" l="l" r="r" t="t"/>
              <a:pathLst>
                <a:path extrusionOk="0" h="22859" w="12700">
                  <a:moveTo>
                    <a:pt x="9887" y="22700"/>
                  </a:moveTo>
                  <a:lnTo>
                    <a:pt x="6619" y="22250"/>
                  </a:lnTo>
                  <a:lnTo>
                    <a:pt x="0" y="21555"/>
                  </a:lnTo>
                  <a:lnTo>
                    <a:pt x="2533" y="0"/>
                  </a:lnTo>
                  <a:lnTo>
                    <a:pt x="5842" y="368"/>
                  </a:lnTo>
                  <a:lnTo>
                    <a:pt x="12421" y="1227"/>
                  </a:lnTo>
                  <a:lnTo>
                    <a:pt x="9887"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5" name="Google Shape;675;p7"/>
            <p:cNvSpPr/>
            <p:nvPr/>
          </p:nvSpPr>
          <p:spPr>
            <a:xfrm>
              <a:off x="1924972" y="6702408"/>
              <a:ext cx="15240" cy="45720"/>
            </a:xfrm>
            <a:custGeom>
              <a:rect b="b" l="l" r="r" t="t"/>
              <a:pathLst>
                <a:path extrusionOk="0" h="45720" w="15239">
                  <a:moveTo>
                    <a:pt x="4943" y="45319"/>
                  </a:moveTo>
                  <a:lnTo>
                    <a:pt x="0" y="44746"/>
                  </a:lnTo>
                  <a:lnTo>
                    <a:pt x="5311" y="0"/>
                  </a:lnTo>
                  <a:lnTo>
                    <a:pt x="11930" y="695"/>
                  </a:lnTo>
                  <a:lnTo>
                    <a:pt x="15199" y="1145"/>
                  </a:lnTo>
                  <a:lnTo>
                    <a:pt x="11236" y="34725"/>
                  </a:lnTo>
                  <a:lnTo>
                    <a:pt x="6905" y="41924"/>
                  </a:lnTo>
                  <a:lnTo>
                    <a:pt x="4943" y="453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7"/>
            <p:cNvSpPr/>
            <p:nvPr/>
          </p:nvSpPr>
          <p:spPr>
            <a:xfrm>
              <a:off x="1924971" y="6747154"/>
              <a:ext cx="5080" cy="635"/>
            </a:xfrm>
            <a:custGeom>
              <a:rect b="b" l="l" r="r" t="t"/>
              <a:pathLst>
                <a:path extrusionOk="0" h="634" w="5080">
                  <a:moveTo>
                    <a:pt x="1634" y="204"/>
                  </a:moveTo>
                  <a:lnTo>
                    <a:pt x="0" y="40"/>
                  </a:lnTo>
                  <a:lnTo>
                    <a:pt x="1634" y="204"/>
                  </a:lnTo>
                  <a:close/>
                </a:path>
                <a:path extrusionOk="0" h="634" w="5080">
                  <a:moveTo>
                    <a:pt x="4903" y="613"/>
                  </a:moveTo>
                  <a:lnTo>
                    <a:pt x="1634" y="204"/>
                  </a:lnTo>
                  <a:lnTo>
                    <a:pt x="3268" y="368"/>
                  </a:lnTo>
                  <a:lnTo>
                    <a:pt x="4943" y="57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7"/>
            <p:cNvSpPr/>
            <p:nvPr/>
          </p:nvSpPr>
          <p:spPr>
            <a:xfrm>
              <a:off x="1887831" y="6678807"/>
              <a:ext cx="10160" cy="22225"/>
            </a:xfrm>
            <a:custGeom>
              <a:rect b="b" l="l" r="r" t="t"/>
              <a:pathLst>
                <a:path extrusionOk="0" h="22225" w="10160">
                  <a:moveTo>
                    <a:pt x="10051" y="21759"/>
                  </a:moveTo>
                  <a:lnTo>
                    <a:pt x="1920" y="21718"/>
                  </a:lnTo>
                  <a:lnTo>
                    <a:pt x="0" y="21759"/>
                  </a:lnTo>
                  <a:lnTo>
                    <a:pt x="0" y="122"/>
                  </a:lnTo>
                  <a:lnTo>
                    <a:pt x="1961" y="122"/>
                  </a:lnTo>
                  <a:lnTo>
                    <a:pt x="3799" y="0"/>
                  </a:lnTo>
                  <a:lnTo>
                    <a:pt x="7191" y="0"/>
                  </a:lnTo>
                  <a:lnTo>
                    <a:pt x="10051" y="122"/>
                  </a:lnTo>
                  <a:lnTo>
                    <a:pt x="10051"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8" name="Google Shape;678;p7"/>
            <p:cNvSpPr/>
            <p:nvPr/>
          </p:nvSpPr>
          <p:spPr>
            <a:xfrm>
              <a:off x="1887831" y="6700567"/>
              <a:ext cx="10160" cy="45085"/>
            </a:xfrm>
            <a:custGeom>
              <a:rect b="b" l="l" r="r" t="t"/>
              <a:pathLst>
                <a:path extrusionOk="0" h="45084" w="10160">
                  <a:moveTo>
                    <a:pt x="10051" y="45073"/>
                  </a:moveTo>
                  <a:lnTo>
                    <a:pt x="0" y="45073"/>
                  </a:lnTo>
                  <a:lnTo>
                    <a:pt x="0" y="0"/>
                  </a:lnTo>
                  <a:lnTo>
                    <a:pt x="10051" y="0"/>
                  </a:lnTo>
                  <a:lnTo>
                    <a:pt x="10051" y="450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9" name="Google Shape;679;p7"/>
            <p:cNvSpPr/>
            <p:nvPr/>
          </p:nvSpPr>
          <p:spPr>
            <a:xfrm>
              <a:off x="1887830" y="6745600"/>
              <a:ext cx="10160" cy="635"/>
            </a:xfrm>
            <a:custGeom>
              <a:rect b="b" l="l" r="r" t="t"/>
              <a:pathLst>
                <a:path extrusionOk="0" h="634" w="10160">
                  <a:moveTo>
                    <a:pt x="0" y="163"/>
                  </a:moveTo>
                  <a:lnTo>
                    <a:pt x="1920" y="40"/>
                  </a:lnTo>
                  <a:lnTo>
                    <a:pt x="3799" y="0"/>
                  </a:lnTo>
                  <a:lnTo>
                    <a:pt x="1961" y="122"/>
                  </a:lnTo>
                  <a:lnTo>
                    <a:pt x="0" y="163"/>
                  </a:lnTo>
                  <a:close/>
                </a:path>
                <a:path extrusionOk="0" h="634" w="10160">
                  <a:moveTo>
                    <a:pt x="10051" y="122"/>
                  </a:moveTo>
                  <a:lnTo>
                    <a:pt x="8621" y="122"/>
                  </a:lnTo>
                  <a:lnTo>
                    <a:pt x="7191" y="0"/>
                  </a:lnTo>
                  <a:lnTo>
                    <a:pt x="8621" y="0"/>
                  </a:lnTo>
                  <a:lnTo>
                    <a:pt x="10051"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0" name="Google Shape;680;p7"/>
            <p:cNvSpPr/>
            <p:nvPr/>
          </p:nvSpPr>
          <p:spPr>
            <a:xfrm>
              <a:off x="1521979" y="7116254"/>
              <a:ext cx="23495" cy="13970"/>
            </a:xfrm>
            <a:custGeom>
              <a:rect b="b" l="l" r="r" t="t"/>
              <a:pathLst>
                <a:path extrusionOk="0" h="13970" w="23494">
                  <a:moveTo>
                    <a:pt x="1756" y="13538"/>
                  </a:moveTo>
                  <a:lnTo>
                    <a:pt x="0" y="3681"/>
                  </a:lnTo>
                  <a:lnTo>
                    <a:pt x="21287" y="0"/>
                  </a:lnTo>
                  <a:lnTo>
                    <a:pt x="21818" y="3313"/>
                  </a:lnTo>
                  <a:lnTo>
                    <a:pt x="22431" y="6626"/>
                  </a:lnTo>
                  <a:lnTo>
                    <a:pt x="23085" y="9898"/>
                  </a:lnTo>
                  <a:lnTo>
                    <a:pt x="1756" y="1353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1" name="Google Shape;681;p7"/>
            <p:cNvSpPr/>
            <p:nvPr/>
          </p:nvSpPr>
          <p:spPr>
            <a:xfrm>
              <a:off x="1543266" y="7108646"/>
              <a:ext cx="46355" cy="17780"/>
            </a:xfrm>
            <a:custGeom>
              <a:rect b="b" l="l" r="r" t="t"/>
              <a:pathLst>
                <a:path extrusionOk="0" h="17779" w="46355">
                  <a:moveTo>
                    <a:pt x="1797" y="17506"/>
                  </a:moveTo>
                  <a:lnTo>
                    <a:pt x="531" y="10920"/>
                  </a:lnTo>
                  <a:lnTo>
                    <a:pt x="0" y="7607"/>
                  </a:lnTo>
                  <a:lnTo>
                    <a:pt x="44413" y="0"/>
                  </a:lnTo>
                  <a:lnTo>
                    <a:pt x="45557" y="6585"/>
                  </a:lnTo>
                  <a:lnTo>
                    <a:pt x="46252" y="9857"/>
                  </a:lnTo>
                  <a:lnTo>
                    <a:pt x="1797" y="1750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2" name="Google Shape;682;p7"/>
            <p:cNvSpPr/>
            <p:nvPr/>
          </p:nvSpPr>
          <p:spPr>
            <a:xfrm>
              <a:off x="1587680" y="7108606"/>
              <a:ext cx="1905" cy="10160"/>
            </a:xfrm>
            <a:custGeom>
              <a:rect b="b" l="l" r="r" t="t"/>
              <a:pathLst>
                <a:path extrusionOk="0" h="10159" w="1905">
                  <a:moveTo>
                    <a:pt x="1838" y="9898"/>
                  </a:moveTo>
                  <a:lnTo>
                    <a:pt x="1144" y="6626"/>
                  </a:lnTo>
                  <a:lnTo>
                    <a:pt x="531" y="3353"/>
                  </a:lnTo>
                  <a:lnTo>
                    <a:pt x="0" y="40"/>
                  </a:lnTo>
                  <a:lnTo>
                    <a:pt x="612" y="3312"/>
                  </a:lnTo>
                  <a:lnTo>
                    <a:pt x="1184" y="6626"/>
                  </a:lnTo>
                  <a:lnTo>
                    <a:pt x="1838"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3" name="Google Shape;683;p7"/>
            <p:cNvSpPr/>
            <p:nvPr/>
          </p:nvSpPr>
          <p:spPr>
            <a:xfrm>
              <a:off x="2245143" y="7098094"/>
              <a:ext cx="22860" cy="12700"/>
            </a:xfrm>
            <a:custGeom>
              <a:rect b="b" l="l" r="r" t="t"/>
              <a:pathLst>
                <a:path extrusionOk="0" h="12700" w="22860">
                  <a:moveTo>
                    <a:pt x="21451" y="12434"/>
                  </a:moveTo>
                  <a:lnTo>
                    <a:pt x="0" y="9939"/>
                  </a:lnTo>
                  <a:lnTo>
                    <a:pt x="490" y="6626"/>
                  </a:lnTo>
                  <a:lnTo>
                    <a:pt x="1307" y="0"/>
                  </a:lnTo>
                  <a:lnTo>
                    <a:pt x="22717" y="2535"/>
                  </a:lnTo>
                  <a:lnTo>
                    <a:pt x="21982" y="9162"/>
                  </a:lnTo>
                  <a:lnTo>
                    <a:pt x="21451" y="1243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4" name="Google Shape;684;p7"/>
            <p:cNvSpPr/>
            <p:nvPr/>
          </p:nvSpPr>
          <p:spPr>
            <a:xfrm>
              <a:off x="2200361" y="7092776"/>
              <a:ext cx="46355" cy="15875"/>
            </a:xfrm>
            <a:custGeom>
              <a:rect b="b" l="l" r="r" t="t"/>
              <a:pathLst>
                <a:path extrusionOk="0" h="15875" w="46355">
                  <a:moveTo>
                    <a:pt x="44781" y="15256"/>
                  </a:moveTo>
                  <a:lnTo>
                    <a:pt x="0" y="9939"/>
                  </a:lnTo>
                  <a:lnTo>
                    <a:pt x="531" y="6667"/>
                  </a:lnTo>
                  <a:lnTo>
                    <a:pt x="1348" y="0"/>
                  </a:lnTo>
                  <a:lnTo>
                    <a:pt x="46088" y="5317"/>
                  </a:lnTo>
                  <a:lnTo>
                    <a:pt x="45271" y="11943"/>
                  </a:lnTo>
                  <a:lnTo>
                    <a:pt x="44781" y="152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7"/>
            <p:cNvSpPr/>
            <p:nvPr/>
          </p:nvSpPr>
          <p:spPr>
            <a:xfrm>
              <a:off x="2200361" y="7092776"/>
              <a:ext cx="1905" cy="10160"/>
            </a:xfrm>
            <a:custGeom>
              <a:rect b="b" l="l" r="r" t="t"/>
              <a:pathLst>
                <a:path extrusionOk="0" h="10159" w="1905">
                  <a:moveTo>
                    <a:pt x="0" y="9939"/>
                  </a:moveTo>
                  <a:lnTo>
                    <a:pt x="490" y="6626"/>
                  </a:lnTo>
                  <a:lnTo>
                    <a:pt x="858" y="3312"/>
                  </a:lnTo>
                  <a:lnTo>
                    <a:pt x="1266" y="0"/>
                  </a:lnTo>
                  <a:lnTo>
                    <a:pt x="531" y="6667"/>
                  </a:lnTo>
                  <a:lnTo>
                    <a:pt x="0" y="99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6" name="Google Shape;686;p7"/>
            <p:cNvSpPr/>
            <p:nvPr/>
          </p:nvSpPr>
          <p:spPr>
            <a:xfrm>
              <a:off x="2248738" y="7056251"/>
              <a:ext cx="22225" cy="10160"/>
            </a:xfrm>
            <a:custGeom>
              <a:rect b="b" l="l" r="r" t="t"/>
              <a:pathLst>
                <a:path extrusionOk="0" h="10159" w="22225">
                  <a:moveTo>
                    <a:pt x="21573" y="9980"/>
                  </a:moveTo>
                  <a:lnTo>
                    <a:pt x="0" y="9980"/>
                  </a:lnTo>
                  <a:lnTo>
                    <a:pt x="163" y="3312"/>
                  </a:lnTo>
                  <a:lnTo>
                    <a:pt x="163" y="0"/>
                  </a:lnTo>
                  <a:lnTo>
                    <a:pt x="21818" y="0"/>
                  </a:lnTo>
                  <a:lnTo>
                    <a:pt x="21818" y="3353"/>
                  </a:lnTo>
                  <a:lnTo>
                    <a:pt x="21655" y="6666"/>
                  </a:lnTo>
                  <a:lnTo>
                    <a:pt x="21573" y="998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7" name="Google Shape;687;p7"/>
            <p:cNvSpPr/>
            <p:nvPr/>
          </p:nvSpPr>
          <p:spPr>
            <a:xfrm>
              <a:off x="2203671" y="7056251"/>
              <a:ext cx="45720" cy="10160"/>
            </a:xfrm>
            <a:custGeom>
              <a:rect b="b" l="l" r="r" t="t"/>
              <a:pathLst>
                <a:path extrusionOk="0" h="10159" w="45719">
                  <a:moveTo>
                    <a:pt x="45067" y="9980"/>
                  </a:moveTo>
                  <a:lnTo>
                    <a:pt x="0" y="9980"/>
                  </a:lnTo>
                  <a:lnTo>
                    <a:pt x="163" y="3353"/>
                  </a:lnTo>
                  <a:lnTo>
                    <a:pt x="163" y="0"/>
                  </a:lnTo>
                  <a:lnTo>
                    <a:pt x="45230" y="0"/>
                  </a:lnTo>
                  <a:lnTo>
                    <a:pt x="45067" y="998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8" name="Google Shape;688;p7"/>
            <p:cNvSpPr/>
            <p:nvPr/>
          </p:nvSpPr>
          <p:spPr>
            <a:xfrm>
              <a:off x="2203589" y="7059605"/>
              <a:ext cx="635" cy="6985"/>
            </a:xfrm>
            <a:custGeom>
              <a:rect b="b" l="l" r="r" t="t"/>
              <a:pathLst>
                <a:path extrusionOk="0" h="6984" w="635">
                  <a:moveTo>
                    <a:pt x="81" y="6626"/>
                  </a:moveTo>
                  <a:lnTo>
                    <a:pt x="245" y="0"/>
                  </a:lnTo>
                  <a:lnTo>
                    <a:pt x="81" y="66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9" name="Google Shape;689;p7"/>
            <p:cNvSpPr/>
            <p:nvPr/>
          </p:nvSpPr>
          <p:spPr>
            <a:xfrm>
              <a:off x="1571704" y="7241496"/>
              <a:ext cx="24130" cy="20320"/>
            </a:xfrm>
            <a:custGeom>
              <a:rect b="b" l="l" r="r" t="t"/>
              <a:pathLst>
                <a:path extrusionOk="0" h="20320" w="24130">
                  <a:moveTo>
                    <a:pt x="5393" y="19796"/>
                  </a:moveTo>
                  <a:lnTo>
                    <a:pt x="1756" y="14192"/>
                  </a:lnTo>
                  <a:lnTo>
                    <a:pt x="0" y="11370"/>
                  </a:lnTo>
                  <a:lnTo>
                    <a:pt x="18468" y="0"/>
                  </a:lnTo>
                  <a:lnTo>
                    <a:pt x="20184" y="2863"/>
                  </a:lnTo>
                  <a:lnTo>
                    <a:pt x="23820" y="8507"/>
                  </a:lnTo>
                  <a:lnTo>
                    <a:pt x="5393" y="197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0" name="Google Shape;690;p7"/>
            <p:cNvSpPr/>
            <p:nvPr/>
          </p:nvSpPr>
          <p:spPr>
            <a:xfrm>
              <a:off x="1590173" y="7217895"/>
              <a:ext cx="43815" cy="32384"/>
            </a:xfrm>
            <a:custGeom>
              <a:rect b="b" l="l" r="r" t="t"/>
              <a:pathLst>
                <a:path extrusionOk="0" h="32384" w="43814">
                  <a:moveTo>
                    <a:pt x="5352" y="32107"/>
                  </a:moveTo>
                  <a:lnTo>
                    <a:pt x="1716" y="26463"/>
                  </a:lnTo>
                  <a:lnTo>
                    <a:pt x="0" y="23600"/>
                  </a:lnTo>
                  <a:lnTo>
                    <a:pt x="38366" y="0"/>
                  </a:lnTo>
                  <a:lnTo>
                    <a:pt x="41921" y="5685"/>
                  </a:lnTo>
                  <a:lnTo>
                    <a:pt x="43759" y="8466"/>
                  </a:lnTo>
                  <a:lnTo>
                    <a:pt x="5352" y="3210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1" name="Google Shape;691;p7"/>
            <p:cNvSpPr/>
            <p:nvPr/>
          </p:nvSpPr>
          <p:spPr>
            <a:xfrm>
              <a:off x="1628539" y="7217895"/>
              <a:ext cx="5715" cy="8890"/>
            </a:xfrm>
            <a:custGeom>
              <a:rect b="b" l="l" r="r" t="t"/>
              <a:pathLst>
                <a:path extrusionOk="0" h="8890" w="5714">
                  <a:moveTo>
                    <a:pt x="5393" y="8466"/>
                  </a:moveTo>
                  <a:lnTo>
                    <a:pt x="3554" y="5685"/>
                  </a:lnTo>
                  <a:lnTo>
                    <a:pt x="1756" y="2863"/>
                  </a:lnTo>
                  <a:lnTo>
                    <a:pt x="0" y="0"/>
                  </a:lnTo>
                  <a:lnTo>
                    <a:pt x="1756" y="2822"/>
                  </a:lnTo>
                  <a:lnTo>
                    <a:pt x="3595" y="5644"/>
                  </a:lnTo>
                  <a:lnTo>
                    <a:pt x="5434" y="842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2" name="Google Shape;692;p7"/>
            <p:cNvSpPr/>
            <p:nvPr/>
          </p:nvSpPr>
          <p:spPr>
            <a:xfrm>
              <a:off x="1551071" y="7204889"/>
              <a:ext cx="24130" cy="18415"/>
            </a:xfrm>
            <a:custGeom>
              <a:rect b="b" l="l" r="r" t="t"/>
              <a:pathLst>
                <a:path extrusionOk="0" h="18415" w="24130">
                  <a:moveTo>
                    <a:pt x="4249" y="18119"/>
                  </a:moveTo>
                  <a:lnTo>
                    <a:pt x="1348" y="12066"/>
                  </a:lnTo>
                  <a:lnTo>
                    <a:pt x="0" y="9039"/>
                  </a:lnTo>
                  <a:lnTo>
                    <a:pt x="19571" y="0"/>
                  </a:lnTo>
                  <a:lnTo>
                    <a:pt x="20960" y="3026"/>
                  </a:lnTo>
                  <a:lnTo>
                    <a:pt x="23861" y="8998"/>
                  </a:lnTo>
                  <a:lnTo>
                    <a:pt x="4249" y="181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3" name="Google Shape;693;p7"/>
            <p:cNvSpPr/>
            <p:nvPr/>
          </p:nvSpPr>
          <p:spPr>
            <a:xfrm>
              <a:off x="1570642" y="7185910"/>
              <a:ext cx="45720" cy="28575"/>
            </a:xfrm>
            <a:custGeom>
              <a:rect b="b" l="l" r="r" t="t"/>
              <a:pathLst>
                <a:path extrusionOk="0" h="28575" w="45719">
                  <a:moveTo>
                    <a:pt x="4290" y="27976"/>
                  </a:moveTo>
                  <a:lnTo>
                    <a:pt x="1389" y="22005"/>
                  </a:lnTo>
                  <a:lnTo>
                    <a:pt x="0" y="18978"/>
                  </a:lnTo>
                  <a:lnTo>
                    <a:pt x="40899" y="0"/>
                  </a:lnTo>
                  <a:lnTo>
                    <a:pt x="43719" y="6053"/>
                  </a:lnTo>
                  <a:lnTo>
                    <a:pt x="45230" y="9039"/>
                  </a:lnTo>
                  <a:lnTo>
                    <a:pt x="4290" y="2797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4" name="Google Shape;694;p7"/>
            <p:cNvSpPr/>
            <p:nvPr/>
          </p:nvSpPr>
          <p:spPr>
            <a:xfrm>
              <a:off x="1611542" y="7185910"/>
              <a:ext cx="4445" cy="9525"/>
            </a:xfrm>
            <a:custGeom>
              <a:rect b="b" l="l" r="r" t="t"/>
              <a:pathLst>
                <a:path extrusionOk="0" h="9525" w="4444">
                  <a:moveTo>
                    <a:pt x="4331" y="9039"/>
                  </a:moveTo>
                  <a:lnTo>
                    <a:pt x="2819" y="6053"/>
                  </a:lnTo>
                  <a:lnTo>
                    <a:pt x="1389" y="3067"/>
                  </a:lnTo>
                  <a:lnTo>
                    <a:pt x="0" y="0"/>
                  </a:lnTo>
                  <a:lnTo>
                    <a:pt x="1470" y="3026"/>
                  </a:lnTo>
                  <a:lnTo>
                    <a:pt x="2900" y="6053"/>
                  </a:lnTo>
                  <a:lnTo>
                    <a:pt x="4371" y="89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5" name="Google Shape;695;p7"/>
            <p:cNvSpPr/>
            <p:nvPr/>
          </p:nvSpPr>
          <p:spPr>
            <a:xfrm>
              <a:off x="1531949" y="7156870"/>
              <a:ext cx="24130" cy="15875"/>
            </a:xfrm>
            <a:custGeom>
              <a:rect b="b" l="l" r="r" t="t"/>
              <a:pathLst>
                <a:path extrusionOk="0" h="15875" w="24130">
                  <a:moveTo>
                    <a:pt x="2941" y="15706"/>
                  </a:moveTo>
                  <a:lnTo>
                    <a:pt x="1920" y="12556"/>
                  </a:lnTo>
                  <a:lnTo>
                    <a:pt x="939" y="9366"/>
                  </a:lnTo>
                  <a:lnTo>
                    <a:pt x="0" y="6135"/>
                  </a:lnTo>
                  <a:lnTo>
                    <a:pt x="20674" y="0"/>
                  </a:lnTo>
                  <a:lnTo>
                    <a:pt x="21614" y="3231"/>
                  </a:lnTo>
                  <a:lnTo>
                    <a:pt x="23657" y="9571"/>
                  </a:lnTo>
                  <a:lnTo>
                    <a:pt x="2941" y="157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7"/>
            <p:cNvSpPr/>
            <p:nvPr/>
          </p:nvSpPr>
          <p:spPr>
            <a:xfrm>
              <a:off x="1552623" y="7144067"/>
              <a:ext cx="46355" cy="22860"/>
            </a:xfrm>
            <a:custGeom>
              <a:rect b="b" l="l" r="r" t="t"/>
              <a:pathLst>
                <a:path extrusionOk="0" h="22859" w="46355">
                  <a:moveTo>
                    <a:pt x="2982" y="22373"/>
                  </a:moveTo>
                  <a:lnTo>
                    <a:pt x="939" y="16033"/>
                  </a:lnTo>
                  <a:lnTo>
                    <a:pt x="0" y="12802"/>
                  </a:lnTo>
                  <a:lnTo>
                    <a:pt x="43228" y="0"/>
                  </a:lnTo>
                  <a:lnTo>
                    <a:pt x="45149" y="6421"/>
                  </a:lnTo>
                  <a:lnTo>
                    <a:pt x="46211" y="9571"/>
                  </a:lnTo>
                  <a:lnTo>
                    <a:pt x="2982" y="223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7"/>
            <p:cNvSpPr/>
            <p:nvPr/>
          </p:nvSpPr>
          <p:spPr>
            <a:xfrm>
              <a:off x="1595852" y="7144067"/>
              <a:ext cx="3175" cy="10160"/>
            </a:xfrm>
            <a:custGeom>
              <a:rect b="b" l="l" r="r" t="t"/>
              <a:pathLst>
                <a:path extrusionOk="0" h="10159" w="3175">
                  <a:moveTo>
                    <a:pt x="2982" y="9571"/>
                  </a:moveTo>
                  <a:lnTo>
                    <a:pt x="1920" y="6421"/>
                  </a:lnTo>
                  <a:lnTo>
                    <a:pt x="939" y="3231"/>
                  </a:lnTo>
                  <a:lnTo>
                    <a:pt x="0" y="0"/>
                  </a:lnTo>
                  <a:lnTo>
                    <a:pt x="1021" y="3190"/>
                  </a:lnTo>
                  <a:lnTo>
                    <a:pt x="2002" y="6380"/>
                  </a:lnTo>
                  <a:lnTo>
                    <a:pt x="3064"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7"/>
            <p:cNvSpPr/>
            <p:nvPr/>
          </p:nvSpPr>
          <p:spPr>
            <a:xfrm>
              <a:off x="900717" y="7299781"/>
              <a:ext cx="754380" cy="755015"/>
            </a:xfrm>
            <a:custGeom>
              <a:rect b="b" l="l" r="r" t="t"/>
              <a:pathLst>
                <a:path extrusionOk="0" h="755015" w="754380">
                  <a:moveTo>
                    <a:pt x="377006" y="754845"/>
                  </a:moveTo>
                  <a:lnTo>
                    <a:pt x="329714" y="751904"/>
                  </a:lnTo>
                  <a:lnTo>
                    <a:pt x="284176" y="743317"/>
                  </a:lnTo>
                  <a:lnTo>
                    <a:pt x="240744" y="729437"/>
                  </a:lnTo>
                  <a:lnTo>
                    <a:pt x="199772" y="710618"/>
                  </a:lnTo>
                  <a:lnTo>
                    <a:pt x="161613" y="687215"/>
                  </a:lnTo>
                  <a:lnTo>
                    <a:pt x="126620" y="659581"/>
                  </a:lnTo>
                  <a:lnTo>
                    <a:pt x="95146" y="628069"/>
                  </a:lnTo>
                  <a:lnTo>
                    <a:pt x="67546" y="593035"/>
                  </a:lnTo>
                  <a:lnTo>
                    <a:pt x="44171" y="554831"/>
                  </a:lnTo>
                  <a:lnTo>
                    <a:pt x="25376" y="513812"/>
                  </a:lnTo>
                  <a:lnTo>
                    <a:pt x="11513" y="470332"/>
                  </a:lnTo>
                  <a:lnTo>
                    <a:pt x="2937" y="424744"/>
                  </a:lnTo>
                  <a:lnTo>
                    <a:pt x="0" y="377402"/>
                  </a:lnTo>
                  <a:lnTo>
                    <a:pt x="2937" y="330061"/>
                  </a:lnTo>
                  <a:lnTo>
                    <a:pt x="11513" y="284475"/>
                  </a:lnTo>
                  <a:lnTo>
                    <a:pt x="25376" y="240997"/>
                  </a:lnTo>
                  <a:lnTo>
                    <a:pt x="44171" y="199982"/>
                  </a:lnTo>
                  <a:lnTo>
                    <a:pt x="67546" y="161783"/>
                  </a:lnTo>
                  <a:lnTo>
                    <a:pt x="95146" y="126753"/>
                  </a:lnTo>
                  <a:lnTo>
                    <a:pt x="126620" y="95246"/>
                  </a:lnTo>
                  <a:lnTo>
                    <a:pt x="161613" y="67617"/>
                  </a:lnTo>
                  <a:lnTo>
                    <a:pt x="199772" y="44218"/>
                  </a:lnTo>
                  <a:lnTo>
                    <a:pt x="240744" y="25403"/>
                  </a:lnTo>
                  <a:lnTo>
                    <a:pt x="284176" y="11526"/>
                  </a:lnTo>
                  <a:lnTo>
                    <a:pt x="329714" y="2940"/>
                  </a:lnTo>
                  <a:lnTo>
                    <a:pt x="377006" y="0"/>
                  </a:lnTo>
                  <a:lnTo>
                    <a:pt x="424297" y="2940"/>
                  </a:lnTo>
                  <a:lnTo>
                    <a:pt x="469835" y="11526"/>
                  </a:lnTo>
                  <a:lnTo>
                    <a:pt x="513267" y="25403"/>
                  </a:lnTo>
                  <a:lnTo>
                    <a:pt x="554240" y="44218"/>
                  </a:lnTo>
                  <a:lnTo>
                    <a:pt x="592399" y="67617"/>
                  </a:lnTo>
                  <a:lnTo>
                    <a:pt x="627392" y="95246"/>
                  </a:lnTo>
                  <a:lnTo>
                    <a:pt x="658865" y="126753"/>
                  </a:lnTo>
                  <a:lnTo>
                    <a:pt x="686466" y="161783"/>
                  </a:lnTo>
                  <a:lnTo>
                    <a:pt x="709840" y="199982"/>
                  </a:lnTo>
                  <a:lnTo>
                    <a:pt x="728636" y="240997"/>
                  </a:lnTo>
                  <a:lnTo>
                    <a:pt x="742498" y="284475"/>
                  </a:lnTo>
                  <a:lnTo>
                    <a:pt x="751075" y="330061"/>
                  </a:lnTo>
                  <a:lnTo>
                    <a:pt x="754012" y="377402"/>
                  </a:lnTo>
                  <a:lnTo>
                    <a:pt x="751075" y="424744"/>
                  </a:lnTo>
                  <a:lnTo>
                    <a:pt x="742498" y="470332"/>
                  </a:lnTo>
                  <a:lnTo>
                    <a:pt x="728636" y="513812"/>
                  </a:lnTo>
                  <a:lnTo>
                    <a:pt x="709840" y="554831"/>
                  </a:lnTo>
                  <a:lnTo>
                    <a:pt x="686466" y="593035"/>
                  </a:lnTo>
                  <a:lnTo>
                    <a:pt x="658865" y="628069"/>
                  </a:lnTo>
                  <a:lnTo>
                    <a:pt x="627392" y="659581"/>
                  </a:lnTo>
                  <a:lnTo>
                    <a:pt x="592399" y="687215"/>
                  </a:lnTo>
                  <a:lnTo>
                    <a:pt x="554240" y="710618"/>
                  </a:lnTo>
                  <a:lnTo>
                    <a:pt x="513267" y="729437"/>
                  </a:lnTo>
                  <a:lnTo>
                    <a:pt x="469835" y="743317"/>
                  </a:lnTo>
                  <a:lnTo>
                    <a:pt x="424297" y="751904"/>
                  </a:lnTo>
                  <a:lnTo>
                    <a:pt x="377006" y="754845"/>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9" name="Google Shape;699;p7"/>
            <p:cNvSpPr/>
            <p:nvPr/>
          </p:nvSpPr>
          <p:spPr>
            <a:xfrm>
              <a:off x="922373" y="7321500"/>
              <a:ext cx="711200" cy="711835"/>
            </a:xfrm>
            <a:custGeom>
              <a:rect b="b" l="l" r="r" t="t"/>
              <a:pathLst>
                <a:path extrusionOk="0" h="711834" w="711200">
                  <a:moveTo>
                    <a:pt x="355350" y="711367"/>
                  </a:moveTo>
                  <a:lnTo>
                    <a:pt x="307133" y="708120"/>
                  </a:lnTo>
                  <a:lnTo>
                    <a:pt x="260887" y="698662"/>
                  </a:lnTo>
                  <a:lnTo>
                    <a:pt x="217036" y="683417"/>
                  </a:lnTo>
                  <a:lnTo>
                    <a:pt x="176002" y="662808"/>
                  </a:lnTo>
                  <a:lnTo>
                    <a:pt x="138210" y="637260"/>
                  </a:lnTo>
                  <a:lnTo>
                    <a:pt x="104083" y="607194"/>
                  </a:lnTo>
                  <a:lnTo>
                    <a:pt x="74044" y="573036"/>
                  </a:lnTo>
                  <a:lnTo>
                    <a:pt x="48517" y="535209"/>
                  </a:lnTo>
                  <a:lnTo>
                    <a:pt x="27926" y="494137"/>
                  </a:lnTo>
                  <a:lnTo>
                    <a:pt x="12694" y="450243"/>
                  </a:lnTo>
                  <a:lnTo>
                    <a:pt x="3244" y="403950"/>
                  </a:lnTo>
                  <a:lnTo>
                    <a:pt x="0" y="355683"/>
                  </a:lnTo>
                  <a:lnTo>
                    <a:pt x="3244" y="307416"/>
                  </a:lnTo>
                  <a:lnTo>
                    <a:pt x="12694" y="261124"/>
                  </a:lnTo>
                  <a:lnTo>
                    <a:pt x="27926" y="217229"/>
                  </a:lnTo>
                  <a:lnTo>
                    <a:pt x="48517" y="176157"/>
                  </a:lnTo>
                  <a:lnTo>
                    <a:pt x="74044" y="138330"/>
                  </a:lnTo>
                  <a:lnTo>
                    <a:pt x="104083" y="104172"/>
                  </a:lnTo>
                  <a:lnTo>
                    <a:pt x="138210" y="74107"/>
                  </a:lnTo>
                  <a:lnTo>
                    <a:pt x="176002" y="48558"/>
                  </a:lnTo>
                  <a:lnTo>
                    <a:pt x="217036" y="27949"/>
                  </a:lnTo>
                  <a:lnTo>
                    <a:pt x="260887" y="12704"/>
                  </a:lnTo>
                  <a:lnTo>
                    <a:pt x="307133" y="3246"/>
                  </a:lnTo>
                  <a:lnTo>
                    <a:pt x="355350" y="0"/>
                  </a:lnTo>
                  <a:lnTo>
                    <a:pt x="403567" y="3246"/>
                  </a:lnTo>
                  <a:lnTo>
                    <a:pt x="449811" y="12704"/>
                  </a:lnTo>
                  <a:lnTo>
                    <a:pt x="493659" y="27949"/>
                  </a:lnTo>
                  <a:lnTo>
                    <a:pt x="534688" y="48558"/>
                  </a:lnTo>
                  <a:lnTo>
                    <a:pt x="572476" y="74107"/>
                  </a:lnTo>
                  <a:lnTo>
                    <a:pt x="606598" y="104172"/>
                  </a:lnTo>
                  <a:lnTo>
                    <a:pt x="636631" y="138330"/>
                  </a:lnTo>
                  <a:lnTo>
                    <a:pt x="662153" y="176157"/>
                  </a:lnTo>
                  <a:lnTo>
                    <a:pt x="682740" y="217229"/>
                  </a:lnTo>
                  <a:lnTo>
                    <a:pt x="697969" y="261124"/>
                  </a:lnTo>
                  <a:lnTo>
                    <a:pt x="707417" y="307416"/>
                  </a:lnTo>
                  <a:lnTo>
                    <a:pt x="710661" y="355683"/>
                  </a:lnTo>
                  <a:lnTo>
                    <a:pt x="707417" y="403950"/>
                  </a:lnTo>
                  <a:lnTo>
                    <a:pt x="697969" y="450243"/>
                  </a:lnTo>
                  <a:lnTo>
                    <a:pt x="682740" y="494137"/>
                  </a:lnTo>
                  <a:lnTo>
                    <a:pt x="662153" y="535209"/>
                  </a:lnTo>
                  <a:lnTo>
                    <a:pt x="636631" y="573036"/>
                  </a:lnTo>
                  <a:lnTo>
                    <a:pt x="606598" y="607194"/>
                  </a:lnTo>
                  <a:lnTo>
                    <a:pt x="572476" y="637260"/>
                  </a:lnTo>
                  <a:lnTo>
                    <a:pt x="534688" y="662808"/>
                  </a:lnTo>
                  <a:lnTo>
                    <a:pt x="493659" y="683417"/>
                  </a:lnTo>
                  <a:lnTo>
                    <a:pt x="449811" y="698662"/>
                  </a:lnTo>
                  <a:lnTo>
                    <a:pt x="403567" y="708120"/>
                  </a:lnTo>
                  <a:lnTo>
                    <a:pt x="355350" y="711367"/>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0" name="Google Shape;700;p7"/>
            <p:cNvSpPr/>
            <p:nvPr/>
          </p:nvSpPr>
          <p:spPr>
            <a:xfrm>
              <a:off x="993427" y="7401300"/>
              <a:ext cx="581025" cy="580390"/>
            </a:xfrm>
            <a:custGeom>
              <a:rect b="b" l="l" r="r" t="t"/>
              <a:pathLst>
                <a:path extrusionOk="0" h="580390" w="581025">
                  <a:moveTo>
                    <a:pt x="288219" y="579826"/>
                  </a:moveTo>
                  <a:lnTo>
                    <a:pt x="240894" y="576005"/>
                  </a:lnTo>
                  <a:lnTo>
                    <a:pt x="195992" y="564944"/>
                  </a:lnTo>
                  <a:lnTo>
                    <a:pt x="154114" y="547242"/>
                  </a:lnTo>
                  <a:lnTo>
                    <a:pt x="115860" y="523500"/>
                  </a:lnTo>
                  <a:lnTo>
                    <a:pt x="81833" y="494318"/>
                  </a:lnTo>
                  <a:lnTo>
                    <a:pt x="52632" y="460295"/>
                  </a:lnTo>
                  <a:lnTo>
                    <a:pt x="28859" y="422033"/>
                  </a:lnTo>
                  <a:lnTo>
                    <a:pt x="11114" y="380132"/>
                  </a:lnTo>
                  <a:lnTo>
                    <a:pt x="0" y="335191"/>
                  </a:lnTo>
                  <a:lnTo>
                    <a:pt x="22250" y="297101"/>
                  </a:lnTo>
                  <a:lnTo>
                    <a:pt x="45860" y="258007"/>
                  </a:lnTo>
                  <a:lnTo>
                    <a:pt x="70835" y="217934"/>
                  </a:lnTo>
                  <a:lnTo>
                    <a:pt x="97183" y="176911"/>
                  </a:lnTo>
                  <a:lnTo>
                    <a:pt x="124909" y="134963"/>
                  </a:lnTo>
                  <a:lnTo>
                    <a:pt x="154021" y="92118"/>
                  </a:lnTo>
                  <a:lnTo>
                    <a:pt x="184526" y="48403"/>
                  </a:lnTo>
                  <a:lnTo>
                    <a:pt x="216430" y="3844"/>
                  </a:lnTo>
                  <a:lnTo>
                    <a:pt x="233754" y="0"/>
                  </a:lnTo>
                  <a:lnTo>
                    <a:pt x="302019" y="4049"/>
                  </a:lnTo>
                  <a:lnTo>
                    <a:pt x="378681" y="9202"/>
                  </a:lnTo>
                  <a:lnTo>
                    <a:pt x="420970" y="26770"/>
                  </a:lnTo>
                  <a:lnTo>
                    <a:pt x="459602" y="50475"/>
                  </a:lnTo>
                  <a:lnTo>
                    <a:pt x="493968" y="79706"/>
                  </a:lnTo>
                  <a:lnTo>
                    <a:pt x="523455" y="113850"/>
                  </a:lnTo>
                  <a:lnTo>
                    <a:pt x="547453" y="152297"/>
                  </a:lnTo>
                  <a:lnTo>
                    <a:pt x="565351" y="194435"/>
                  </a:lnTo>
                  <a:lnTo>
                    <a:pt x="576537" y="239652"/>
                  </a:lnTo>
                  <a:lnTo>
                    <a:pt x="580402" y="287336"/>
                  </a:lnTo>
                  <a:lnTo>
                    <a:pt x="576578" y="334785"/>
                  </a:lnTo>
                  <a:lnTo>
                    <a:pt x="565509" y="379795"/>
                  </a:lnTo>
                  <a:lnTo>
                    <a:pt x="547794" y="421763"/>
                  </a:lnTo>
                  <a:lnTo>
                    <a:pt x="524035" y="460087"/>
                  </a:lnTo>
                  <a:lnTo>
                    <a:pt x="494833" y="494167"/>
                  </a:lnTo>
                  <a:lnTo>
                    <a:pt x="460789" y="523399"/>
                  </a:lnTo>
                  <a:lnTo>
                    <a:pt x="422505" y="547183"/>
                  </a:lnTo>
                  <a:lnTo>
                    <a:pt x="380581" y="564917"/>
                  </a:lnTo>
                  <a:lnTo>
                    <a:pt x="335619" y="575998"/>
                  </a:lnTo>
                  <a:lnTo>
                    <a:pt x="288219" y="579826"/>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1" name="Google Shape;701;p7"/>
            <p:cNvSpPr/>
            <p:nvPr/>
          </p:nvSpPr>
          <p:spPr>
            <a:xfrm>
              <a:off x="967397" y="7366583"/>
              <a:ext cx="621030" cy="621665"/>
            </a:xfrm>
            <a:custGeom>
              <a:rect b="b" l="l" r="r" t="t"/>
              <a:pathLst>
                <a:path extrusionOk="0" h="621665" w="621030">
                  <a:moveTo>
                    <a:pt x="461340" y="412826"/>
                  </a:moveTo>
                  <a:lnTo>
                    <a:pt x="455371" y="368007"/>
                  </a:lnTo>
                  <a:lnTo>
                    <a:pt x="430987" y="325069"/>
                  </a:lnTo>
                  <a:lnTo>
                    <a:pt x="395224" y="297370"/>
                  </a:lnTo>
                  <a:lnTo>
                    <a:pt x="395224" y="420103"/>
                  </a:lnTo>
                  <a:lnTo>
                    <a:pt x="394258" y="433247"/>
                  </a:lnTo>
                  <a:lnTo>
                    <a:pt x="371233" y="471512"/>
                  </a:lnTo>
                  <a:lnTo>
                    <a:pt x="337121" y="485546"/>
                  </a:lnTo>
                  <a:lnTo>
                    <a:pt x="337121" y="346024"/>
                  </a:lnTo>
                  <a:lnTo>
                    <a:pt x="372465" y="367284"/>
                  </a:lnTo>
                  <a:lnTo>
                    <a:pt x="393255" y="400850"/>
                  </a:lnTo>
                  <a:lnTo>
                    <a:pt x="395224" y="420103"/>
                  </a:lnTo>
                  <a:lnTo>
                    <a:pt x="395224" y="297370"/>
                  </a:lnTo>
                  <a:lnTo>
                    <a:pt x="351663" y="276758"/>
                  </a:lnTo>
                  <a:lnTo>
                    <a:pt x="341083" y="272605"/>
                  </a:lnTo>
                  <a:lnTo>
                    <a:pt x="341083" y="260096"/>
                  </a:lnTo>
                  <a:lnTo>
                    <a:pt x="341083" y="139674"/>
                  </a:lnTo>
                  <a:lnTo>
                    <a:pt x="341083" y="138366"/>
                  </a:lnTo>
                  <a:lnTo>
                    <a:pt x="352107" y="139344"/>
                  </a:lnTo>
                  <a:lnTo>
                    <a:pt x="392036" y="152019"/>
                  </a:lnTo>
                  <a:lnTo>
                    <a:pt x="409194" y="161112"/>
                  </a:lnTo>
                  <a:lnTo>
                    <a:pt x="415086" y="162826"/>
                  </a:lnTo>
                  <a:lnTo>
                    <a:pt x="426974" y="162826"/>
                  </a:lnTo>
                  <a:lnTo>
                    <a:pt x="432371" y="160540"/>
                  </a:lnTo>
                  <a:lnTo>
                    <a:pt x="449440" y="129578"/>
                  </a:lnTo>
                  <a:lnTo>
                    <a:pt x="449440" y="117221"/>
                  </a:lnTo>
                  <a:lnTo>
                    <a:pt x="419646" y="92798"/>
                  </a:lnTo>
                  <a:lnTo>
                    <a:pt x="376428" y="81191"/>
                  </a:lnTo>
                  <a:lnTo>
                    <a:pt x="341083" y="77546"/>
                  </a:lnTo>
                  <a:lnTo>
                    <a:pt x="341083" y="55295"/>
                  </a:lnTo>
                  <a:lnTo>
                    <a:pt x="339001" y="51650"/>
                  </a:lnTo>
                  <a:lnTo>
                    <a:pt x="330631" y="45935"/>
                  </a:lnTo>
                  <a:lnTo>
                    <a:pt x="326097" y="44462"/>
                  </a:lnTo>
                  <a:lnTo>
                    <a:pt x="315963" y="44462"/>
                  </a:lnTo>
                  <a:lnTo>
                    <a:pt x="311340" y="45935"/>
                  </a:lnTo>
                  <a:lnTo>
                    <a:pt x="307416" y="48793"/>
                  </a:lnTo>
                  <a:lnTo>
                    <a:pt x="305422" y="50228"/>
                  </a:lnTo>
                  <a:lnTo>
                    <a:pt x="305422" y="139674"/>
                  </a:lnTo>
                  <a:lnTo>
                    <a:pt x="305422" y="260096"/>
                  </a:lnTo>
                  <a:lnTo>
                    <a:pt x="296976" y="256717"/>
                  </a:lnTo>
                  <a:lnTo>
                    <a:pt x="260667" y="237096"/>
                  </a:lnTo>
                  <a:lnTo>
                    <a:pt x="241998" y="195262"/>
                  </a:lnTo>
                  <a:lnTo>
                    <a:pt x="242519" y="187020"/>
                  </a:lnTo>
                  <a:lnTo>
                    <a:pt x="266153" y="151930"/>
                  </a:lnTo>
                  <a:lnTo>
                    <a:pt x="305422" y="139674"/>
                  </a:lnTo>
                  <a:lnTo>
                    <a:pt x="305422" y="50228"/>
                  </a:lnTo>
                  <a:lnTo>
                    <a:pt x="303415" y="51650"/>
                  </a:lnTo>
                  <a:lnTo>
                    <a:pt x="301459" y="55295"/>
                  </a:lnTo>
                  <a:lnTo>
                    <a:pt x="301459" y="78854"/>
                  </a:lnTo>
                  <a:lnTo>
                    <a:pt x="289915" y="80530"/>
                  </a:lnTo>
                  <a:lnTo>
                    <a:pt x="244906" y="93827"/>
                  </a:lnTo>
                  <a:lnTo>
                    <a:pt x="206616" y="119672"/>
                  </a:lnTo>
                  <a:lnTo>
                    <a:pt x="181876" y="159829"/>
                  </a:lnTo>
                  <a:lnTo>
                    <a:pt x="175933" y="201853"/>
                  </a:lnTo>
                  <a:lnTo>
                    <a:pt x="176631" y="217093"/>
                  </a:lnTo>
                  <a:lnTo>
                    <a:pt x="187172" y="255104"/>
                  </a:lnTo>
                  <a:lnTo>
                    <a:pt x="216916" y="290804"/>
                  </a:lnTo>
                  <a:lnTo>
                    <a:pt x="257530" y="314286"/>
                  </a:lnTo>
                  <a:lnTo>
                    <a:pt x="301459" y="331470"/>
                  </a:lnTo>
                  <a:lnTo>
                    <a:pt x="301459" y="486892"/>
                  </a:lnTo>
                  <a:lnTo>
                    <a:pt x="259486" y="476669"/>
                  </a:lnTo>
                  <a:lnTo>
                    <a:pt x="205765" y="437642"/>
                  </a:lnTo>
                  <a:lnTo>
                    <a:pt x="200367" y="435317"/>
                  </a:lnTo>
                  <a:lnTo>
                    <a:pt x="189826" y="435317"/>
                  </a:lnTo>
                  <a:lnTo>
                    <a:pt x="184721" y="437400"/>
                  </a:lnTo>
                  <a:lnTo>
                    <a:pt x="175031" y="445782"/>
                  </a:lnTo>
                  <a:lnTo>
                    <a:pt x="171196" y="450735"/>
                  </a:lnTo>
                  <a:lnTo>
                    <a:pt x="165481" y="462229"/>
                  </a:lnTo>
                  <a:lnTo>
                    <a:pt x="164045" y="467715"/>
                  </a:lnTo>
                  <a:lnTo>
                    <a:pt x="164045" y="472986"/>
                  </a:lnTo>
                  <a:lnTo>
                    <a:pt x="181533" y="507390"/>
                  </a:lnTo>
                  <a:lnTo>
                    <a:pt x="215430" y="531215"/>
                  </a:lnTo>
                  <a:lnTo>
                    <a:pt x="263474" y="547395"/>
                  </a:lnTo>
                  <a:lnTo>
                    <a:pt x="301459" y="551027"/>
                  </a:lnTo>
                  <a:lnTo>
                    <a:pt x="301459" y="575525"/>
                  </a:lnTo>
                  <a:lnTo>
                    <a:pt x="303415" y="579005"/>
                  </a:lnTo>
                  <a:lnTo>
                    <a:pt x="311340" y="585177"/>
                  </a:lnTo>
                  <a:lnTo>
                    <a:pt x="315963" y="586740"/>
                  </a:lnTo>
                  <a:lnTo>
                    <a:pt x="326097" y="586740"/>
                  </a:lnTo>
                  <a:lnTo>
                    <a:pt x="330631" y="585177"/>
                  </a:lnTo>
                  <a:lnTo>
                    <a:pt x="339001" y="579005"/>
                  </a:lnTo>
                  <a:lnTo>
                    <a:pt x="341083" y="575525"/>
                  </a:lnTo>
                  <a:lnTo>
                    <a:pt x="341083" y="549059"/>
                  </a:lnTo>
                  <a:lnTo>
                    <a:pt x="366572" y="543737"/>
                  </a:lnTo>
                  <a:lnTo>
                    <a:pt x="410006" y="523062"/>
                  </a:lnTo>
                  <a:lnTo>
                    <a:pt x="442544" y="489013"/>
                  </a:lnTo>
                  <a:lnTo>
                    <a:pt x="443547" y="486892"/>
                  </a:lnTo>
                  <a:lnTo>
                    <a:pt x="444195" y="485546"/>
                  </a:lnTo>
                  <a:lnTo>
                    <a:pt x="452983" y="466966"/>
                  </a:lnTo>
                  <a:lnTo>
                    <a:pt x="459244" y="441579"/>
                  </a:lnTo>
                  <a:lnTo>
                    <a:pt x="461340" y="412826"/>
                  </a:lnTo>
                  <a:close/>
                </a:path>
                <a:path extrusionOk="0" h="621665" w="621030">
                  <a:moveTo>
                    <a:pt x="620598" y="310603"/>
                  </a:moveTo>
                  <a:lnTo>
                    <a:pt x="617245" y="264706"/>
                  </a:lnTo>
                  <a:lnTo>
                    <a:pt x="607466" y="220903"/>
                  </a:lnTo>
                  <a:lnTo>
                    <a:pt x="606425" y="218173"/>
                  </a:lnTo>
                  <a:lnTo>
                    <a:pt x="606425" y="322059"/>
                  </a:lnTo>
                  <a:lnTo>
                    <a:pt x="602602" y="369506"/>
                  </a:lnTo>
                  <a:lnTo>
                    <a:pt x="591527" y="414515"/>
                  </a:lnTo>
                  <a:lnTo>
                    <a:pt x="573811" y="456488"/>
                  </a:lnTo>
                  <a:lnTo>
                    <a:pt x="550062" y="494804"/>
                  </a:lnTo>
                  <a:lnTo>
                    <a:pt x="520852" y="528891"/>
                  </a:lnTo>
                  <a:lnTo>
                    <a:pt x="486816" y="558126"/>
                  </a:lnTo>
                  <a:lnTo>
                    <a:pt x="448525" y="581901"/>
                  </a:lnTo>
                  <a:lnTo>
                    <a:pt x="406603" y="599643"/>
                  </a:lnTo>
                  <a:lnTo>
                    <a:pt x="361645" y="610717"/>
                  </a:lnTo>
                  <a:lnTo>
                    <a:pt x="314248" y="614553"/>
                  </a:lnTo>
                  <a:lnTo>
                    <a:pt x="266865" y="610717"/>
                  </a:lnTo>
                  <a:lnTo>
                    <a:pt x="221919" y="599643"/>
                  </a:lnTo>
                  <a:lnTo>
                    <a:pt x="180009" y="581901"/>
                  </a:lnTo>
                  <a:lnTo>
                    <a:pt x="141732" y="558126"/>
                  </a:lnTo>
                  <a:lnTo>
                    <a:pt x="107696" y="528891"/>
                  </a:lnTo>
                  <a:lnTo>
                    <a:pt x="78498" y="494804"/>
                  </a:lnTo>
                  <a:lnTo>
                    <a:pt x="54749" y="456488"/>
                  </a:lnTo>
                  <a:lnTo>
                    <a:pt x="37033" y="414515"/>
                  </a:lnTo>
                  <a:lnTo>
                    <a:pt x="25958" y="369506"/>
                  </a:lnTo>
                  <a:lnTo>
                    <a:pt x="22136" y="322059"/>
                  </a:lnTo>
                  <a:lnTo>
                    <a:pt x="25958" y="274637"/>
                  </a:lnTo>
                  <a:lnTo>
                    <a:pt x="37033" y="229641"/>
                  </a:lnTo>
                  <a:lnTo>
                    <a:pt x="54749" y="187680"/>
                  </a:lnTo>
                  <a:lnTo>
                    <a:pt x="78498" y="149377"/>
                  </a:lnTo>
                  <a:lnTo>
                    <a:pt x="107696" y="115303"/>
                  </a:lnTo>
                  <a:lnTo>
                    <a:pt x="141732" y="86067"/>
                  </a:lnTo>
                  <a:lnTo>
                    <a:pt x="180009" y="62293"/>
                  </a:lnTo>
                  <a:lnTo>
                    <a:pt x="221919" y="44564"/>
                  </a:lnTo>
                  <a:lnTo>
                    <a:pt x="266865" y="33477"/>
                  </a:lnTo>
                  <a:lnTo>
                    <a:pt x="314248" y="29654"/>
                  </a:lnTo>
                  <a:lnTo>
                    <a:pt x="361645" y="33477"/>
                  </a:lnTo>
                  <a:lnTo>
                    <a:pt x="406603" y="44564"/>
                  </a:lnTo>
                  <a:lnTo>
                    <a:pt x="448525" y="62293"/>
                  </a:lnTo>
                  <a:lnTo>
                    <a:pt x="486816" y="86067"/>
                  </a:lnTo>
                  <a:lnTo>
                    <a:pt x="520852" y="115303"/>
                  </a:lnTo>
                  <a:lnTo>
                    <a:pt x="550062" y="149377"/>
                  </a:lnTo>
                  <a:lnTo>
                    <a:pt x="573811" y="187680"/>
                  </a:lnTo>
                  <a:lnTo>
                    <a:pt x="591527" y="229641"/>
                  </a:lnTo>
                  <a:lnTo>
                    <a:pt x="602602" y="274637"/>
                  </a:lnTo>
                  <a:lnTo>
                    <a:pt x="606425" y="322059"/>
                  </a:lnTo>
                  <a:lnTo>
                    <a:pt x="606425" y="218173"/>
                  </a:lnTo>
                  <a:lnTo>
                    <a:pt x="591769" y="179666"/>
                  </a:lnTo>
                  <a:lnTo>
                    <a:pt x="570611" y="141478"/>
                  </a:lnTo>
                  <a:lnTo>
                    <a:pt x="544499" y="106819"/>
                  </a:lnTo>
                  <a:lnTo>
                    <a:pt x="513892" y="76187"/>
                  </a:lnTo>
                  <a:lnTo>
                    <a:pt x="479272" y="50038"/>
                  </a:lnTo>
                  <a:lnTo>
                    <a:pt x="442544" y="29654"/>
                  </a:lnTo>
                  <a:lnTo>
                    <a:pt x="399935" y="13144"/>
                  </a:lnTo>
                  <a:lnTo>
                    <a:pt x="356171" y="3365"/>
                  </a:lnTo>
                  <a:lnTo>
                    <a:pt x="310324" y="0"/>
                  </a:lnTo>
                  <a:lnTo>
                    <a:pt x="264464" y="3365"/>
                  </a:lnTo>
                  <a:lnTo>
                    <a:pt x="220700" y="13144"/>
                  </a:lnTo>
                  <a:lnTo>
                    <a:pt x="179501" y="28867"/>
                  </a:lnTo>
                  <a:lnTo>
                    <a:pt x="141351" y="50038"/>
                  </a:lnTo>
                  <a:lnTo>
                    <a:pt x="106730" y="76187"/>
                  </a:lnTo>
                  <a:lnTo>
                    <a:pt x="76123" y="106819"/>
                  </a:lnTo>
                  <a:lnTo>
                    <a:pt x="49999" y="141478"/>
                  </a:lnTo>
                  <a:lnTo>
                    <a:pt x="28841" y="179666"/>
                  </a:lnTo>
                  <a:lnTo>
                    <a:pt x="13131" y="220903"/>
                  </a:lnTo>
                  <a:lnTo>
                    <a:pt x="3365" y="264706"/>
                  </a:lnTo>
                  <a:lnTo>
                    <a:pt x="0" y="310603"/>
                  </a:lnTo>
                  <a:lnTo>
                    <a:pt x="3365" y="356501"/>
                  </a:lnTo>
                  <a:lnTo>
                    <a:pt x="13131" y="400316"/>
                  </a:lnTo>
                  <a:lnTo>
                    <a:pt x="28841" y="441553"/>
                  </a:lnTo>
                  <a:lnTo>
                    <a:pt x="49999" y="479729"/>
                  </a:lnTo>
                  <a:lnTo>
                    <a:pt x="76123" y="514388"/>
                  </a:lnTo>
                  <a:lnTo>
                    <a:pt x="106730" y="545033"/>
                  </a:lnTo>
                  <a:lnTo>
                    <a:pt x="141351" y="571169"/>
                  </a:lnTo>
                  <a:lnTo>
                    <a:pt x="179501" y="592340"/>
                  </a:lnTo>
                  <a:lnTo>
                    <a:pt x="220700" y="608063"/>
                  </a:lnTo>
                  <a:lnTo>
                    <a:pt x="264464" y="617842"/>
                  </a:lnTo>
                  <a:lnTo>
                    <a:pt x="310324" y="621220"/>
                  </a:lnTo>
                  <a:lnTo>
                    <a:pt x="356171" y="617842"/>
                  </a:lnTo>
                  <a:lnTo>
                    <a:pt x="399935" y="608063"/>
                  </a:lnTo>
                  <a:lnTo>
                    <a:pt x="441121" y="592340"/>
                  </a:lnTo>
                  <a:lnTo>
                    <a:pt x="479272" y="571169"/>
                  </a:lnTo>
                  <a:lnTo>
                    <a:pt x="513892" y="545033"/>
                  </a:lnTo>
                  <a:lnTo>
                    <a:pt x="544499" y="514388"/>
                  </a:lnTo>
                  <a:lnTo>
                    <a:pt x="570611" y="479729"/>
                  </a:lnTo>
                  <a:lnTo>
                    <a:pt x="591769" y="441553"/>
                  </a:lnTo>
                  <a:lnTo>
                    <a:pt x="607466" y="400316"/>
                  </a:lnTo>
                  <a:lnTo>
                    <a:pt x="617245" y="356501"/>
                  </a:lnTo>
                  <a:lnTo>
                    <a:pt x="620598" y="3106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2" name="Google Shape;702;p7"/>
            <p:cNvSpPr/>
            <p:nvPr/>
          </p:nvSpPr>
          <p:spPr>
            <a:xfrm>
              <a:off x="1121805" y="7406044"/>
              <a:ext cx="297815" cy="542290"/>
            </a:xfrm>
            <a:custGeom>
              <a:rect b="b" l="l" r="r" t="t"/>
              <a:pathLst>
                <a:path extrusionOk="0" h="542290" w="297815">
                  <a:moveTo>
                    <a:pt x="279522" y="442436"/>
                  </a:moveTo>
                  <a:lnTo>
                    <a:pt x="137408" y="442436"/>
                  </a:lnTo>
                  <a:lnTo>
                    <a:pt x="137408" y="287009"/>
                  </a:lnTo>
                  <a:lnTo>
                    <a:pt x="126500" y="282950"/>
                  </a:lnTo>
                  <a:lnTo>
                    <a:pt x="82652" y="264890"/>
                  </a:lnTo>
                  <a:lnTo>
                    <a:pt x="44069" y="238782"/>
                  </a:lnTo>
                  <a:lnTo>
                    <a:pt x="18216" y="199246"/>
                  </a:lnTo>
                  <a:lnTo>
                    <a:pt x="11889" y="157390"/>
                  </a:lnTo>
                  <a:lnTo>
                    <a:pt x="12549" y="142145"/>
                  </a:lnTo>
                  <a:lnTo>
                    <a:pt x="22472" y="103809"/>
                  </a:lnTo>
                  <a:lnTo>
                    <a:pt x="51196" y="67447"/>
                  </a:lnTo>
                  <a:lnTo>
                    <a:pt x="91810" y="44992"/>
                  </a:lnTo>
                  <a:lnTo>
                    <a:pt x="137408" y="34398"/>
                  </a:lnTo>
                  <a:lnTo>
                    <a:pt x="137408" y="10798"/>
                  </a:lnTo>
                  <a:lnTo>
                    <a:pt x="139411" y="7198"/>
                  </a:lnTo>
                  <a:lnTo>
                    <a:pt x="143374" y="4294"/>
                  </a:lnTo>
                  <a:lnTo>
                    <a:pt x="147337" y="1431"/>
                  </a:lnTo>
                  <a:lnTo>
                    <a:pt x="151954" y="0"/>
                  </a:lnTo>
                  <a:lnTo>
                    <a:pt x="162087" y="0"/>
                  </a:lnTo>
                  <a:lnTo>
                    <a:pt x="166582" y="1431"/>
                  </a:lnTo>
                  <a:lnTo>
                    <a:pt x="170790" y="4294"/>
                  </a:lnTo>
                  <a:lnTo>
                    <a:pt x="174958" y="7198"/>
                  </a:lnTo>
                  <a:lnTo>
                    <a:pt x="177042" y="10798"/>
                  </a:lnTo>
                  <a:lnTo>
                    <a:pt x="177042" y="33048"/>
                  </a:lnTo>
                  <a:lnTo>
                    <a:pt x="185454" y="33531"/>
                  </a:lnTo>
                  <a:lnTo>
                    <a:pt x="230639" y="40344"/>
                  </a:lnTo>
                  <a:lnTo>
                    <a:pt x="269165" y="55591"/>
                  </a:lnTo>
                  <a:lnTo>
                    <a:pt x="285400" y="72764"/>
                  </a:lnTo>
                  <a:lnTo>
                    <a:pt x="285400" y="85116"/>
                  </a:lnTo>
                  <a:lnTo>
                    <a:pt x="284297" y="90188"/>
                  </a:lnTo>
                  <a:lnTo>
                    <a:pt x="282852" y="93910"/>
                  </a:lnTo>
                  <a:lnTo>
                    <a:pt x="177042" y="93910"/>
                  </a:lnTo>
                  <a:lnTo>
                    <a:pt x="177042" y="95219"/>
                  </a:lnTo>
                  <a:lnTo>
                    <a:pt x="141372" y="95219"/>
                  </a:lnTo>
                  <a:lnTo>
                    <a:pt x="132661" y="96515"/>
                  </a:lnTo>
                  <a:lnTo>
                    <a:pt x="96049" y="111682"/>
                  </a:lnTo>
                  <a:lnTo>
                    <a:pt x="77959" y="150764"/>
                  </a:lnTo>
                  <a:lnTo>
                    <a:pt x="78495" y="159637"/>
                  </a:lnTo>
                  <a:lnTo>
                    <a:pt x="102771" y="197288"/>
                  </a:lnTo>
                  <a:lnTo>
                    <a:pt x="141372" y="215594"/>
                  </a:lnTo>
                  <a:lnTo>
                    <a:pt x="177042" y="215594"/>
                  </a:lnTo>
                  <a:lnTo>
                    <a:pt x="177042" y="228151"/>
                  </a:lnTo>
                  <a:lnTo>
                    <a:pt x="219658" y="246679"/>
                  </a:lnTo>
                  <a:lnTo>
                    <a:pt x="258637" y="272448"/>
                  </a:lnTo>
                  <a:lnTo>
                    <a:pt x="281815" y="301570"/>
                  </a:lnTo>
                  <a:lnTo>
                    <a:pt x="173078" y="301570"/>
                  </a:lnTo>
                  <a:lnTo>
                    <a:pt x="173078" y="441086"/>
                  </a:lnTo>
                  <a:lnTo>
                    <a:pt x="280161" y="441086"/>
                  </a:lnTo>
                  <a:lnTo>
                    <a:pt x="279522" y="442436"/>
                  </a:lnTo>
                  <a:close/>
                </a:path>
                <a:path extrusionOk="0" h="542290" w="297815">
                  <a:moveTo>
                    <a:pt x="262927" y="118370"/>
                  </a:moveTo>
                  <a:lnTo>
                    <a:pt x="251037" y="118370"/>
                  </a:lnTo>
                  <a:lnTo>
                    <a:pt x="245195" y="116611"/>
                  </a:lnTo>
                  <a:lnTo>
                    <a:pt x="238821" y="113093"/>
                  </a:lnTo>
                  <a:lnTo>
                    <a:pt x="233709" y="110388"/>
                  </a:lnTo>
                  <a:lnTo>
                    <a:pt x="198023" y="96487"/>
                  </a:lnTo>
                  <a:lnTo>
                    <a:pt x="177042" y="93910"/>
                  </a:lnTo>
                  <a:lnTo>
                    <a:pt x="282852" y="93910"/>
                  </a:lnTo>
                  <a:lnTo>
                    <a:pt x="279884" y="101641"/>
                  </a:lnTo>
                  <a:lnTo>
                    <a:pt x="276697" y="106794"/>
                  </a:lnTo>
                  <a:lnTo>
                    <a:pt x="268321" y="116079"/>
                  </a:lnTo>
                  <a:lnTo>
                    <a:pt x="262927" y="118370"/>
                  </a:lnTo>
                  <a:close/>
                </a:path>
                <a:path extrusionOk="0" h="542290" w="297815">
                  <a:moveTo>
                    <a:pt x="177042" y="215594"/>
                  </a:moveTo>
                  <a:lnTo>
                    <a:pt x="141372" y="215594"/>
                  </a:lnTo>
                  <a:lnTo>
                    <a:pt x="141372" y="95219"/>
                  </a:lnTo>
                  <a:lnTo>
                    <a:pt x="177042" y="95219"/>
                  </a:lnTo>
                  <a:lnTo>
                    <a:pt x="177042" y="215594"/>
                  </a:lnTo>
                  <a:close/>
                </a:path>
                <a:path extrusionOk="0" h="542290" w="297815">
                  <a:moveTo>
                    <a:pt x="280161" y="441086"/>
                  </a:moveTo>
                  <a:lnTo>
                    <a:pt x="173078" y="441086"/>
                  </a:lnTo>
                  <a:lnTo>
                    <a:pt x="185897" y="437766"/>
                  </a:lnTo>
                  <a:lnTo>
                    <a:pt x="197267" y="433080"/>
                  </a:lnTo>
                  <a:lnTo>
                    <a:pt x="227334" y="400506"/>
                  </a:lnTo>
                  <a:lnTo>
                    <a:pt x="231221" y="375602"/>
                  </a:lnTo>
                  <a:lnTo>
                    <a:pt x="230723" y="365518"/>
                  </a:lnTo>
                  <a:lnTo>
                    <a:pt x="214050" y="328345"/>
                  </a:lnTo>
                  <a:lnTo>
                    <a:pt x="180847" y="305050"/>
                  </a:lnTo>
                  <a:lnTo>
                    <a:pt x="173078" y="301570"/>
                  </a:lnTo>
                  <a:lnTo>
                    <a:pt x="281815" y="301570"/>
                  </a:lnTo>
                  <a:lnTo>
                    <a:pt x="296625" y="352134"/>
                  </a:lnTo>
                  <a:lnTo>
                    <a:pt x="297290" y="368363"/>
                  </a:lnTo>
                  <a:lnTo>
                    <a:pt x="295205" y="397117"/>
                  </a:lnTo>
                  <a:lnTo>
                    <a:pt x="288949" y="422512"/>
                  </a:lnTo>
                  <a:lnTo>
                    <a:pt x="280161" y="441086"/>
                  </a:lnTo>
                  <a:close/>
                </a:path>
                <a:path extrusionOk="0" h="542290" w="297815">
                  <a:moveTo>
                    <a:pt x="162087" y="542278"/>
                  </a:moveTo>
                  <a:lnTo>
                    <a:pt x="151954" y="542278"/>
                  </a:lnTo>
                  <a:lnTo>
                    <a:pt x="147337" y="540724"/>
                  </a:lnTo>
                  <a:lnTo>
                    <a:pt x="143374" y="537656"/>
                  </a:lnTo>
                  <a:lnTo>
                    <a:pt x="139411" y="534547"/>
                  </a:lnTo>
                  <a:lnTo>
                    <a:pt x="137408" y="531030"/>
                  </a:lnTo>
                  <a:lnTo>
                    <a:pt x="137408" y="506570"/>
                  </a:lnTo>
                  <a:lnTo>
                    <a:pt x="117850" y="505490"/>
                  </a:lnTo>
                  <a:lnTo>
                    <a:pt x="66069" y="493359"/>
                  </a:lnTo>
                  <a:lnTo>
                    <a:pt x="27095" y="471525"/>
                  </a:lnTo>
                  <a:lnTo>
                    <a:pt x="1094" y="436889"/>
                  </a:lnTo>
                  <a:lnTo>
                    <a:pt x="0" y="428529"/>
                  </a:lnTo>
                  <a:lnTo>
                    <a:pt x="0" y="423253"/>
                  </a:lnTo>
                  <a:lnTo>
                    <a:pt x="25782" y="390818"/>
                  </a:lnTo>
                  <a:lnTo>
                    <a:pt x="36323" y="390818"/>
                  </a:lnTo>
                  <a:lnTo>
                    <a:pt x="41717" y="393149"/>
                  </a:lnTo>
                  <a:lnTo>
                    <a:pt x="67049" y="414296"/>
                  </a:lnTo>
                  <a:lnTo>
                    <a:pt x="73152" y="419027"/>
                  </a:lnTo>
                  <a:lnTo>
                    <a:pt x="114374" y="438867"/>
                  </a:lnTo>
                  <a:lnTo>
                    <a:pt x="137408" y="442436"/>
                  </a:lnTo>
                  <a:lnTo>
                    <a:pt x="279522" y="442436"/>
                  </a:lnTo>
                  <a:lnTo>
                    <a:pt x="278518" y="444557"/>
                  </a:lnTo>
                  <a:lnTo>
                    <a:pt x="245974" y="478609"/>
                  </a:lnTo>
                  <a:lnTo>
                    <a:pt x="202537" y="499285"/>
                  </a:lnTo>
                  <a:lnTo>
                    <a:pt x="177042" y="504607"/>
                  </a:lnTo>
                  <a:lnTo>
                    <a:pt x="177042" y="531030"/>
                  </a:lnTo>
                  <a:lnTo>
                    <a:pt x="174958" y="534547"/>
                  </a:lnTo>
                  <a:lnTo>
                    <a:pt x="170790" y="537656"/>
                  </a:lnTo>
                  <a:lnTo>
                    <a:pt x="166582" y="540724"/>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3" name="Google Shape;703;p7"/>
            <p:cNvSpPr/>
            <p:nvPr/>
          </p:nvSpPr>
          <p:spPr>
            <a:xfrm>
              <a:off x="964457" y="7458972"/>
              <a:ext cx="6985" cy="8890"/>
            </a:xfrm>
            <a:custGeom>
              <a:rect b="b" l="l" r="r" t="t"/>
              <a:pathLst>
                <a:path extrusionOk="0" h="8890" w="6984">
                  <a:moveTo>
                    <a:pt x="858" y="8793"/>
                  </a:moveTo>
                  <a:lnTo>
                    <a:pt x="0" y="8221"/>
                  </a:lnTo>
                  <a:lnTo>
                    <a:pt x="1838" y="5399"/>
                  </a:lnTo>
                  <a:lnTo>
                    <a:pt x="3799" y="2740"/>
                  </a:lnTo>
                  <a:lnTo>
                    <a:pt x="5761" y="0"/>
                  </a:lnTo>
                  <a:lnTo>
                    <a:pt x="6537" y="572"/>
                  </a:lnTo>
                  <a:lnTo>
                    <a:pt x="2737" y="6094"/>
                  </a:lnTo>
                  <a:lnTo>
                    <a:pt x="858" y="879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4" name="Google Shape;704;p7"/>
            <p:cNvSpPr/>
            <p:nvPr/>
          </p:nvSpPr>
          <p:spPr>
            <a:xfrm>
              <a:off x="1575177" y="7585277"/>
              <a:ext cx="19050" cy="13335"/>
            </a:xfrm>
            <a:custGeom>
              <a:rect b="b" l="l" r="r" t="t"/>
              <a:pathLst>
                <a:path extrusionOk="0" h="13334" w="19050">
                  <a:moveTo>
                    <a:pt x="2696" y="12925"/>
                  </a:moveTo>
                  <a:lnTo>
                    <a:pt x="980" y="6503"/>
                  </a:lnTo>
                  <a:lnTo>
                    <a:pt x="0" y="3313"/>
                  </a:lnTo>
                  <a:lnTo>
                    <a:pt x="11154" y="0"/>
                  </a:lnTo>
                  <a:lnTo>
                    <a:pt x="16384" y="5399"/>
                  </a:lnTo>
                  <a:lnTo>
                    <a:pt x="19040" y="8098"/>
                  </a:lnTo>
                  <a:lnTo>
                    <a:pt x="2696" y="1292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5" name="Google Shape;705;p7"/>
            <p:cNvSpPr/>
            <p:nvPr/>
          </p:nvSpPr>
          <p:spPr>
            <a:xfrm>
              <a:off x="1575136" y="7588590"/>
              <a:ext cx="3175" cy="10160"/>
            </a:xfrm>
            <a:custGeom>
              <a:rect b="b" l="l" r="r" t="t"/>
              <a:pathLst>
                <a:path extrusionOk="0" h="10159" w="3175">
                  <a:moveTo>
                    <a:pt x="2737" y="9652"/>
                  </a:moveTo>
                  <a:lnTo>
                    <a:pt x="1879" y="6421"/>
                  </a:lnTo>
                  <a:lnTo>
                    <a:pt x="0" y="0"/>
                  </a:lnTo>
                  <a:lnTo>
                    <a:pt x="1021" y="3190"/>
                  </a:lnTo>
                  <a:lnTo>
                    <a:pt x="2737" y="961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6" name="Google Shape;706;p7"/>
            <p:cNvSpPr/>
            <p:nvPr/>
          </p:nvSpPr>
          <p:spPr>
            <a:xfrm>
              <a:off x="1583553" y="7618244"/>
              <a:ext cx="45085" cy="16510"/>
            </a:xfrm>
            <a:custGeom>
              <a:rect b="b" l="l" r="r" t="t"/>
              <a:pathLst>
                <a:path extrusionOk="0" h="16509" w="45085">
                  <a:moveTo>
                    <a:pt x="1511" y="16074"/>
                  </a:moveTo>
                  <a:lnTo>
                    <a:pt x="1062" y="12720"/>
                  </a:lnTo>
                  <a:lnTo>
                    <a:pt x="0" y="6176"/>
                  </a:lnTo>
                  <a:lnTo>
                    <a:pt x="35669" y="0"/>
                  </a:lnTo>
                  <a:lnTo>
                    <a:pt x="44618" y="8671"/>
                  </a:lnTo>
                  <a:lnTo>
                    <a:pt x="1511" y="16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7" name="Google Shape;707;p7"/>
            <p:cNvSpPr/>
            <p:nvPr/>
          </p:nvSpPr>
          <p:spPr>
            <a:xfrm>
              <a:off x="1583431" y="7624420"/>
              <a:ext cx="1905" cy="10160"/>
            </a:xfrm>
            <a:custGeom>
              <a:rect b="b" l="l" r="r" t="t"/>
              <a:pathLst>
                <a:path extrusionOk="0" h="10159" w="1905">
                  <a:moveTo>
                    <a:pt x="1552" y="9898"/>
                  </a:moveTo>
                  <a:lnTo>
                    <a:pt x="571" y="3272"/>
                  </a:lnTo>
                  <a:lnTo>
                    <a:pt x="0" y="0"/>
                  </a:lnTo>
                  <a:lnTo>
                    <a:pt x="1184" y="6544"/>
                  </a:lnTo>
                  <a:lnTo>
                    <a:pt x="1634"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8" name="Google Shape;708;p7"/>
            <p:cNvSpPr/>
            <p:nvPr/>
          </p:nvSpPr>
          <p:spPr>
            <a:xfrm>
              <a:off x="1396664" y="7321582"/>
              <a:ext cx="17145" cy="24130"/>
            </a:xfrm>
            <a:custGeom>
              <a:rect b="b" l="l" r="r" t="t"/>
              <a:pathLst>
                <a:path extrusionOk="0" h="24129" w="17144">
                  <a:moveTo>
                    <a:pt x="9397" y="23804"/>
                  </a:moveTo>
                  <a:lnTo>
                    <a:pt x="3186" y="21432"/>
                  </a:lnTo>
                  <a:lnTo>
                    <a:pt x="0" y="20328"/>
                  </a:lnTo>
                  <a:lnTo>
                    <a:pt x="7477" y="0"/>
                  </a:lnTo>
                  <a:lnTo>
                    <a:pt x="13728" y="2290"/>
                  </a:lnTo>
                  <a:lnTo>
                    <a:pt x="16874" y="3517"/>
                  </a:lnTo>
                  <a:lnTo>
                    <a:pt x="9397"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9" name="Google Shape;709;p7"/>
            <p:cNvSpPr/>
            <p:nvPr/>
          </p:nvSpPr>
          <p:spPr>
            <a:xfrm>
              <a:off x="1384979" y="7341910"/>
              <a:ext cx="21590" cy="34290"/>
            </a:xfrm>
            <a:custGeom>
              <a:rect b="b" l="l" r="r" t="t"/>
              <a:pathLst>
                <a:path extrusionOk="0" h="34290" w="21590">
                  <a:moveTo>
                    <a:pt x="10010" y="33703"/>
                  </a:moveTo>
                  <a:lnTo>
                    <a:pt x="0" y="31862"/>
                  </a:lnTo>
                  <a:lnTo>
                    <a:pt x="11685" y="0"/>
                  </a:lnTo>
                  <a:lnTo>
                    <a:pt x="14872" y="1104"/>
                  </a:lnTo>
                  <a:lnTo>
                    <a:pt x="21083" y="3476"/>
                  </a:lnTo>
                  <a:lnTo>
                    <a:pt x="10010" y="3370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0" name="Google Shape;710;p7"/>
            <p:cNvSpPr/>
            <p:nvPr/>
          </p:nvSpPr>
          <p:spPr>
            <a:xfrm>
              <a:off x="1314415" y="7301826"/>
              <a:ext cx="12700" cy="22860"/>
            </a:xfrm>
            <a:custGeom>
              <a:rect b="b" l="l" r="r" t="t"/>
              <a:pathLst>
                <a:path extrusionOk="0" h="22859" w="12700">
                  <a:moveTo>
                    <a:pt x="9928" y="22700"/>
                  </a:moveTo>
                  <a:lnTo>
                    <a:pt x="6659" y="22250"/>
                  </a:lnTo>
                  <a:lnTo>
                    <a:pt x="0" y="21514"/>
                  </a:lnTo>
                  <a:lnTo>
                    <a:pt x="2533" y="0"/>
                  </a:lnTo>
                  <a:lnTo>
                    <a:pt x="5883" y="327"/>
                  </a:lnTo>
                  <a:lnTo>
                    <a:pt x="9193" y="818"/>
                  </a:lnTo>
                  <a:lnTo>
                    <a:pt x="12502" y="1227"/>
                  </a:lnTo>
                  <a:lnTo>
                    <a:pt x="9928"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1" name="Google Shape;711;p7"/>
            <p:cNvSpPr/>
            <p:nvPr/>
          </p:nvSpPr>
          <p:spPr>
            <a:xfrm>
              <a:off x="1310125" y="7323341"/>
              <a:ext cx="14604" cy="38735"/>
            </a:xfrm>
            <a:custGeom>
              <a:rect b="b" l="l" r="r" t="t"/>
              <a:pathLst>
                <a:path extrusionOk="0" h="38734" w="14605">
                  <a:moveTo>
                    <a:pt x="9847" y="38120"/>
                  </a:moveTo>
                  <a:lnTo>
                    <a:pt x="0" y="36239"/>
                  </a:lnTo>
                  <a:lnTo>
                    <a:pt x="4290" y="0"/>
                  </a:lnTo>
                  <a:lnTo>
                    <a:pt x="10950" y="736"/>
                  </a:lnTo>
                  <a:lnTo>
                    <a:pt x="14218" y="1186"/>
                  </a:lnTo>
                  <a:lnTo>
                    <a:pt x="9847" y="381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2" name="Google Shape;712;p7"/>
            <p:cNvSpPr/>
            <p:nvPr/>
          </p:nvSpPr>
          <p:spPr>
            <a:xfrm>
              <a:off x="1355928" y="7309107"/>
              <a:ext cx="15240" cy="23495"/>
            </a:xfrm>
            <a:custGeom>
              <a:rect b="b" l="l" r="r" t="t"/>
              <a:pathLst>
                <a:path extrusionOk="0" h="23495" w="15240">
                  <a:moveTo>
                    <a:pt x="9724" y="23355"/>
                  </a:moveTo>
                  <a:lnTo>
                    <a:pt x="3268" y="21759"/>
                  </a:lnTo>
                  <a:lnTo>
                    <a:pt x="0" y="21023"/>
                  </a:lnTo>
                  <a:lnTo>
                    <a:pt x="4984" y="0"/>
                  </a:lnTo>
                  <a:lnTo>
                    <a:pt x="11522" y="1431"/>
                  </a:lnTo>
                  <a:lnTo>
                    <a:pt x="14790" y="2290"/>
                  </a:lnTo>
                  <a:lnTo>
                    <a:pt x="9724" y="233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3" name="Google Shape;713;p7"/>
            <p:cNvSpPr/>
            <p:nvPr/>
          </p:nvSpPr>
          <p:spPr>
            <a:xfrm>
              <a:off x="1347177" y="7330134"/>
              <a:ext cx="116839" cy="97790"/>
            </a:xfrm>
            <a:custGeom>
              <a:rect b="b" l="l" r="r" t="t"/>
              <a:pathLst>
                <a:path extrusionOk="0" h="97790" w="116840">
                  <a:moveTo>
                    <a:pt x="18465" y="2336"/>
                  </a:moveTo>
                  <a:lnTo>
                    <a:pt x="15240" y="1511"/>
                  </a:lnTo>
                  <a:lnTo>
                    <a:pt x="8750" y="0"/>
                  </a:lnTo>
                  <a:lnTo>
                    <a:pt x="0" y="36525"/>
                  </a:lnTo>
                  <a:lnTo>
                    <a:pt x="9842" y="38404"/>
                  </a:lnTo>
                  <a:lnTo>
                    <a:pt x="18465" y="2336"/>
                  </a:lnTo>
                  <a:close/>
                </a:path>
                <a:path extrusionOk="0" h="97790" w="116840">
                  <a:moveTo>
                    <a:pt x="116484" y="96329"/>
                  </a:moveTo>
                  <a:lnTo>
                    <a:pt x="115138" y="93141"/>
                  </a:lnTo>
                  <a:lnTo>
                    <a:pt x="113995" y="90068"/>
                  </a:lnTo>
                  <a:lnTo>
                    <a:pt x="113144" y="87287"/>
                  </a:lnTo>
                  <a:lnTo>
                    <a:pt x="111582" y="87122"/>
                  </a:lnTo>
                  <a:lnTo>
                    <a:pt x="110807" y="87083"/>
                  </a:lnTo>
                  <a:lnTo>
                    <a:pt x="107454" y="91821"/>
                  </a:lnTo>
                  <a:lnTo>
                    <a:pt x="110197" y="93751"/>
                  </a:lnTo>
                  <a:lnTo>
                    <a:pt x="112890" y="95707"/>
                  </a:lnTo>
                  <a:lnTo>
                    <a:pt x="115544" y="97675"/>
                  </a:lnTo>
                  <a:lnTo>
                    <a:pt x="116484" y="9632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4" name="Google Shape;714;p7"/>
            <p:cNvSpPr/>
            <p:nvPr/>
          </p:nvSpPr>
          <p:spPr>
            <a:xfrm>
              <a:off x="1454602" y="7421955"/>
              <a:ext cx="8255" cy="6350"/>
            </a:xfrm>
            <a:custGeom>
              <a:rect b="b" l="l" r="r" t="t"/>
              <a:pathLst>
                <a:path extrusionOk="0" h="6350" w="8255">
                  <a:moveTo>
                    <a:pt x="5150" y="3662"/>
                  </a:moveTo>
                  <a:lnTo>
                    <a:pt x="2621" y="1922"/>
                  </a:lnTo>
                  <a:lnTo>
                    <a:pt x="0" y="81"/>
                  </a:lnTo>
                  <a:lnTo>
                    <a:pt x="2889" y="2004"/>
                  </a:lnTo>
                  <a:lnTo>
                    <a:pt x="5150" y="3662"/>
                  </a:lnTo>
                  <a:close/>
                </a:path>
                <a:path extrusionOk="0" h="6350" w="8255">
                  <a:moveTo>
                    <a:pt x="8130" y="5889"/>
                  </a:moveTo>
                  <a:lnTo>
                    <a:pt x="6188" y="4424"/>
                  </a:lnTo>
                  <a:lnTo>
                    <a:pt x="8130" y="584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5" name="Google Shape;715;p7"/>
            <p:cNvSpPr/>
            <p:nvPr/>
          </p:nvSpPr>
          <p:spPr>
            <a:xfrm>
              <a:off x="1272044" y="7308166"/>
              <a:ext cx="10160" cy="13970"/>
            </a:xfrm>
            <a:custGeom>
              <a:rect b="b" l="l" r="r" t="t"/>
              <a:pathLst>
                <a:path extrusionOk="0" h="13970" w="10159">
                  <a:moveTo>
                    <a:pt x="0" y="13374"/>
                  </a:moveTo>
                  <a:lnTo>
                    <a:pt x="0" y="13129"/>
                  </a:lnTo>
                  <a:lnTo>
                    <a:pt x="9969" y="0"/>
                  </a:lnTo>
                  <a:lnTo>
                    <a:pt x="9969" y="13334"/>
                  </a:lnTo>
                  <a:lnTo>
                    <a:pt x="1879" y="13334"/>
                  </a:lnTo>
                  <a:lnTo>
                    <a:pt x="0" y="1337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6" name="Google Shape;716;p7"/>
            <p:cNvSpPr/>
            <p:nvPr/>
          </p:nvSpPr>
          <p:spPr>
            <a:xfrm>
              <a:off x="1272044" y="7321500"/>
              <a:ext cx="10160" cy="33020"/>
            </a:xfrm>
            <a:custGeom>
              <a:rect b="b" l="l" r="r" t="t"/>
              <a:pathLst>
                <a:path extrusionOk="0" h="33020" w="10159">
                  <a:moveTo>
                    <a:pt x="9969" y="32639"/>
                  </a:moveTo>
                  <a:lnTo>
                    <a:pt x="0" y="30676"/>
                  </a:lnTo>
                  <a:lnTo>
                    <a:pt x="0" y="40"/>
                  </a:lnTo>
                  <a:lnTo>
                    <a:pt x="9969" y="0"/>
                  </a:lnTo>
                  <a:lnTo>
                    <a:pt x="9969" y="3263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7" name="Google Shape;717;p7"/>
            <p:cNvSpPr/>
            <p:nvPr/>
          </p:nvSpPr>
          <p:spPr>
            <a:xfrm>
              <a:off x="1444469" y="7343955"/>
              <a:ext cx="19685" cy="24130"/>
            </a:xfrm>
            <a:custGeom>
              <a:rect b="b" l="l" r="r" t="t"/>
              <a:pathLst>
                <a:path extrusionOk="0" h="24129" w="19684">
                  <a:moveTo>
                    <a:pt x="8784" y="23886"/>
                  </a:moveTo>
                  <a:lnTo>
                    <a:pt x="2982" y="20614"/>
                  </a:lnTo>
                  <a:lnTo>
                    <a:pt x="0" y="19060"/>
                  </a:lnTo>
                  <a:lnTo>
                    <a:pt x="10337" y="0"/>
                  </a:lnTo>
                  <a:lnTo>
                    <a:pt x="13279" y="1595"/>
                  </a:lnTo>
                  <a:lnTo>
                    <a:pt x="19081" y="4908"/>
                  </a:lnTo>
                  <a:lnTo>
                    <a:pt x="8784"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8" name="Google Shape;718;p7"/>
            <p:cNvSpPr/>
            <p:nvPr/>
          </p:nvSpPr>
          <p:spPr>
            <a:xfrm>
              <a:off x="1433846" y="7363016"/>
              <a:ext cx="19685" cy="21590"/>
            </a:xfrm>
            <a:custGeom>
              <a:rect b="b" l="l" r="r" t="t"/>
              <a:pathLst>
                <a:path extrusionOk="0" h="21590" w="19684">
                  <a:moveTo>
                    <a:pt x="10337" y="21514"/>
                  </a:moveTo>
                  <a:lnTo>
                    <a:pt x="0" y="19632"/>
                  </a:lnTo>
                  <a:lnTo>
                    <a:pt x="10623" y="0"/>
                  </a:lnTo>
                  <a:lnTo>
                    <a:pt x="13606" y="1554"/>
                  </a:lnTo>
                  <a:lnTo>
                    <a:pt x="19408" y="4826"/>
                  </a:lnTo>
                  <a:lnTo>
                    <a:pt x="10337" y="215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9" name="Google Shape;719;p7"/>
            <p:cNvSpPr/>
            <p:nvPr/>
          </p:nvSpPr>
          <p:spPr>
            <a:xfrm>
              <a:off x="1185709" y="8022151"/>
              <a:ext cx="15240" cy="23495"/>
            </a:xfrm>
            <a:custGeom>
              <a:rect b="b" l="l" r="r" t="t"/>
              <a:pathLst>
                <a:path extrusionOk="0" h="23495" w="15240">
                  <a:moveTo>
                    <a:pt x="9765" y="23314"/>
                  </a:moveTo>
                  <a:lnTo>
                    <a:pt x="3227" y="21882"/>
                  </a:lnTo>
                  <a:lnTo>
                    <a:pt x="0" y="21064"/>
                  </a:lnTo>
                  <a:lnTo>
                    <a:pt x="5025" y="0"/>
                  </a:lnTo>
                  <a:lnTo>
                    <a:pt x="8253" y="817"/>
                  </a:lnTo>
                  <a:lnTo>
                    <a:pt x="11522" y="1595"/>
                  </a:lnTo>
                  <a:lnTo>
                    <a:pt x="14790" y="2290"/>
                  </a:lnTo>
                  <a:lnTo>
                    <a:pt x="9765" y="233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0" name="Google Shape;720;p7"/>
            <p:cNvSpPr/>
            <p:nvPr/>
          </p:nvSpPr>
          <p:spPr>
            <a:xfrm>
              <a:off x="1190735" y="7978304"/>
              <a:ext cx="20320" cy="46355"/>
            </a:xfrm>
            <a:custGeom>
              <a:rect b="b" l="l" r="r" t="t"/>
              <a:pathLst>
                <a:path extrusionOk="0" h="46354" w="20319">
                  <a:moveTo>
                    <a:pt x="9765" y="46137"/>
                  </a:moveTo>
                  <a:lnTo>
                    <a:pt x="3227" y="44664"/>
                  </a:lnTo>
                  <a:lnTo>
                    <a:pt x="0" y="43846"/>
                  </a:lnTo>
                  <a:lnTo>
                    <a:pt x="10500" y="0"/>
                  </a:lnTo>
                  <a:lnTo>
                    <a:pt x="16956" y="1595"/>
                  </a:lnTo>
                  <a:lnTo>
                    <a:pt x="20225" y="2290"/>
                  </a:lnTo>
                  <a:lnTo>
                    <a:pt x="9765" y="461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7"/>
            <p:cNvSpPr/>
            <p:nvPr/>
          </p:nvSpPr>
          <p:spPr>
            <a:xfrm>
              <a:off x="1201235" y="7978263"/>
              <a:ext cx="10160" cy="2540"/>
            </a:xfrm>
            <a:custGeom>
              <a:rect b="b" l="l" r="r" t="t"/>
              <a:pathLst>
                <a:path extrusionOk="0" h="2540" w="10159">
                  <a:moveTo>
                    <a:pt x="9724" y="2331"/>
                  </a:moveTo>
                  <a:lnTo>
                    <a:pt x="6455" y="1636"/>
                  </a:lnTo>
                  <a:lnTo>
                    <a:pt x="3187" y="858"/>
                  </a:lnTo>
                  <a:lnTo>
                    <a:pt x="0" y="40"/>
                  </a:lnTo>
                  <a:lnTo>
                    <a:pt x="3227" y="818"/>
                  </a:lnTo>
                  <a:lnTo>
                    <a:pt x="6455" y="1554"/>
                  </a:lnTo>
                  <a:lnTo>
                    <a:pt x="9765" y="224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7"/>
            <p:cNvSpPr/>
            <p:nvPr/>
          </p:nvSpPr>
          <p:spPr>
            <a:xfrm>
              <a:off x="1522510" y="7927995"/>
              <a:ext cx="22860" cy="22860"/>
            </a:xfrm>
            <a:custGeom>
              <a:rect b="b" l="l" r="r" t="t"/>
              <a:pathLst>
                <a:path extrusionOk="0" h="22859" w="22859">
                  <a:moveTo>
                    <a:pt x="15281" y="22291"/>
                  </a:moveTo>
                  <a:lnTo>
                    <a:pt x="0" y="7035"/>
                  </a:lnTo>
                  <a:lnTo>
                    <a:pt x="4780" y="2372"/>
                  </a:lnTo>
                  <a:lnTo>
                    <a:pt x="7150" y="0"/>
                  </a:lnTo>
                  <a:lnTo>
                    <a:pt x="22472" y="15338"/>
                  </a:lnTo>
                  <a:lnTo>
                    <a:pt x="20143" y="17710"/>
                  </a:lnTo>
                  <a:lnTo>
                    <a:pt x="1528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3" name="Google Shape;723;p7"/>
            <p:cNvSpPr/>
            <p:nvPr/>
          </p:nvSpPr>
          <p:spPr>
            <a:xfrm>
              <a:off x="1490640" y="7896132"/>
              <a:ext cx="39370" cy="39370"/>
            </a:xfrm>
            <a:custGeom>
              <a:rect b="b" l="l" r="r" t="t"/>
              <a:pathLst>
                <a:path extrusionOk="0" h="39370" w="39369">
                  <a:moveTo>
                    <a:pt x="31870" y="38897"/>
                  </a:moveTo>
                  <a:lnTo>
                    <a:pt x="0" y="6994"/>
                  </a:lnTo>
                  <a:lnTo>
                    <a:pt x="2451" y="4703"/>
                  </a:lnTo>
                  <a:lnTo>
                    <a:pt x="7150" y="0"/>
                  </a:lnTo>
                  <a:lnTo>
                    <a:pt x="39020" y="31862"/>
                  </a:lnTo>
                  <a:lnTo>
                    <a:pt x="3187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4" name="Google Shape;724;p7"/>
            <p:cNvSpPr/>
            <p:nvPr/>
          </p:nvSpPr>
          <p:spPr>
            <a:xfrm>
              <a:off x="1490599" y="7896132"/>
              <a:ext cx="7620" cy="7620"/>
            </a:xfrm>
            <a:custGeom>
              <a:rect b="b" l="l" r="r" t="t"/>
              <a:pathLst>
                <a:path extrusionOk="0" h="7620" w="7619">
                  <a:moveTo>
                    <a:pt x="40" y="6994"/>
                  </a:moveTo>
                  <a:lnTo>
                    <a:pt x="2410" y="4621"/>
                  </a:lnTo>
                  <a:lnTo>
                    <a:pt x="4821" y="2331"/>
                  </a:lnTo>
                  <a:lnTo>
                    <a:pt x="7191" y="0"/>
                  </a:lnTo>
                  <a:lnTo>
                    <a:pt x="4862" y="2372"/>
                  </a:lnTo>
                  <a:lnTo>
                    <a:pt x="2492" y="4703"/>
                  </a:lnTo>
                  <a:lnTo>
                    <a:pt x="40"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5" name="Google Shape;725;p7"/>
            <p:cNvSpPr/>
            <p:nvPr/>
          </p:nvSpPr>
          <p:spPr>
            <a:xfrm>
              <a:off x="1562307" y="7882062"/>
              <a:ext cx="23495" cy="20955"/>
            </a:xfrm>
            <a:custGeom>
              <a:rect b="b" l="l" r="r" t="t"/>
              <a:pathLst>
                <a:path extrusionOk="0" h="20954" w="23494">
                  <a:moveTo>
                    <a:pt x="17732" y="20655"/>
                  </a:moveTo>
                  <a:lnTo>
                    <a:pt x="0" y="8098"/>
                  </a:lnTo>
                  <a:lnTo>
                    <a:pt x="2002" y="5439"/>
                  </a:lnTo>
                  <a:lnTo>
                    <a:pt x="3963" y="2740"/>
                  </a:lnTo>
                  <a:lnTo>
                    <a:pt x="5883" y="0"/>
                  </a:lnTo>
                  <a:lnTo>
                    <a:pt x="23494" y="12475"/>
                  </a:lnTo>
                  <a:lnTo>
                    <a:pt x="19734" y="17996"/>
                  </a:lnTo>
                  <a:lnTo>
                    <a:pt x="17732" y="206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6" name="Google Shape;726;p7"/>
            <p:cNvSpPr/>
            <p:nvPr/>
          </p:nvSpPr>
          <p:spPr>
            <a:xfrm>
              <a:off x="1525534" y="7856048"/>
              <a:ext cx="43180" cy="34290"/>
            </a:xfrm>
            <a:custGeom>
              <a:rect b="b" l="l" r="r" t="t"/>
              <a:pathLst>
                <a:path extrusionOk="0" h="34290" w="43180">
                  <a:moveTo>
                    <a:pt x="36773" y="34112"/>
                  </a:moveTo>
                  <a:lnTo>
                    <a:pt x="0" y="8098"/>
                  </a:lnTo>
                  <a:lnTo>
                    <a:pt x="5924" y="0"/>
                  </a:lnTo>
                  <a:lnTo>
                    <a:pt x="42656" y="26013"/>
                  </a:lnTo>
                  <a:lnTo>
                    <a:pt x="38775" y="31453"/>
                  </a:lnTo>
                  <a:lnTo>
                    <a:pt x="3677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7" name="Google Shape;727;p7"/>
            <p:cNvSpPr/>
            <p:nvPr/>
          </p:nvSpPr>
          <p:spPr>
            <a:xfrm>
              <a:off x="1525493" y="7856007"/>
              <a:ext cx="6350" cy="8255"/>
            </a:xfrm>
            <a:custGeom>
              <a:rect b="b" l="l" r="r" t="t"/>
              <a:pathLst>
                <a:path extrusionOk="0" h="8254" w="6350">
                  <a:moveTo>
                    <a:pt x="40" y="8139"/>
                  </a:moveTo>
                  <a:lnTo>
                    <a:pt x="2043" y="5439"/>
                  </a:lnTo>
                  <a:lnTo>
                    <a:pt x="3922" y="2740"/>
                  </a:lnTo>
                  <a:lnTo>
                    <a:pt x="5883" y="0"/>
                  </a:lnTo>
                  <a:lnTo>
                    <a:pt x="4004" y="2740"/>
                  </a:lnTo>
                  <a:lnTo>
                    <a:pt x="2043" y="5480"/>
                  </a:lnTo>
                  <a:lnTo>
                    <a:pt x="4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8" name="Google Shape;728;p7"/>
            <p:cNvSpPr/>
            <p:nvPr/>
          </p:nvSpPr>
          <p:spPr>
            <a:xfrm>
              <a:off x="1490844" y="7955685"/>
              <a:ext cx="21590" cy="23495"/>
            </a:xfrm>
            <a:custGeom>
              <a:rect b="b" l="l" r="r" t="t"/>
              <a:pathLst>
                <a:path extrusionOk="0" h="23495" w="21590">
                  <a:moveTo>
                    <a:pt x="13442" y="23150"/>
                  </a:moveTo>
                  <a:lnTo>
                    <a:pt x="0" y="6135"/>
                  </a:lnTo>
                  <a:lnTo>
                    <a:pt x="2696" y="4131"/>
                  </a:lnTo>
                  <a:lnTo>
                    <a:pt x="7926" y="0"/>
                  </a:lnTo>
                  <a:lnTo>
                    <a:pt x="21287" y="16933"/>
                  </a:lnTo>
                  <a:lnTo>
                    <a:pt x="18672" y="19019"/>
                  </a:lnTo>
                  <a:lnTo>
                    <a:pt x="16098" y="21146"/>
                  </a:lnTo>
                  <a:lnTo>
                    <a:pt x="13442" y="231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9" name="Google Shape;729;p7"/>
            <p:cNvSpPr/>
            <p:nvPr/>
          </p:nvSpPr>
          <p:spPr>
            <a:xfrm>
              <a:off x="1462978" y="7920264"/>
              <a:ext cx="36195" cy="41910"/>
            </a:xfrm>
            <a:custGeom>
              <a:rect b="b" l="l" r="r" t="t"/>
              <a:pathLst>
                <a:path extrusionOk="0" h="41909" w="36194">
                  <a:moveTo>
                    <a:pt x="27865" y="41556"/>
                  </a:moveTo>
                  <a:lnTo>
                    <a:pt x="0" y="6135"/>
                  </a:lnTo>
                  <a:lnTo>
                    <a:pt x="5311" y="2086"/>
                  </a:lnTo>
                  <a:lnTo>
                    <a:pt x="7926" y="0"/>
                  </a:lnTo>
                  <a:lnTo>
                    <a:pt x="35792" y="35421"/>
                  </a:lnTo>
                  <a:lnTo>
                    <a:pt x="30562" y="39552"/>
                  </a:lnTo>
                  <a:lnTo>
                    <a:pt x="27865" y="415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0" name="Google Shape;730;p7"/>
            <p:cNvSpPr/>
            <p:nvPr/>
          </p:nvSpPr>
          <p:spPr>
            <a:xfrm>
              <a:off x="1462978" y="7920223"/>
              <a:ext cx="8255" cy="6350"/>
            </a:xfrm>
            <a:custGeom>
              <a:rect b="b" l="l" r="r" t="t"/>
              <a:pathLst>
                <a:path extrusionOk="0" h="6350" w="8255">
                  <a:moveTo>
                    <a:pt x="3255" y="3710"/>
                  </a:moveTo>
                  <a:lnTo>
                    <a:pt x="5270" y="2045"/>
                  </a:lnTo>
                  <a:lnTo>
                    <a:pt x="7885" y="0"/>
                  </a:lnTo>
                  <a:lnTo>
                    <a:pt x="5311" y="2126"/>
                  </a:lnTo>
                  <a:lnTo>
                    <a:pt x="3255" y="3710"/>
                  </a:lnTo>
                  <a:close/>
                </a:path>
                <a:path extrusionOk="0" h="6350" w="8255">
                  <a:moveTo>
                    <a:pt x="0" y="6176"/>
                  </a:moveTo>
                  <a:lnTo>
                    <a:pt x="3255" y="3710"/>
                  </a:lnTo>
                  <a:lnTo>
                    <a:pt x="2696" y="4172"/>
                  </a:lnTo>
                  <a:lnTo>
                    <a:pt x="0" y="61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1" name="Google Shape;731;p7"/>
            <p:cNvSpPr/>
            <p:nvPr/>
          </p:nvSpPr>
          <p:spPr>
            <a:xfrm>
              <a:off x="1456686" y="7979367"/>
              <a:ext cx="20320" cy="24130"/>
            </a:xfrm>
            <a:custGeom>
              <a:rect b="b" l="l" r="r" t="t"/>
              <a:pathLst>
                <a:path extrusionOk="0" h="24129" w="20319">
                  <a:moveTo>
                    <a:pt x="11317" y="23600"/>
                  </a:moveTo>
                  <a:lnTo>
                    <a:pt x="0" y="5153"/>
                  </a:lnTo>
                  <a:lnTo>
                    <a:pt x="2900" y="3476"/>
                  </a:lnTo>
                  <a:lnTo>
                    <a:pt x="8580" y="0"/>
                  </a:lnTo>
                  <a:lnTo>
                    <a:pt x="19898" y="18405"/>
                  </a:lnTo>
                  <a:lnTo>
                    <a:pt x="17079" y="20205"/>
                  </a:lnTo>
                  <a:lnTo>
                    <a:pt x="14218" y="21923"/>
                  </a:lnTo>
                  <a:lnTo>
                    <a:pt x="11317"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2" name="Google Shape;732;p7"/>
            <p:cNvSpPr/>
            <p:nvPr/>
          </p:nvSpPr>
          <p:spPr>
            <a:xfrm>
              <a:off x="1433110" y="7940961"/>
              <a:ext cx="32384" cy="43815"/>
            </a:xfrm>
            <a:custGeom>
              <a:rect b="b" l="l" r="r" t="t"/>
              <a:pathLst>
                <a:path extrusionOk="0" h="43815" w="32384">
                  <a:moveTo>
                    <a:pt x="23575" y="43560"/>
                  </a:moveTo>
                  <a:lnTo>
                    <a:pt x="0" y="5153"/>
                  </a:lnTo>
                  <a:lnTo>
                    <a:pt x="5761" y="1758"/>
                  </a:lnTo>
                  <a:lnTo>
                    <a:pt x="8580" y="0"/>
                  </a:lnTo>
                  <a:lnTo>
                    <a:pt x="32156" y="38406"/>
                  </a:lnTo>
                  <a:lnTo>
                    <a:pt x="26476" y="41883"/>
                  </a:lnTo>
                  <a:lnTo>
                    <a:pt x="23575" y="435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3" name="Google Shape;733;p7"/>
            <p:cNvSpPr/>
            <p:nvPr/>
          </p:nvSpPr>
          <p:spPr>
            <a:xfrm>
              <a:off x="1433070" y="7940879"/>
              <a:ext cx="8890" cy="5715"/>
            </a:xfrm>
            <a:custGeom>
              <a:rect b="b" l="l" r="r" t="t"/>
              <a:pathLst>
                <a:path extrusionOk="0" h="5715" w="8890">
                  <a:moveTo>
                    <a:pt x="40" y="5235"/>
                  </a:moveTo>
                  <a:lnTo>
                    <a:pt x="2860" y="3435"/>
                  </a:lnTo>
                  <a:lnTo>
                    <a:pt x="5761" y="1758"/>
                  </a:lnTo>
                  <a:lnTo>
                    <a:pt x="8580" y="0"/>
                  </a:lnTo>
                  <a:lnTo>
                    <a:pt x="5801" y="1840"/>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7"/>
            <p:cNvSpPr/>
            <p:nvPr/>
          </p:nvSpPr>
          <p:spPr>
            <a:xfrm>
              <a:off x="1629275" y="7719026"/>
              <a:ext cx="22860" cy="12700"/>
            </a:xfrm>
            <a:custGeom>
              <a:rect b="b" l="l" r="r" t="t"/>
              <a:pathLst>
                <a:path extrusionOk="0" h="12700" w="22860">
                  <a:moveTo>
                    <a:pt x="21532" y="12475"/>
                  </a:moveTo>
                  <a:lnTo>
                    <a:pt x="0" y="9939"/>
                  </a:lnTo>
                  <a:lnTo>
                    <a:pt x="939" y="3353"/>
                  </a:lnTo>
                  <a:lnTo>
                    <a:pt x="1307" y="0"/>
                  </a:lnTo>
                  <a:lnTo>
                    <a:pt x="22758" y="2535"/>
                  </a:lnTo>
                  <a:lnTo>
                    <a:pt x="21982" y="9202"/>
                  </a:lnTo>
                  <a:lnTo>
                    <a:pt x="21532" y="1247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7"/>
            <p:cNvSpPr/>
            <p:nvPr/>
          </p:nvSpPr>
          <p:spPr>
            <a:xfrm>
              <a:off x="1584534" y="7713750"/>
              <a:ext cx="46355" cy="15240"/>
            </a:xfrm>
            <a:custGeom>
              <a:rect b="b" l="l" r="r" t="t"/>
              <a:pathLst>
                <a:path extrusionOk="0" h="15240" w="46355">
                  <a:moveTo>
                    <a:pt x="44740" y="15215"/>
                  </a:moveTo>
                  <a:lnTo>
                    <a:pt x="0" y="9939"/>
                  </a:lnTo>
                  <a:lnTo>
                    <a:pt x="531" y="6626"/>
                  </a:lnTo>
                  <a:lnTo>
                    <a:pt x="1348" y="0"/>
                  </a:lnTo>
                  <a:lnTo>
                    <a:pt x="46048" y="5276"/>
                  </a:lnTo>
                  <a:lnTo>
                    <a:pt x="45230" y="11902"/>
                  </a:lnTo>
                  <a:lnTo>
                    <a:pt x="44740" y="152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7"/>
            <p:cNvSpPr/>
            <p:nvPr/>
          </p:nvSpPr>
          <p:spPr>
            <a:xfrm>
              <a:off x="1584493" y="7713750"/>
              <a:ext cx="1905" cy="10160"/>
            </a:xfrm>
            <a:custGeom>
              <a:rect b="b" l="l" r="r" t="t"/>
              <a:pathLst>
                <a:path extrusionOk="0" h="10159" w="1905">
                  <a:moveTo>
                    <a:pt x="40" y="9939"/>
                  </a:moveTo>
                  <a:lnTo>
                    <a:pt x="531" y="6626"/>
                  </a:lnTo>
                  <a:lnTo>
                    <a:pt x="898" y="3272"/>
                  </a:lnTo>
                  <a:lnTo>
                    <a:pt x="1307" y="0"/>
                  </a:lnTo>
                  <a:lnTo>
                    <a:pt x="572" y="6626"/>
                  </a:lnTo>
                  <a:lnTo>
                    <a:pt x="40" y="99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7" name="Google Shape;737;p7"/>
            <p:cNvSpPr/>
            <p:nvPr/>
          </p:nvSpPr>
          <p:spPr>
            <a:xfrm>
              <a:off x="1609049" y="7857071"/>
              <a:ext cx="635" cy="635"/>
            </a:xfrm>
            <a:custGeom>
              <a:rect b="b" l="l" r="r" t="t"/>
              <a:pathLst>
                <a:path extrusionOk="0" h="634" w="634">
                  <a:moveTo>
                    <a:pt x="0" y="327"/>
                  </a:moveTo>
                  <a:lnTo>
                    <a:pt x="122" y="122"/>
                  </a:lnTo>
                  <a:lnTo>
                    <a:pt x="0" y="327"/>
                  </a:lnTo>
                  <a:close/>
                </a:path>
              </a:pathLst>
            </a:custGeom>
            <a:solidFill>
              <a:srgbClr val="FFDE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8" name="Google Shape;738;p7"/>
            <p:cNvSpPr/>
            <p:nvPr/>
          </p:nvSpPr>
          <p:spPr>
            <a:xfrm>
              <a:off x="1585270" y="7846722"/>
              <a:ext cx="24130" cy="19685"/>
            </a:xfrm>
            <a:custGeom>
              <a:rect b="b" l="l" r="r" t="t"/>
              <a:pathLst>
                <a:path extrusionOk="0" h="19684" w="24130">
                  <a:moveTo>
                    <a:pt x="18958" y="19060"/>
                  </a:moveTo>
                  <a:lnTo>
                    <a:pt x="0" y="8712"/>
                  </a:lnTo>
                  <a:lnTo>
                    <a:pt x="1675" y="5849"/>
                  </a:lnTo>
                  <a:lnTo>
                    <a:pt x="3309" y="2944"/>
                  </a:lnTo>
                  <a:lnTo>
                    <a:pt x="4903" y="0"/>
                  </a:lnTo>
                  <a:lnTo>
                    <a:pt x="23943" y="10348"/>
                  </a:lnTo>
                  <a:lnTo>
                    <a:pt x="22227" y="13497"/>
                  </a:lnTo>
                  <a:lnTo>
                    <a:pt x="18958" y="190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9" name="Google Shape;739;p7"/>
            <p:cNvSpPr/>
            <p:nvPr/>
          </p:nvSpPr>
          <p:spPr>
            <a:xfrm>
              <a:off x="1545677" y="7825208"/>
              <a:ext cx="45085" cy="30480"/>
            </a:xfrm>
            <a:custGeom>
              <a:rect b="b" l="l" r="r" t="t"/>
              <a:pathLst>
                <a:path extrusionOk="0" h="30479" w="45084">
                  <a:moveTo>
                    <a:pt x="39592" y="30226"/>
                  </a:moveTo>
                  <a:lnTo>
                    <a:pt x="0" y="8712"/>
                  </a:lnTo>
                  <a:lnTo>
                    <a:pt x="4903" y="0"/>
                  </a:lnTo>
                  <a:lnTo>
                    <a:pt x="44495" y="21514"/>
                  </a:lnTo>
                  <a:lnTo>
                    <a:pt x="41267" y="27363"/>
                  </a:lnTo>
                  <a:lnTo>
                    <a:pt x="39592" y="3022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7"/>
            <p:cNvSpPr/>
            <p:nvPr/>
          </p:nvSpPr>
          <p:spPr>
            <a:xfrm>
              <a:off x="1545595" y="7826108"/>
              <a:ext cx="5080" cy="8255"/>
            </a:xfrm>
            <a:custGeom>
              <a:rect b="b" l="l" r="r" t="t"/>
              <a:pathLst>
                <a:path extrusionOk="0" h="8254" w="5080">
                  <a:moveTo>
                    <a:pt x="81" y="7812"/>
                  </a:moveTo>
                  <a:lnTo>
                    <a:pt x="3023" y="2617"/>
                  </a:lnTo>
                  <a:lnTo>
                    <a:pt x="4494" y="0"/>
                  </a:lnTo>
                  <a:lnTo>
                    <a:pt x="3064" y="2617"/>
                  </a:lnTo>
                  <a:lnTo>
                    <a:pt x="1593" y="5235"/>
                  </a:lnTo>
                  <a:lnTo>
                    <a:pt x="81" y="78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1" name="Google Shape;741;p7"/>
            <p:cNvSpPr/>
            <p:nvPr/>
          </p:nvSpPr>
          <p:spPr>
            <a:xfrm>
              <a:off x="1371822" y="8017488"/>
              <a:ext cx="15875" cy="24130"/>
            </a:xfrm>
            <a:custGeom>
              <a:rect b="b" l="l" r="r" t="t"/>
              <a:pathLst>
                <a:path extrusionOk="0" h="24129" w="15875">
                  <a:moveTo>
                    <a:pt x="6128" y="23518"/>
                  </a:moveTo>
                  <a:lnTo>
                    <a:pt x="0" y="2781"/>
                  </a:lnTo>
                  <a:lnTo>
                    <a:pt x="6414" y="981"/>
                  </a:lnTo>
                  <a:lnTo>
                    <a:pt x="9601" y="0"/>
                  </a:lnTo>
                  <a:lnTo>
                    <a:pt x="15771" y="20778"/>
                  </a:lnTo>
                  <a:lnTo>
                    <a:pt x="12584" y="21759"/>
                  </a:lnTo>
                  <a:lnTo>
                    <a:pt x="6128"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 name="Google Shape;742;p7"/>
            <p:cNvSpPr/>
            <p:nvPr/>
          </p:nvSpPr>
          <p:spPr>
            <a:xfrm>
              <a:off x="1359033" y="7974255"/>
              <a:ext cx="22860" cy="46355"/>
            </a:xfrm>
            <a:custGeom>
              <a:rect b="b" l="l" r="r" t="t"/>
              <a:pathLst>
                <a:path extrusionOk="0" h="46354" w="22859">
                  <a:moveTo>
                    <a:pt x="12788" y="46014"/>
                  </a:moveTo>
                  <a:lnTo>
                    <a:pt x="0" y="2781"/>
                  </a:lnTo>
                  <a:lnTo>
                    <a:pt x="6455" y="981"/>
                  </a:lnTo>
                  <a:lnTo>
                    <a:pt x="9642" y="0"/>
                  </a:lnTo>
                  <a:lnTo>
                    <a:pt x="22390" y="43233"/>
                  </a:lnTo>
                  <a:lnTo>
                    <a:pt x="12788" y="460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 name="Google Shape;743;p7"/>
            <p:cNvSpPr/>
            <p:nvPr/>
          </p:nvSpPr>
          <p:spPr>
            <a:xfrm>
              <a:off x="1359033" y="7974214"/>
              <a:ext cx="10160" cy="3175"/>
            </a:xfrm>
            <a:custGeom>
              <a:rect b="b" l="l" r="r" t="t"/>
              <a:pathLst>
                <a:path extrusionOk="0" h="3175" w="10159">
                  <a:moveTo>
                    <a:pt x="0" y="2822"/>
                  </a:moveTo>
                  <a:lnTo>
                    <a:pt x="6455" y="981"/>
                  </a:lnTo>
                  <a:lnTo>
                    <a:pt x="9601" y="0"/>
                  </a:lnTo>
                  <a:lnTo>
                    <a:pt x="6455" y="1022"/>
                  </a:lnTo>
                  <a:lnTo>
                    <a:pt x="0" y="28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4" name="Google Shape;744;p7"/>
            <p:cNvSpPr/>
            <p:nvPr/>
          </p:nvSpPr>
          <p:spPr>
            <a:xfrm>
              <a:off x="1632870" y="7677184"/>
              <a:ext cx="22225" cy="10160"/>
            </a:xfrm>
            <a:custGeom>
              <a:rect b="b" l="l" r="r" t="t"/>
              <a:pathLst>
                <a:path extrusionOk="0" h="10159" w="22225">
                  <a:moveTo>
                    <a:pt x="21614" y="10020"/>
                  </a:moveTo>
                  <a:lnTo>
                    <a:pt x="0" y="10020"/>
                  </a:lnTo>
                  <a:lnTo>
                    <a:pt x="122" y="6667"/>
                  </a:lnTo>
                  <a:lnTo>
                    <a:pt x="163" y="0"/>
                  </a:lnTo>
                  <a:lnTo>
                    <a:pt x="21859" y="0"/>
                  </a:lnTo>
                  <a:lnTo>
                    <a:pt x="21859" y="3353"/>
                  </a:lnTo>
                  <a:lnTo>
                    <a:pt x="21696" y="6667"/>
                  </a:lnTo>
                  <a:lnTo>
                    <a:pt x="21614"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5" name="Google Shape;745;p7"/>
            <p:cNvSpPr/>
            <p:nvPr/>
          </p:nvSpPr>
          <p:spPr>
            <a:xfrm>
              <a:off x="1587844" y="7677184"/>
              <a:ext cx="45720" cy="10160"/>
            </a:xfrm>
            <a:custGeom>
              <a:rect b="b" l="l" r="r" t="t"/>
              <a:pathLst>
                <a:path extrusionOk="0" h="10159" w="45719">
                  <a:moveTo>
                    <a:pt x="45026" y="10020"/>
                  </a:moveTo>
                  <a:lnTo>
                    <a:pt x="0" y="10020"/>
                  </a:lnTo>
                  <a:lnTo>
                    <a:pt x="163" y="3353"/>
                  </a:lnTo>
                  <a:lnTo>
                    <a:pt x="163" y="0"/>
                  </a:lnTo>
                  <a:lnTo>
                    <a:pt x="45190" y="0"/>
                  </a:lnTo>
                  <a:lnTo>
                    <a:pt x="45149" y="6667"/>
                  </a:lnTo>
                  <a:lnTo>
                    <a:pt x="45026"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 name="Google Shape;746;p7"/>
            <p:cNvSpPr/>
            <p:nvPr/>
          </p:nvSpPr>
          <p:spPr>
            <a:xfrm>
              <a:off x="1587762" y="7680538"/>
              <a:ext cx="635" cy="6985"/>
            </a:xfrm>
            <a:custGeom>
              <a:rect b="b" l="l" r="r" t="t"/>
              <a:pathLst>
                <a:path extrusionOk="0" h="6984" w="634">
                  <a:moveTo>
                    <a:pt x="81" y="6667"/>
                  </a:moveTo>
                  <a:lnTo>
                    <a:pt x="81" y="3313"/>
                  </a:lnTo>
                  <a:lnTo>
                    <a:pt x="245" y="0"/>
                  </a:lnTo>
                  <a:lnTo>
                    <a:pt x="204" y="3313"/>
                  </a:lnTo>
                  <a:lnTo>
                    <a:pt x="81"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7"/>
            <p:cNvSpPr/>
            <p:nvPr/>
          </p:nvSpPr>
          <p:spPr>
            <a:xfrm>
              <a:off x="1620939" y="7759887"/>
              <a:ext cx="23495" cy="15240"/>
            </a:xfrm>
            <a:custGeom>
              <a:rect b="b" l="l" r="r" t="t"/>
              <a:pathLst>
                <a:path extrusionOk="0" h="15240" w="23494">
                  <a:moveTo>
                    <a:pt x="21042" y="14724"/>
                  </a:moveTo>
                  <a:lnTo>
                    <a:pt x="0" y="9693"/>
                  </a:lnTo>
                  <a:lnTo>
                    <a:pt x="858" y="6503"/>
                  </a:lnTo>
                  <a:lnTo>
                    <a:pt x="1675" y="3272"/>
                  </a:lnTo>
                  <a:lnTo>
                    <a:pt x="2451" y="0"/>
                  </a:lnTo>
                  <a:lnTo>
                    <a:pt x="23453" y="5030"/>
                  </a:lnTo>
                  <a:lnTo>
                    <a:pt x="21900" y="11534"/>
                  </a:lnTo>
                  <a:lnTo>
                    <a:pt x="21042" y="1472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7"/>
            <p:cNvSpPr/>
            <p:nvPr/>
          </p:nvSpPr>
          <p:spPr>
            <a:xfrm>
              <a:off x="1577098" y="7749416"/>
              <a:ext cx="46355" cy="20320"/>
            </a:xfrm>
            <a:custGeom>
              <a:rect b="b" l="l" r="r" t="t"/>
              <a:pathLst>
                <a:path extrusionOk="0" h="20320" w="46355">
                  <a:moveTo>
                    <a:pt x="43841" y="20164"/>
                  </a:moveTo>
                  <a:lnTo>
                    <a:pt x="0" y="9693"/>
                  </a:lnTo>
                  <a:lnTo>
                    <a:pt x="1716" y="3231"/>
                  </a:lnTo>
                  <a:lnTo>
                    <a:pt x="2492" y="0"/>
                  </a:lnTo>
                  <a:lnTo>
                    <a:pt x="46293" y="10470"/>
                  </a:lnTo>
                  <a:lnTo>
                    <a:pt x="44699" y="16974"/>
                  </a:lnTo>
                  <a:lnTo>
                    <a:pt x="43841" y="2016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9" name="Google Shape;749;p7"/>
            <p:cNvSpPr/>
            <p:nvPr/>
          </p:nvSpPr>
          <p:spPr>
            <a:xfrm>
              <a:off x="1577016" y="7749376"/>
              <a:ext cx="3175" cy="10160"/>
            </a:xfrm>
            <a:custGeom>
              <a:rect b="b" l="l" r="r" t="t"/>
              <a:pathLst>
                <a:path extrusionOk="0" h="10159" w="3175">
                  <a:moveTo>
                    <a:pt x="81" y="9734"/>
                  </a:moveTo>
                  <a:lnTo>
                    <a:pt x="898" y="6503"/>
                  </a:lnTo>
                  <a:lnTo>
                    <a:pt x="1675" y="3272"/>
                  </a:lnTo>
                  <a:lnTo>
                    <a:pt x="2492" y="0"/>
                  </a:lnTo>
                  <a:lnTo>
                    <a:pt x="1797" y="3272"/>
                  </a:lnTo>
                  <a:lnTo>
                    <a:pt x="939" y="6544"/>
                  </a:lnTo>
                  <a:lnTo>
                    <a:pt x="81"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0" name="Google Shape;750;p7"/>
            <p:cNvSpPr/>
            <p:nvPr/>
          </p:nvSpPr>
          <p:spPr>
            <a:xfrm>
              <a:off x="1607742" y="7799890"/>
              <a:ext cx="24130" cy="17145"/>
            </a:xfrm>
            <a:custGeom>
              <a:rect b="b" l="l" r="r" t="t"/>
              <a:pathLst>
                <a:path extrusionOk="0" h="17145" w="24130">
                  <a:moveTo>
                    <a:pt x="20266" y="16810"/>
                  </a:moveTo>
                  <a:lnTo>
                    <a:pt x="0" y="9366"/>
                  </a:lnTo>
                  <a:lnTo>
                    <a:pt x="3595" y="0"/>
                  </a:lnTo>
                  <a:lnTo>
                    <a:pt x="23943" y="7525"/>
                  </a:lnTo>
                  <a:lnTo>
                    <a:pt x="22799" y="10634"/>
                  </a:lnTo>
                  <a:lnTo>
                    <a:pt x="21491" y="13702"/>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1" name="Google Shape;751;p7"/>
            <p:cNvSpPr/>
            <p:nvPr/>
          </p:nvSpPr>
          <p:spPr>
            <a:xfrm>
              <a:off x="1565453" y="7784347"/>
              <a:ext cx="46355" cy="25400"/>
            </a:xfrm>
            <a:custGeom>
              <a:rect b="b" l="l" r="r" t="t"/>
              <a:pathLst>
                <a:path extrusionOk="0" h="25400" w="46355">
                  <a:moveTo>
                    <a:pt x="42289" y="24909"/>
                  </a:moveTo>
                  <a:lnTo>
                    <a:pt x="0" y="9325"/>
                  </a:lnTo>
                  <a:lnTo>
                    <a:pt x="2451" y="3108"/>
                  </a:lnTo>
                  <a:lnTo>
                    <a:pt x="3595" y="0"/>
                  </a:lnTo>
                  <a:lnTo>
                    <a:pt x="45884" y="15542"/>
                  </a:lnTo>
                  <a:lnTo>
                    <a:pt x="42289" y="2490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2" name="Google Shape;752;p7"/>
            <p:cNvSpPr/>
            <p:nvPr/>
          </p:nvSpPr>
          <p:spPr>
            <a:xfrm>
              <a:off x="1565371" y="7787456"/>
              <a:ext cx="2540" cy="6350"/>
            </a:xfrm>
            <a:custGeom>
              <a:rect b="b" l="l" r="r" t="t"/>
              <a:pathLst>
                <a:path extrusionOk="0" h="6350" w="2540">
                  <a:moveTo>
                    <a:pt x="81" y="6217"/>
                  </a:moveTo>
                  <a:lnTo>
                    <a:pt x="2533" y="0"/>
                  </a:lnTo>
                  <a:lnTo>
                    <a:pt x="81" y="62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3" name="Google Shape;753;p7"/>
            <p:cNvSpPr/>
            <p:nvPr/>
          </p:nvSpPr>
          <p:spPr>
            <a:xfrm>
              <a:off x="1419831" y="7999164"/>
              <a:ext cx="18415" cy="24130"/>
            </a:xfrm>
            <a:custGeom>
              <a:rect b="b" l="l" r="r" t="t"/>
              <a:pathLst>
                <a:path extrusionOk="0" h="24129" w="18415">
                  <a:moveTo>
                    <a:pt x="9070" y="23764"/>
                  </a:moveTo>
                  <a:lnTo>
                    <a:pt x="0" y="4131"/>
                  </a:lnTo>
                  <a:lnTo>
                    <a:pt x="3064" y="2781"/>
                  </a:lnTo>
                  <a:lnTo>
                    <a:pt x="9111" y="0"/>
                  </a:lnTo>
                  <a:lnTo>
                    <a:pt x="18182" y="19673"/>
                  </a:lnTo>
                  <a:lnTo>
                    <a:pt x="9070"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4" name="Google Shape;754;p7"/>
            <p:cNvSpPr/>
            <p:nvPr/>
          </p:nvSpPr>
          <p:spPr>
            <a:xfrm>
              <a:off x="1400914" y="7958221"/>
              <a:ext cx="28575" cy="45085"/>
            </a:xfrm>
            <a:custGeom>
              <a:rect b="b" l="l" r="r" t="t"/>
              <a:pathLst>
                <a:path extrusionOk="0" h="45084" w="28575">
                  <a:moveTo>
                    <a:pt x="18917" y="45074"/>
                  </a:moveTo>
                  <a:lnTo>
                    <a:pt x="0" y="4131"/>
                  </a:lnTo>
                  <a:lnTo>
                    <a:pt x="6128" y="1431"/>
                  </a:lnTo>
                  <a:lnTo>
                    <a:pt x="9111" y="0"/>
                  </a:lnTo>
                  <a:lnTo>
                    <a:pt x="28029" y="40942"/>
                  </a:lnTo>
                  <a:lnTo>
                    <a:pt x="18917" y="45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5" name="Google Shape;755;p7"/>
            <p:cNvSpPr/>
            <p:nvPr/>
          </p:nvSpPr>
          <p:spPr>
            <a:xfrm>
              <a:off x="1400873" y="7958180"/>
              <a:ext cx="9525" cy="4445"/>
            </a:xfrm>
            <a:custGeom>
              <a:rect b="b" l="l" r="r" t="t"/>
              <a:pathLst>
                <a:path extrusionOk="0" h="4445" w="9525">
                  <a:moveTo>
                    <a:pt x="40" y="4172"/>
                  </a:moveTo>
                  <a:lnTo>
                    <a:pt x="3105" y="2781"/>
                  </a:lnTo>
                  <a:lnTo>
                    <a:pt x="6128" y="1431"/>
                  </a:lnTo>
                  <a:lnTo>
                    <a:pt x="9152" y="0"/>
                  </a:lnTo>
                  <a:lnTo>
                    <a:pt x="6169" y="1472"/>
                  </a:lnTo>
                  <a:lnTo>
                    <a:pt x="3105" y="2863"/>
                  </a:lnTo>
                  <a:lnTo>
                    <a:pt x="40" y="417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7"/>
            <p:cNvSpPr/>
            <p:nvPr/>
          </p:nvSpPr>
          <p:spPr>
            <a:xfrm>
              <a:off x="1009770" y="7927340"/>
              <a:ext cx="22860" cy="22860"/>
            </a:xfrm>
            <a:custGeom>
              <a:rect b="b" l="l" r="r" t="t"/>
              <a:pathLst>
                <a:path extrusionOk="0" h="22859" w="22859">
                  <a:moveTo>
                    <a:pt x="7191" y="22291"/>
                  </a:moveTo>
                  <a:lnTo>
                    <a:pt x="2369" y="17669"/>
                  </a:lnTo>
                  <a:lnTo>
                    <a:pt x="0" y="15297"/>
                  </a:lnTo>
                  <a:lnTo>
                    <a:pt x="15322" y="0"/>
                  </a:lnTo>
                  <a:lnTo>
                    <a:pt x="17651" y="2372"/>
                  </a:lnTo>
                  <a:lnTo>
                    <a:pt x="22431" y="6994"/>
                  </a:lnTo>
                  <a:lnTo>
                    <a:pt x="719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7"/>
            <p:cNvSpPr/>
            <p:nvPr/>
          </p:nvSpPr>
          <p:spPr>
            <a:xfrm>
              <a:off x="1025092" y="7895437"/>
              <a:ext cx="39370" cy="39370"/>
            </a:xfrm>
            <a:custGeom>
              <a:rect b="b" l="l" r="r" t="t"/>
              <a:pathLst>
                <a:path extrusionOk="0" h="39370" w="39369">
                  <a:moveTo>
                    <a:pt x="7109" y="38897"/>
                  </a:moveTo>
                  <a:lnTo>
                    <a:pt x="2329" y="34275"/>
                  </a:lnTo>
                  <a:lnTo>
                    <a:pt x="0" y="31903"/>
                  </a:lnTo>
                  <a:lnTo>
                    <a:pt x="31829" y="0"/>
                  </a:lnTo>
                  <a:lnTo>
                    <a:pt x="38979" y="7035"/>
                  </a:lnTo>
                  <a:lnTo>
                    <a:pt x="7109"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7"/>
            <p:cNvSpPr/>
            <p:nvPr/>
          </p:nvSpPr>
          <p:spPr>
            <a:xfrm>
              <a:off x="1056921" y="7895396"/>
              <a:ext cx="7620" cy="7620"/>
            </a:xfrm>
            <a:custGeom>
              <a:rect b="b" l="l" r="r" t="t"/>
              <a:pathLst>
                <a:path extrusionOk="0" h="7620" w="7619">
                  <a:moveTo>
                    <a:pt x="7150" y="7076"/>
                  </a:moveTo>
                  <a:lnTo>
                    <a:pt x="4739" y="4744"/>
                  </a:lnTo>
                  <a:lnTo>
                    <a:pt x="2369" y="2413"/>
                  </a:lnTo>
                  <a:lnTo>
                    <a:pt x="0" y="40"/>
                  </a:lnTo>
                  <a:lnTo>
                    <a:pt x="2410" y="2372"/>
                  </a:lnTo>
                  <a:lnTo>
                    <a:pt x="4821" y="4703"/>
                  </a:lnTo>
                  <a:lnTo>
                    <a:pt x="7231"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9" name="Google Shape;759;p7"/>
            <p:cNvSpPr/>
            <p:nvPr/>
          </p:nvSpPr>
          <p:spPr>
            <a:xfrm>
              <a:off x="980801" y="7896255"/>
              <a:ext cx="23495" cy="21590"/>
            </a:xfrm>
            <a:custGeom>
              <a:rect b="b" l="l" r="r" t="t"/>
              <a:pathLst>
                <a:path extrusionOk="0" h="21590" w="23494">
                  <a:moveTo>
                    <a:pt x="6169" y="21228"/>
                  </a:moveTo>
                  <a:lnTo>
                    <a:pt x="4045" y="18651"/>
                  </a:lnTo>
                  <a:lnTo>
                    <a:pt x="0" y="13334"/>
                  </a:lnTo>
                  <a:lnTo>
                    <a:pt x="16915" y="0"/>
                  </a:lnTo>
                  <a:lnTo>
                    <a:pt x="21083" y="5235"/>
                  </a:lnTo>
                  <a:lnTo>
                    <a:pt x="23207" y="7812"/>
                  </a:lnTo>
                  <a:lnTo>
                    <a:pt x="6169" y="2122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7"/>
            <p:cNvSpPr/>
            <p:nvPr/>
          </p:nvSpPr>
          <p:spPr>
            <a:xfrm>
              <a:off x="997717" y="7868319"/>
              <a:ext cx="41910" cy="36195"/>
            </a:xfrm>
            <a:custGeom>
              <a:rect b="b" l="l" r="r" t="t"/>
              <a:pathLst>
                <a:path extrusionOk="0" h="36195" w="41909">
                  <a:moveTo>
                    <a:pt x="6292" y="35748"/>
                  </a:moveTo>
                  <a:lnTo>
                    <a:pt x="0" y="27936"/>
                  </a:lnTo>
                  <a:lnTo>
                    <a:pt x="35383" y="0"/>
                  </a:lnTo>
                  <a:lnTo>
                    <a:pt x="37426" y="2658"/>
                  </a:lnTo>
                  <a:lnTo>
                    <a:pt x="41676" y="7812"/>
                  </a:lnTo>
                  <a:lnTo>
                    <a:pt x="6292" y="3574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7"/>
            <p:cNvSpPr/>
            <p:nvPr/>
          </p:nvSpPr>
          <p:spPr>
            <a:xfrm>
              <a:off x="1033101" y="7868278"/>
              <a:ext cx="6350" cy="8255"/>
            </a:xfrm>
            <a:custGeom>
              <a:rect b="b" l="l" r="r" t="t"/>
              <a:pathLst>
                <a:path extrusionOk="0" h="8254" w="6350">
                  <a:moveTo>
                    <a:pt x="6292" y="7853"/>
                  </a:moveTo>
                  <a:lnTo>
                    <a:pt x="2043" y="2699"/>
                  </a:lnTo>
                  <a:lnTo>
                    <a:pt x="0" y="40"/>
                  </a:lnTo>
                  <a:lnTo>
                    <a:pt x="4208" y="5276"/>
                  </a:lnTo>
                  <a:lnTo>
                    <a:pt x="6333" y="78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2" name="Google Shape;762;p7"/>
            <p:cNvSpPr/>
            <p:nvPr/>
          </p:nvSpPr>
          <p:spPr>
            <a:xfrm>
              <a:off x="955877" y="7862470"/>
              <a:ext cx="24130" cy="20320"/>
            </a:xfrm>
            <a:custGeom>
              <a:rect b="b" l="l" r="r" t="t"/>
              <a:pathLst>
                <a:path extrusionOk="0" h="20320" w="24130">
                  <a:moveTo>
                    <a:pt x="5393" y="19796"/>
                  </a:moveTo>
                  <a:lnTo>
                    <a:pt x="3595" y="16974"/>
                  </a:lnTo>
                  <a:lnTo>
                    <a:pt x="1756" y="14192"/>
                  </a:lnTo>
                  <a:lnTo>
                    <a:pt x="0" y="11329"/>
                  </a:lnTo>
                  <a:lnTo>
                    <a:pt x="18468" y="0"/>
                  </a:lnTo>
                  <a:lnTo>
                    <a:pt x="20184" y="2822"/>
                  </a:lnTo>
                  <a:lnTo>
                    <a:pt x="23779" y="8466"/>
                  </a:lnTo>
                  <a:lnTo>
                    <a:pt x="5393" y="197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3" name="Google Shape;763;p7"/>
            <p:cNvSpPr/>
            <p:nvPr/>
          </p:nvSpPr>
          <p:spPr>
            <a:xfrm>
              <a:off x="974345" y="7838869"/>
              <a:ext cx="43815" cy="32384"/>
            </a:xfrm>
            <a:custGeom>
              <a:rect b="b" l="l" r="r" t="t"/>
              <a:pathLst>
                <a:path extrusionOk="0" h="32384" w="43815">
                  <a:moveTo>
                    <a:pt x="5311" y="32067"/>
                  </a:moveTo>
                  <a:lnTo>
                    <a:pt x="1716" y="26422"/>
                  </a:lnTo>
                  <a:lnTo>
                    <a:pt x="0" y="23600"/>
                  </a:lnTo>
                  <a:lnTo>
                    <a:pt x="38366" y="0"/>
                  </a:lnTo>
                  <a:lnTo>
                    <a:pt x="40082" y="2863"/>
                  </a:lnTo>
                  <a:lnTo>
                    <a:pt x="43719" y="8466"/>
                  </a:lnTo>
                  <a:lnTo>
                    <a:pt x="5311" y="320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7"/>
            <p:cNvSpPr/>
            <p:nvPr/>
          </p:nvSpPr>
          <p:spPr>
            <a:xfrm>
              <a:off x="1012712" y="7838869"/>
              <a:ext cx="5715" cy="8890"/>
            </a:xfrm>
            <a:custGeom>
              <a:rect b="b" l="l" r="r" t="t"/>
              <a:pathLst>
                <a:path extrusionOk="0" h="8890" w="5715">
                  <a:moveTo>
                    <a:pt x="5352" y="8466"/>
                  </a:moveTo>
                  <a:lnTo>
                    <a:pt x="3513" y="5685"/>
                  </a:lnTo>
                  <a:lnTo>
                    <a:pt x="1716" y="2863"/>
                  </a:lnTo>
                  <a:lnTo>
                    <a:pt x="0" y="0"/>
                  </a:lnTo>
                  <a:lnTo>
                    <a:pt x="1756" y="2822"/>
                  </a:lnTo>
                  <a:lnTo>
                    <a:pt x="3595" y="5644"/>
                  </a:lnTo>
                  <a:lnTo>
                    <a:pt x="5434" y="842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7"/>
            <p:cNvSpPr/>
            <p:nvPr/>
          </p:nvSpPr>
          <p:spPr>
            <a:xfrm>
              <a:off x="937327" y="7825821"/>
              <a:ext cx="22225" cy="18415"/>
            </a:xfrm>
            <a:custGeom>
              <a:rect b="b" l="l" r="r" t="t"/>
              <a:pathLst>
                <a:path extrusionOk="0" h="18415" w="22225">
                  <a:moveTo>
                    <a:pt x="2165" y="18119"/>
                  </a:moveTo>
                  <a:lnTo>
                    <a:pt x="694" y="15133"/>
                  </a:lnTo>
                  <a:lnTo>
                    <a:pt x="0" y="13620"/>
                  </a:lnTo>
                  <a:lnTo>
                    <a:pt x="3759" y="6339"/>
                  </a:lnTo>
                  <a:lnTo>
                    <a:pt x="17446" y="0"/>
                  </a:lnTo>
                  <a:lnTo>
                    <a:pt x="20306" y="6053"/>
                  </a:lnTo>
                  <a:lnTo>
                    <a:pt x="21777" y="9039"/>
                  </a:lnTo>
                  <a:lnTo>
                    <a:pt x="2165" y="181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7"/>
            <p:cNvSpPr/>
            <p:nvPr/>
          </p:nvSpPr>
          <p:spPr>
            <a:xfrm>
              <a:off x="954774" y="7806884"/>
              <a:ext cx="45720" cy="28575"/>
            </a:xfrm>
            <a:custGeom>
              <a:rect b="b" l="l" r="r" t="t"/>
              <a:pathLst>
                <a:path extrusionOk="0" h="28575" w="45719">
                  <a:moveTo>
                    <a:pt x="4331" y="27976"/>
                  </a:moveTo>
                  <a:lnTo>
                    <a:pt x="0" y="18937"/>
                  </a:lnTo>
                  <a:lnTo>
                    <a:pt x="40899" y="0"/>
                  </a:lnTo>
                  <a:lnTo>
                    <a:pt x="45230" y="9039"/>
                  </a:lnTo>
                  <a:lnTo>
                    <a:pt x="4331" y="2797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7"/>
            <p:cNvSpPr/>
            <p:nvPr/>
          </p:nvSpPr>
          <p:spPr>
            <a:xfrm>
              <a:off x="995674" y="7806843"/>
              <a:ext cx="4445" cy="9525"/>
            </a:xfrm>
            <a:custGeom>
              <a:rect b="b" l="l" r="r" t="t"/>
              <a:pathLst>
                <a:path extrusionOk="0" h="9525" w="4444">
                  <a:moveTo>
                    <a:pt x="4331" y="9080"/>
                  </a:moveTo>
                  <a:lnTo>
                    <a:pt x="1389" y="3067"/>
                  </a:lnTo>
                  <a:lnTo>
                    <a:pt x="0" y="40"/>
                  </a:lnTo>
                  <a:lnTo>
                    <a:pt x="2941" y="6053"/>
                  </a:lnTo>
                  <a:lnTo>
                    <a:pt x="4412" y="90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7"/>
            <p:cNvSpPr/>
            <p:nvPr/>
          </p:nvSpPr>
          <p:spPr>
            <a:xfrm>
              <a:off x="969810" y="7765041"/>
              <a:ext cx="13335" cy="13970"/>
            </a:xfrm>
            <a:custGeom>
              <a:rect b="b" l="l" r="r" t="t"/>
              <a:pathLst>
                <a:path extrusionOk="0" h="13970" w="13334">
                  <a:moveTo>
                    <a:pt x="0" y="13456"/>
                  </a:moveTo>
                  <a:lnTo>
                    <a:pt x="4576" y="5112"/>
                  </a:lnTo>
                  <a:lnTo>
                    <a:pt x="6905" y="981"/>
                  </a:lnTo>
                  <a:lnTo>
                    <a:pt x="10173" y="0"/>
                  </a:lnTo>
                  <a:lnTo>
                    <a:pt x="11113" y="3190"/>
                  </a:lnTo>
                  <a:lnTo>
                    <a:pt x="13156" y="9571"/>
                  </a:lnTo>
                  <a:lnTo>
                    <a:pt x="0" y="134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9" name="Google Shape;769;p7"/>
            <p:cNvSpPr/>
            <p:nvPr/>
          </p:nvSpPr>
          <p:spPr>
            <a:xfrm>
              <a:off x="979984" y="7765000"/>
              <a:ext cx="3175" cy="10160"/>
            </a:xfrm>
            <a:custGeom>
              <a:rect b="b" l="l" r="r" t="t"/>
              <a:pathLst>
                <a:path extrusionOk="0" h="10159" w="3175">
                  <a:moveTo>
                    <a:pt x="2982" y="9611"/>
                  </a:moveTo>
                  <a:lnTo>
                    <a:pt x="939" y="3231"/>
                  </a:lnTo>
                  <a:lnTo>
                    <a:pt x="0" y="40"/>
                  </a:lnTo>
                  <a:lnTo>
                    <a:pt x="2042" y="6421"/>
                  </a:lnTo>
                  <a:lnTo>
                    <a:pt x="3064"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0" name="Google Shape;770;p7"/>
            <p:cNvSpPr/>
            <p:nvPr/>
          </p:nvSpPr>
          <p:spPr>
            <a:xfrm>
              <a:off x="1272044" y="8032827"/>
              <a:ext cx="10160" cy="22225"/>
            </a:xfrm>
            <a:custGeom>
              <a:rect b="b" l="l" r="r" t="t"/>
              <a:pathLst>
                <a:path extrusionOk="0" h="22225" w="10159">
                  <a:moveTo>
                    <a:pt x="7109" y="21800"/>
                  </a:moveTo>
                  <a:lnTo>
                    <a:pt x="5679" y="21800"/>
                  </a:lnTo>
                  <a:lnTo>
                    <a:pt x="3759" y="21800"/>
                  </a:lnTo>
                  <a:lnTo>
                    <a:pt x="1879" y="21637"/>
                  </a:lnTo>
                  <a:lnTo>
                    <a:pt x="0" y="21637"/>
                  </a:lnTo>
                  <a:lnTo>
                    <a:pt x="0" y="0"/>
                  </a:lnTo>
                  <a:lnTo>
                    <a:pt x="9969" y="40"/>
                  </a:lnTo>
                  <a:lnTo>
                    <a:pt x="9969" y="21637"/>
                  </a:lnTo>
                  <a:lnTo>
                    <a:pt x="8539" y="21678"/>
                  </a:lnTo>
                  <a:lnTo>
                    <a:pt x="7109" y="218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1" name="Google Shape;771;p7"/>
            <p:cNvSpPr/>
            <p:nvPr/>
          </p:nvSpPr>
          <p:spPr>
            <a:xfrm>
              <a:off x="1272044" y="7987752"/>
              <a:ext cx="10160" cy="45720"/>
            </a:xfrm>
            <a:custGeom>
              <a:rect b="b" l="l" r="r" t="t"/>
              <a:pathLst>
                <a:path extrusionOk="0" h="45720" w="10159">
                  <a:moveTo>
                    <a:pt x="9969" y="45114"/>
                  </a:moveTo>
                  <a:lnTo>
                    <a:pt x="5679" y="45114"/>
                  </a:lnTo>
                  <a:lnTo>
                    <a:pt x="0" y="45074"/>
                  </a:lnTo>
                  <a:lnTo>
                    <a:pt x="0" y="0"/>
                  </a:lnTo>
                  <a:lnTo>
                    <a:pt x="9969" y="40"/>
                  </a:lnTo>
                  <a:lnTo>
                    <a:pt x="9969"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2" name="Google Shape;772;p7"/>
            <p:cNvSpPr/>
            <p:nvPr/>
          </p:nvSpPr>
          <p:spPr>
            <a:xfrm>
              <a:off x="1272044" y="7987670"/>
              <a:ext cx="10160" cy="635"/>
            </a:xfrm>
            <a:custGeom>
              <a:rect b="b" l="l" r="r" t="t"/>
              <a:pathLst>
                <a:path extrusionOk="0" h="634" w="10159">
                  <a:moveTo>
                    <a:pt x="3759" y="122"/>
                  </a:moveTo>
                  <a:lnTo>
                    <a:pt x="1879" y="122"/>
                  </a:lnTo>
                  <a:lnTo>
                    <a:pt x="0" y="81"/>
                  </a:lnTo>
                  <a:lnTo>
                    <a:pt x="1879" y="40"/>
                  </a:lnTo>
                  <a:lnTo>
                    <a:pt x="3759" y="122"/>
                  </a:lnTo>
                  <a:close/>
                </a:path>
                <a:path extrusionOk="0" h="634" w="10159">
                  <a:moveTo>
                    <a:pt x="9969" y="122"/>
                  </a:moveTo>
                  <a:lnTo>
                    <a:pt x="7109" y="122"/>
                  </a:lnTo>
                  <a:lnTo>
                    <a:pt x="8539" y="40"/>
                  </a:lnTo>
                  <a:lnTo>
                    <a:pt x="9969"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3" name="Google Shape;773;p7"/>
            <p:cNvSpPr/>
            <p:nvPr/>
          </p:nvSpPr>
          <p:spPr>
            <a:xfrm>
              <a:off x="1331453" y="8027182"/>
              <a:ext cx="13970" cy="23495"/>
            </a:xfrm>
            <a:custGeom>
              <a:rect b="b" l="l" r="r" t="t"/>
              <a:pathLst>
                <a:path extrusionOk="0" h="23495" w="13969">
                  <a:moveTo>
                    <a:pt x="3677" y="23068"/>
                  </a:moveTo>
                  <a:lnTo>
                    <a:pt x="0" y="1636"/>
                  </a:lnTo>
                  <a:lnTo>
                    <a:pt x="3309" y="1145"/>
                  </a:lnTo>
                  <a:lnTo>
                    <a:pt x="6578" y="613"/>
                  </a:lnTo>
                  <a:lnTo>
                    <a:pt x="9847" y="0"/>
                  </a:lnTo>
                  <a:lnTo>
                    <a:pt x="13524" y="21309"/>
                  </a:lnTo>
                  <a:lnTo>
                    <a:pt x="6986" y="22536"/>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4" name="Google Shape;774;p7"/>
            <p:cNvSpPr/>
            <p:nvPr/>
          </p:nvSpPr>
          <p:spPr>
            <a:xfrm>
              <a:off x="1323813" y="7982762"/>
              <a:ext cx="17780" cy="46355"/>
            </a:xfrm>
            <a:custGeom>
              <a:rect b="b" l="l" r="r" t="t"/>
              <a:pathLst>
                <a:path extrusionOk="0" h="46354" w="17780">
                  <a:moveTo>
                    <a:pt x="7640" y="46055"/>
                  </a:moveTo>
                  <a:lnTo>
                    <a:pt x="0" y="1636"/>
                  </a:lnTo>
                  <a:lnTo>
                    <a:pt x="6578" y="613"/>
                  </a:lnTo>
                  <a:lnTo>
                    <a:pt x="9887" y="0"/>
                  </a:lnTo>
                  <a:lnTo>
                    <a:pt x="17487" y="44419"/>
                  </a:lnTo>
                  <a:lnTo>
                    <a:pt x="10950" y="45564"/>
                  </a:lnTo>
                  <a:lnTo>
                    <a:pt x="7640"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7"/>
            <p:cNvSpPr/>
            <p:nvPr/>
          </p:nvSpPr>
          <p:spPr>
            <a:xfrm>
              <a:off x="1323813" y="7982680"/>
              <a:ext cx="10160" cy="1905"/>
            </a:xfrm>
            <a:custGeom>
              <a:rect b="b" l="l" r="r" t="t"/>
              <a:pathLst>
                <a:path extrusionOk="0" h="1904" w="10159">
                  <a:moveTo>
                    <a:pt x="0" y="1717"/>
                  </a:moveTo>
                  <a:lnTo>
                    <a:pt x="3309" y="1186"/>
                  </a:lnTo>
                  <a:lnTo>
                    <a:pt x="6578" y="572"/>
                  </a:lnTo>
                  <a:lnTo>
                    <a:pt x="9847" y="0"/>
                  </a:lnTo>
                  <a:lnTo>
                    <a:pt x="6578" y="695"/>
                  </a:lnTo>
                  <a:lnTo>
                    <a:pt x="3309" y="1227"/>
                  </a:lnTo>
                  <a:lnTo>
                    <a:pt x="0" y="17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7"/>
            <p:cNvSpPr/>
            <p:nvPr/>
          </p:nvSpPr>
          <p:spPr>
            <a:xfrm>
              <a:off x="1057984" y="7966115"/>
              <a:ext cx="20955" cy="23495"/>
            </a:xfrm>
            <a:custGeom>
              <a:rect b="b" l="l" r="r" t="t"/>
              <a:pathLst>
                <a:path extrusionOk="0" h="23495" w="20955">
                  <a:moveTo>
                    <a:pt x="8130" y="23477"/>
                  </a:moveTo>
                  <a:lnTo>
                    <a:pt x="5393" y="21596"/>
                  </a:lnTo>
                  <a:lnTo>
                    <a:pt x="2696" y="19592"/>
                  </a:lnTo>
                  <a:lnTo>
                    <a:pt x="0" y="17669"/>
                  </a:lnTo>
                  <a:lnTo>
                    <a:pt x="12462" y="0"/>
                  </a:lnTo>
                  <a:lnTo>
                    <a:pt x="15158" y="1963"/>
                  </a:lnTo>
                  <a:lnTo>
                    <a:pt x="17896" y="3885"/>
                  </a:lnTo>
                  <a:lnTo>
                    <a:pt x="20674" y="5767"/>
                  </a:lnTo>
                  <a:lnTo>
                    <a:pt x="8130" y="2347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7"/>
            <p:cNvSpPr/>
            <p:nvPr/>
          </p:nvSpPr>
          <p:spPr>
            <a:xfrm>
              <a:off x="1070446" y="7929303"/>
              <a:ext cx="34290" cy="43180"/>
            </a:xfrm>
            <a:custGeom>
              <a:rect b="b" l="l" r="r" t="t"/>
              <a:pathLst>
                <a:path extrusionOk="0" h="43179" w="34290">
                  <a:moveTo>
                    <a:pt x="8212" y="42578"/>
                  </a:moveTo>
                  <a:lnTo>
                    <a:pt x="2696" y="38775"/>
                  </a:lnTo>
                  <a:lnTo>
                    <a:pt x="0" y="36811"/>
                  </a:lnTo>
                  <a:lnTo>
                    <a:pt x="25986" y="0"/>
                  </a:lnTo>
                  <a:lnTo>
                    <a:pt x="31420" y="3885"/>
                  </a:lnTo>
                  <a:lnTo>
                    <a:pt x="34198" y="5726"/>
                  </a:lnTo>
                  <a:lnTo>
                    <a:pt x="8212" y="425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7"/>
            <p:cNvSpPr/>
            <p:nvPr/>
          </p:nvSpPr>
          <p:spPr>
            <a:xfrm>
              <a:off x="1096432" y="7929222"/>
              <a:ext cx="8255" cy="6350"/>
            </a:xfrm>
            <a:custGeom>
              <a:rect b="b" l="l" r="r" t="t"/>
              <a:pathLst>
                <a:path extrusionOk="0" h="6350" w="8255">
                  <a:moveTo>
                    <a:pt x="8212" y="5808"/>
                  </a:moveTo>
                  <a:lnTo>
                    <a:pt x="5434" y="3967"/>
                  </a:lnTo>
                  <a:lnTo>
                    <a:pt x="2696" y="2045"/>
                  </a:lnTo>
                  <a:lnTo>
                    <a:pt x="0" y="81"/>
                  </a:lnTo>
                  <a:lnTo>
                    <a:pt x="2778" y="1963"/>
                  </a:lnTo>
                  <a:lnTo>
                    <a:pt x="5434" y="3926"/>
                  </a:lnTo>
                  <a:lnTo>
                    <a:pt x="8212" y="580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7"/>
            <p:cNvSpPr/>
            <p:nvPr/>
          </p:nvSpPr>
          <p:spPr>
            <a:xfrm>
              <a:off x="1228366" y="8029800"/>
              <a:ext cx="12700" cy="22860"/>
            </a:xfrm>
            <a:custGeom>
              <a:rect b="b" l="l" r="r" t="t"/>
              <a:pathLst>
                <a:path extrusionOk="0" h="22859" w="12700">
                  <a:moveTo>
                    <a:pt x="9928" y="22741"/>
                  </a:moveTo>
                  <a:lnTo>
                    <a:pt x="6578" y="22414"/>
                  </a:lnTo>
                  <a:lnTo>
                    <a:pt x="3309" y="21923"/>
                  </a:lnTo>
                  <a:lnTo>
                    <a:pt x="0" y="21473"/>
                  </a:lnTo>
                  <a:lnTo>
                    <a:pt x="2533" y="0"/>
                  </a:lnTo>
                  <a:lnTo>
                    <a:pt x="9152" y="858"/>
                  </a:lnTo>
                  <a:lnTo>
                    <a:pt x="12502" y="1186"/>
                  </a:lnTo>
                  <a:lnTo>
                    <a:pt x="9928" y="2274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7"/>
            <p:cNvSpPr/>
            <p:nvPr/>
          </p:nvSpPr>
          <p:spPr>
            <a:xfrm>
              <a:off x="1230899" y="7985053"/>
              <a:ext cx="15240" cy="46355"/>
            </a:xfrm>
            <a:custGeom>
              <a:rect b="b" l="l" r="r" t="t"/>
              <a:pathLst>
                <a:path extrusionOk="0" h="46354" w="15240">
                  <a:moveTo>
                    <a:pt x="9969" y="45932"/>
                  </a:moveTo>
                  <a:lnTo>
                    <a:pt x="3309" y="45196"/>
                  </a:lnTo>
                  <a:lnTo>
                    <a:pt x="0" y="44746"/>
                  </a:lnTo>
                  <a:lnTo>
                    <a:pt x="5270" y="0"/>
                  </a:lnTo>
                  <a:lnTo>
                    <a:pt x="11930" y="818"/>
                  </a:lnTo>
                  <a:lnTo>
                    <a:pt x="15240" y="1145"/>
                  </a:lnTo>
                  <a:lnTo>
                    <a:pt x="9969"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1" name="Google Shape;781;p7"/>
            <p:cNvSpPr/>
            <p:nvPr/>
          </p:nvSpPr>
          <p:spPr>
            <a:xfrm>
              <a:off x="1236170" y="7984971"/>
              <a:ext cx="6985" cy="1270"/>
            </a:xfrm>
            <a:custGeom>
              <a:rect b="b" l="l" r="r" t="t"/>
              <a:pathLst>
                <a:path extrusionOk="0" h="1270" w="6984">
                  <a:moveTo>
                    <a:pt x="6507" y="883"/>
                  </a:moveTo>
                  <a:lnTo>
                    <a:pt x="3309" y="531"/>
                  </a:lnTo>
                  <a:lnTo>
                    <a:pt x="0" y="81"/>
                  </a:lnTo>
                  <a:lnTo>
                    <a:pt x="3350" y="408"/>
                  </a:lnTo>
                  <a:lnTo>
                    <a:pt x="6507" y="88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2" name="Google Shape;782;p7"/>
            <p:cNvSpPr/>
            <p:nvPr/>
          </p:nvSpPr>
          <p:spPr>
            <a:xfrm>
              <a:off x="1143951" y="8009757"/>
              <a:ext cx="17145" cy="24130"/>
            </a:xfrm>
            <a:custGeom>
              <a:rect b="b" l="l" r="r" t="t"/>
              <a:pathLst>
                <a:path extrusionOk="0" h="24129" w="17144">
                  <a:moveTo>
                    <a:pt x="9397" y="23723"/>
                  </a:moveTo>
                  <a:lnTo>
                    <a:pt x="3105" y="21473"/>
                  </a:lnTo>
                  <a:lnTo>
                    <a:pt x="0" y="20287"/>
                  </a:lnTo>
                  <a:lnTo>
                    <a:pt x="7477" y="0"/>
                  </a:lnTo>
                  <a:lnTo>
                    <a:pt x="13687" y="2331"/>
                  </a:lnTo>
                  <a:lnTo>
                    <a:pt x="16833" y="3435"/>
                  </a:lnTo>
                  <a:lnTo>
                    <a:pt x="9397"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3" name="Google Shape;783;p7"/>
            <p:cNvSpPr/>
            <p:nvPr/>
          </p:nvSpPr>
          <p:spPr>
            <a:xfrm>
              <a:off x="1151428" y="7967424"/>
              <a:ext cx="25400" cy="46355"/>
            </a:xfrm>
            <a:custGeom>
              <a:rect b="b" l="l" r="r" t="t"/>
              <a:pathLst>
                <a:path extrusionOk="0" h="46354" w="25400">
                  <a:moveTo>
                    <a:pt x="9356" y="45769"/>
                  </a:moveTo>
                  <a:lnTo>
                    <a:pt x="0" y="42333"/>
                  </a:lnTo>
                  <a:lnTo>
                    <a:pt x="15526" y="0"/>
                  </a:lnTo>
                  <a:lnTo>
                    <a:pt x="24924" y="3435"/>
                  </a:lnTo>
                  <a:lnTo>
                    <a:pt x="9356" y="4576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7"/>
            <p:cNvSpPr/>
            <p:nvPr/>
          </p:nvSpPr>
          <p:spPr>
            <a:xfrm>
              <a:off x="1166955" y="7967342"/>
              <a:ext cx="9525" cy="3810"/>
            </a:xfrm>
            <a:custGeom>
              <a:rect b="b" l="l" r="r" t="t"/>
              <a:pathLst>
                <a:path extrusionOk="0" h="3809" w="9525">
                  <a:moveTo>
                    <a:pt x="9397" y="3517"/>
                  </a:moveTo>
                  <a:lnTo>
                    <a:pt x="6251" y="2413"/>
                  </a:lnTo>
                  <a:lnTo>
                    <a:pt x="3105" y="1268"/>
                  </a:lnTo>
                  <a:lnTo>
                    <a:pt x="0" y="81"/>
                  </a:lnTo>
                  <a:lnTo>
                    <a:pt x="3105" y="1186"/>
                  </a:lnTo>
                  <a:lnTo>
                    <a:pt x="6251" y="2331"/>
                  </a:lnTo>
                  <a:lnTo>
                    <a:pt x="9438" y="34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5" name="Google Shape;785;p7"/>
            <p:cNvSpPr/>
            <p:nvPr/>
          </p:nvSpPr>
          <p:spPr>
            <a:xfrm>
              <a:off x="1094961" y="7988284"/>
              <a:ext cx="19685" cy="24130"/>
            </a:xfrm>
            <a:custGeom>
              <a:rect b="b" l="l" r="r" t="t"/>
              <a:pathLst>
                <a:path extrusionOk="0" h="24129" w="19684">
                  <a:moveTo>
                    <a:pt x="8825" y="23723"/>
                  </a:moveTo>
                  <a:lnTo>
                    <a:pt x="2941" y="20614"/>
                  </a:lnTo>
                  <a:lnTo>
                    <a:pt x="0" y="19019"/>
                  </a:lnTo>
                  <a:lnTo>
                    <a:pt x="10337" y="0"/>
                  </a:lnTo>
                  <a:lnTo>
                    <a:pt x="13238" y="1636"/>
                  </a:lnTo>
                  <a:lnTo>
                    <a:pt x="19162" y="4744"/>
                  </a:lnTo>
                  <a:lnTo>
                    <a:pt x="8825"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6" name="Google Shape;786;p7"/>
            <p:cNvSpPr/>
            <p:nvPr/>
          </p:nvSpPr>
          <p:spPr>
            <a:xfrm>
              <a:off x="1105299" y="7948650"/>
              <a:ext cx="30480" cy="44450"/>
            </a:xfrm>
            <a:custGeom>
              <a:rect b="b" l="l" r="r" t="t"/>
              <a:pathLst>
                <a:path extrusionOk="0" h="44450" w="30480">
                  <a:moveTo>
                    <a:pt x="8825" y="44378"/>
                  </a:moveTo>
                  <a:lnTo>
                    <a:pt x="2900" y="41270"/>
                  </a:lnTo>
                  <a:lnTo>
                    <a:pt x="0" y="39633"/>
                  </a:lnTo>
                  <a:lnTo>
                    <a:pt x="21491" y="0"/>
                  </a:lnTo>
                  <a:lnTo>
                    <a:pt x="27334" y="3231"/>
                  </a:lnTo>
                  <a:lnTo>
                    <a:pt x="30317" y="4744"/>
                  </a:lnTo>
                  <a:lnTo>
                    <a:pt x="8825" y="443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7"/>
            <p:cNvSpPr/>
            <p:nvPr/>
          </p:nvSpPr>
          <p:spPr>
            <a:xfrm>
              <a:off x="1126790" y="7948609"/>
              <a:ext cx="8890" cy="5080"/>
            </a:xfrm>
            <a:custGeom>
              <a:rect b="b" l="l" r="r" t="t"/>
              <a:pathLst>
                <a:path extrusionOk="0" h="5079" w="8890">
                  <a:moveTo>
                    <a:pt x="8825" y="4785"/>
                  </a:moveTo>
                  <a:lnTo>
                    <a:pt x="5842" y="3272"/>
                  </a:lnTo>
                  <a:lnTo>
                    <a:pt x="2900" y="1677"/>
                  </a:lnTo>
                  <a:lnTo>
                    <a:pt x="0" y="40"/>
                  </a:lnTo>
                  <a:lnTo>
                    <a:pt x="2941" y="1595"/>
                  </a:lnTo>
                  <a:lnTo>
                    <a:pt x="5924" y="3149"/>
                  </a:lnTo>
                  <a:lnTo>
                    <a:pt x="8866" y="47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8" name="Google Shape;788;p7"/>
            <p:cNvSpPr/>
            <p:nvPr/>
          </p:nvSpPr>
          <p:spPr>
            <a:xfrm>
              <a:off x="367372" y="4345228"/>
              <a:ext cx="916305" cy="5198110"/>
            </a:xfrm>
            <a:custGeom>
              <a:rect b="b" l="l" r="r" t="t"/>
              <a:pathLst>
                <a:path extrusionOk="0" h="5198109" w="916305">
                  <a:moveTo>
                    <a:pt x="916063" y="63080"/>
                  </a:moveTo>
                  <a:lnTo>
                    <a:pt x="864260" y="78524"/>
                  </a:lnTo>
                  <a:lnTo>
                    <a:pt x="814819" y="95948"/>
                  </a:lnTo>
                  <a:lnTo>
                    <a:pt x="767753" y="115316"/>
                  </a:lnTo>
                  <a:lnTo>
                    <a:pt x="723074" y="136613"/>
                  </a:lnTo>
                  <a:lnTo>
                    <a:pt x="680796" y="159829"/>
                  </a:lnTo>
                  <a:lnTo>
                    <a:pt x="640943" y="184950"/>
                  </a:lnTo>
                  <a:lnTo>
                    <a:pt x="603516" y="211924"/>
                  </a:lnTo>
                  <a:lnTo>
                    <a:pt x="568553" y="240779"/>
                  </a:lnTo>
                  <a:lnTo>
                    <a:pt x="536054" y="271449"/>
                  </a:lnTo>
                  <a:lnTo>
                    <a:pt x="506044" y="303961"/>
                  </a:lnTo>
                  <a:lnTo>
                    <a:pt x="478523" y="338264"/>
                  </a:lnTo>
                  <a:lnTo>
                    <a:pt x="453529" y="374345"/>
                  </a:lnTo>
                  <a:lnTo>
                    <a:pt x="431063" y="412203"/>
                  </a:lnTo>
                  <a:lnTo>
                    <a:pt x="411137" y="451802"/>
                  </a:lnTo>
                  <a:lnTo>
                    <a:pt x="399440" y="479653"/>
                  </a:lnTo>
                  <a:lnTo>
                    <a:pt x="393166" y="451485"/>
                  </a:lnTo>
                  <a:lnTo>
                    <a:pt x="381215" y="407416"/>
                  </a:lnTo>
                  <a:lnTo>
                    <a:pt x="367842" y="366420"/>
                  </a:lnTo>
                  <a:lnTo>
                    <a:pt x="353009" y="328307"/>
                  </a:lnTo>
                  <a:lnTo>
                    <a:pt x="336702" y="292862"/>
                  </a:lnTo>
                  <a:lnTo>
                    <a:pt x="299516" y="229158"/>
                  </a:lnTo>
                  <a:lnTo>
                    <a:pt x="256032" y="173634"/>
                  </a:lnTo>
                  <a:lnTo>
                    <a:pt x="206044" y="124625"/>
                  </a:lnTo>
                  <a:lnTo>
                    <a:pt x="149301" y="80454"/>
                  </a:lnTo>
                  <a:lnTo>
                    <a:pt x="85559" y="39471"/>
                  </a:lnTo>
                  <a:lnTo>
                    <a:pt x="50990" y="19659"/>
                  </a:lnTo>
                  <a:lnTo>
                    <a:pt x="14592" y="0"/>
                  </a:lnTo>
                  <a:lnTo>
                    <a:pt x="0" y="42252"/>
                  </a:lnTo>
                  <a:lnTo>
                    <a:pt x="33197" y="60172"/>
                  </a:lnTo>
                  <a:lnTo>
                    <a:pt x="64439" y="78130"/>
                  </a:lnTo>
                  <a:lnTo>
                    <a:pt x="121246" y="115214"/>
                  </a:lnTo>
                  <a:lnTo>
                    <a:pt x="170789" y="155549"/>
                  </a:lnTo>
                  <a:lnTo>
                    <a:pt x="213461" y="201231"/>
                  </a:lnTo>
                  <a:lnTo>
                    <a:pt x="249618" y="254304"/>
                  </a:lnTo>
                  <a:lnTo>
                    <a:pt x="279641" y="316852"/>
                  </a:lnTo>
                  <a:lnTo>
                    <a:pt x="303898" y="390931"/>
                  </a:lnTo>
                  <a:lnTo>
                    <a:pt x="313969" y="432930"/>
                  </a:lnTo>
                  <a:lnTo>
                    <a:pt x="322757" y="478599"/>
                  </a:lnTo>
                  <a:lnTo>
                    <a:pt x="330276" y="528193"/>
                  </a:lnTo>
                  <a:lnTo>
                    <a:pt x="336588" y="581952"/>
                  </a:lnTo>
                  <a:lnTo>
                    <a:pt x="341744" y="640156"/>
                  </a:lnTo>
                  <a:lnTo>
                    <a:pt x="345782" y="703033"/>
                  </a:lnTo>
                  <a:lnTo>
                    <a:pt x="346506" y="719582"/>
                  </a:lnTo>
                  <a:lnTo>
                    <a:pt x="346036" y="725030"/>
                  </a:lnTo>
                  <a:lnTo>
                    <a:pt x="346735" y="725004"/>
                  </a:lnTo>
                  <a:lnTo>
                    <a:pt x="348754" y="770877"/>
                  </a:lnTo>
                  <a:lnTo>
                    <a:pt x="350697" y="843927"/>
                  </a:lnTo>
                  <a:lnTo>
                    <a:pt x="351663" y="922439"/>
                  </a:lnTo>
                  <a:lnTo>
                    <a:pt x="351701" y="1006690"/>
                  </a:lnTo>
                  <a:lnTo>
                    <a:pt x="350862" y="1096911"/>
                  </a:lnTo>
                  <a:lnTo>
                    <a:pt x="348310" y="1305826"/>
                  </a:lnTo>
                  <a:lnTo>
                    <a:pt x="314210" y="5197741"/>
                  </a:lnTo>
                  <a:lnTo>
                    <a:pt x="578891" y="5197741"/>
                  </a:lnTo>
                  <a:lnTo>
                    <a:pt x="540499" y="4291787"/>
                  </a:lnTo>
                  <a:lnTo>
                    <a:pt x="493953" y="3115703"/>
                  </a:lnTo>
                  <a:lnTo>
                    <a:pt x="471932" y="2499144"/>
                  </a:lnTo>
                  <a:lnTo>
                    <a:pt x="459409" y="2109927"/>
                  </a:lnTo>
                  <a:lnTo>
                    <a:pt x="450926" y="1810931"/>
                  </a:lnTo>
                  <a:lnTo>
                    <a:pt x="445731" y="1594192"/>
                  </a:lnTo>
                  <a:lnTo>
                    <a:pt x="442899" y="1447507"/>
                  </a:lnTo>
                  <a:lnTo>
                    <a:pt x="441096" y="1316367"/>
                  </a:lnTo>
                  <a:lnTo>
                    <a:pt x="440499" y="1238465"/>
                  </a:lnTo>
                  <a:lnTo>
                    <a:pt x="440436" y="1168781"/>
                  </a:lnTo>
                  <a:lnTo>
                    <a:pt x="441579" y="1021435"/>
                  </a:lnTo>
                  <a:lnTo>
                    <a:pt x="441096" y="940206"/>
                  </a:lnTo>
                  <a:lnTo>
                    <a:pt x="439470" y="863942"/>
                  </a:lnTo>
                  <a:lnTo>
                    <a:pt x="436651" y="792429"/>
                  </a:lnTo>
                  <a:lnTo>
                    <a:pt x="432625" y="725462"/>
                  </a:lnTo>
                  <a:lnTo>
                    <a:pt x="427609" y="666076"/>
                  </a:lnTo>
                  <a:lnTo>
                    <a:pt x="433590" y="620610"/>
                  </a:lnTo>
                  <a:lnTo>
                    <a:pt x="442493" y="572846"/>
                  </a:lnTo>
                  <a:lnTo>
                    <a:pt x="453847" y="526834"/>
                  </a:lnTo>
                  <a:lnTo>
                    <a:pt x="467741" y="482625"/>
                  </a:lnTo>
                  <a:lnTo>
                    <a:pt x="484238" y="440270"/>
                  </a:lnTo>
                  <a:lnTo>
                    <a:pt x="503389" y="399821"/>
                  </a:lnTo>
                  <a:lnTo>
                    <a:pt x="525297" y="361327"/>
                  </a:lnTo>
                  <a:lnTo>
                    <a:pt x="549998" y="324827"/>
                  </a:lnTo>
                  <a:lnTo>
                    <a:pt x="577596" y="290372"/>
                  </a:lnTo>
                  <a:lnTo>
                    <a:pt x="608126" y="258038"/>
                  </a:lnTo>
                  <a:lnTo>
                    <a:pt x="641692" y="227838"/>
                  </a:lnTo>
                  <a:lnTo>
                    <a:pt x="678332" y="199847"/>
                  </a:lnTo>
                  <a:lnTo>
                    <a:pt x="718146" y="174117"/>
                  </a:lnTo>
                  <a:lnTo>
                    <a:pt x="761174" y="150685"/>
                  </a:lnTo>
                  <a:lnTo>
                    <a:pt x="807504" y="129603"/>
                  </a:lnTo>
                  <a:lnTo>
                    <a:pt x="857211" y="110921"/>
                  </a:lnTo>
                  <a:lnTo>
                    <a:pt x="910348" y="94691"/>
                  </a:lnTo>
                  <a:lnTo>
                    <a:pt x="916063" y="63080"/>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9" name="Google Shape;789;p7"/>
            <p:cNvSpPr/>
            <p:nvPr/>
          </p:nvSpPr>
          <p:spPr>
            <a:xfrm>
              <a:off x="0" y="3617849"/>
              <a:ext cx="476884" cy="863600"/>
            </a:xfrm>
            <a:custGeom>
              <a:rect b="b" l="l" r="r" t="t"/>
              <a:pathLst>
                <a:path extrusionOk="0" h="863600" w="476884">
                  <a:moveTo>
                    <a:pt x="74415" y="863473"/>
                  </a:moveTo>
                  <a:lnTo>
                    <a:pt x="11483" y="862918"/>
                  </a:lnTo>
                  <a:lnTo>
                    <a:pt x="0" y="862474"/>
                  </a:lnTo>
                  <a:lnTo>
                    <a:pt x="0" y="0"/>
                  </a:lnTo>
                  <a:lnTo>
                    <a:pt x="39107" y="24236"/>
                  </a:lnTo>
                  <a:lnTo>
                    <a:pt x="97027" y="65377"/>
                  </a:lnTo>
                  <a:lnTo>
                    <a:pt x="149694" y="108043"/>
                  </a:lnTo>
                  <a:lnTo>
                    <a:pt x="197350" y="151920"/>
                  </a:lnTo>
                  <a:lnTo>
                    <a:pt x="240238" y="196694"/>
                  </a:lnTo>
                  <a:lnTo>
                    <a:pt x="278602" y="242053"/>
                  </a:lnTo>
                  <a:lnTo>
                    <a:pt x="312683" y="287681"/>
                  </a:lnTo>
                  <a:lnTo>
                    <a:pt x="342726" y="333265"/>
                  </a:lnTo>
                  <a:lnTo>
                    <a:pt x="368972" y="378492"/>
                  </a:lnTo>
                  <a:lnTo>
                    <a:pt x="391665" y="423047"/>
                  </a:lnTo>
                  <a:lnTo>
                    <a:pt x="411047" y="466617"/>
                  </a:lnTo>
                  <a:lnTo>
                    <a:pt x="427362" y="508888"/>
                  </a:lnTo>
                  <a:lnTo>
                    <a:pt x="440852" y="549545"/>
                  </a:lnTo>
                  <a:lnTo>
                    <a:pt x="451761" y="588277"/>
                  </a:lnTo>
                  <a:lnTo>
                    <a:pt x="466803" y="658704"/>
                  </a:lnTo>
                  <a:lnTo>
                    <a:pt x="474432" y="717660"/>
                  </a:lnTo>
                  <a:lnTo>
                    <a:pt x="476591" y="762632"/>
                  </a:lnTo>
                  <a:lnTo>
                    <a:pt x="476226" y="779091"/>
                  </a:lnTo>
                  <a:lnTo>
                    <a:pt x="448126" y="817939"/>
                  </a:lnTo>
                  <a:lnTo>
                    <a:pt x="388422" y="835472"/>
                  </a:lnTo>
                  <a:lnTo>
                    <a:pt x="347979" y="843090"/>
                  </a:lnTo>
                  <a:lnTo>
                    <a:pt x="301626" y="849735"/>
                  </a:lnTo>
                  <a:lnTo>
                    <a:pt x="250229" y="855252"/>
                  </a:lnTo>
                  <a:lnTo>
                    <a:pt x="194652" y="859484"/>
                  </a:lnTo>
                  <a:lnTo>
                    <a:pt x="135760" y="862277"/>
                  </a:lnTo>
                  <a:lnTo>
                    <a:pt x="74415" y="863473"/>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7"/>
            <p:cNvSpPr/>
            <p:nvPr/>
          </p:nvSpPr>
          <p:spPr>
            <a:xfrm>
              <a:off x="0" y="4193081"/>
              <a:ext cx="467995" cy="288290"/>
            </a:xfrm>
            <a:custGeom>
              <a:rect b="b" l="l" r="r" t="t"/>
              <a:pathLst>
                <a:path extrusionOk="0" h="288289" w="467995">
                  <a:moveTo>
                    <a:pt x="53580" y="288249"/>
                  </a:moveTo>
                  <a:lnTo>
                    <a:pt x="0" y="287298"/>
                  </a:lnTo>
                  <a:lnTo>
                    <a:pt x="0" y="0"/>
                  </a:lnTo>
                  <a:lnTo>
                    <a:pt x="100022" y="52021"/>
                  </a:lnTo>
                  <a:lnTo>
                    <a:pt x="190562" y="98421"/>
                  </a:lnTo>
                  <a:lnTo>
                    <a:pt x="233454" y="120050"/>
                  </a:lnTo>
                  <a:lnTo>
                    <a:pt x="274975" y="140703"/>
                  </a:lnTo>
                  <a:lnTo>
                    <a:pt x="315286" y="160433"/>
                  </a:lnTo>
                  <a:lnTo>
                    <a:pt x="354549" y="179291"/>
                  </a:lnTo>
                  <a:lnTo>
                    <a:pt x="392924" y="197331"/>
                  </a:lnTo>
                  <a:lnTo>
                    <a:pt x="430571" y="214606"/>
                  </a:lnTo>
                  <a:lnTo>
                    <a:pt x="467653" y="231168"/>
                  </a:lnTo>
                  <a:lnTo>
                    <a:pt x="452846" y="240399"/>
                  </a:lnTo>
                  <a:lnTo>
                    <a:pt x="400272" y="257456"/>
                  </a:lnTo>
                  <a:lnTo>
                    <a:pt x="322062" y="271741"/>
                  </a:lnTo>
                  <a:lnTo>
                    <a:pt x="275210" y="277506"/>
                  </a:lnTo>
                  <a:lnTo>
                    <a:pt x="224190" y="282175"/>
                  </a:lnTo>
                  <a:lnTo>
                    <a:pt x="169747" y="285611"/>
                  </a:lnTo>
                  <a:lnTo>
                    <a:pt x="112628" y="287681"/>
                  </a:lnTo>
                  <a:lnTo>
                    <a:pt x="53580" y="288249"/>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1" name="Google Shape;791;p7"/>
            <p:cNvSpPr/>
            <p:nvPr/>
          </p:nvSpPr>
          <p:spPr>
            <a:xfrm>
              <a:off x="0" y="3617821"/>
              <a:ext cx="476884" cy="863600"/>
            </a:xfrm>
            <a:custGeom>
              <a:rect b="b" l="l" r="r" t="t"/>
              <a:pathLst>
                <a:path extrusionOk="0" h="863600" w="476884">
                  <a:moveTo>
                    <a:pt x="470002" y="680491"/>
                  </a:moveTo>
                  <a:lnTo>
                    <a:pt x="321500" y="680491"/>
                  </a:lnTo>
                  <a:lnTo>
                    <a:pt x="329566" y="679935"/>
                  </a:lnTo>
                  <a:lnTo>
                    <a:pt x="336817" y="678252"/>
                  </a:lnTo>
                  <a:lnTo>
                    <a:pt x="343294" y="675418"/>
                  </a:lnTo>
                  <a:lnTo>
                    <a:pt x="349039" y="671411"/>
                  </a:lnTo>
                  <a:lnTo>
                    <a:pt x="361342" y="653178"/>
                  </a:lnTo>
                  <a:lnTo>
                    <a:pt x="366545" y="626778"/>
                  </a:lnTo>
                  <a:lnTo>
                    <a:pt x="365195" y="593360"/>
                  </a:lnTo>
                  <a:lnTo>
                    <a:pt x="357838" y="554074"/>
                  </a:lnTo>
                  <a:lnTo>
                    <a:pt x="345021" y="510069"/>
                  </a:lnTo>
                  <a:lnTo>
                    <a:pt x="327289" y="462496"/>
                  </a:lnTo>
                  <a:lnTo>
                    <a:pt x="305190" y="412504"/>
                  </a:lnTo>
                  <a:lnTo>
                    <a:pt x="279271" y="361243"/>
                  </a:lnTo>
                  <a:lnTo>
                    <a:pt x="250076" y="309863"/>
                  </a:lnTo>
                  <a:lnTo>
                    <a:pt x="218154" y="259514"/>
                  </a:lnTo>
                  <a:lnTo>
                    <a:pt x="184050" y="211345"/>
                  </a:lnTo>
                  <a:lnTo>
                    <a:pt x="149446" y="167695"/>
                  </a:lnTo>
                  <a:lnTo>
                    <a:pt x="113353" y="126806"/>
                  </a:lnTo>
                  <a:lnTo>
                    <a:pt x="75995" y="88578"/>
                  </a:lnTo>
                  <a:lnTo>
                    <a:pt x="37596" y="52912"/>
                  </a:lnTo>
                  <a:lnTo>
                    <a:pt x="0" y="21079"/>
                  </a:lnTo>
                  <a:lnTo>
                    <a:pt x="0" y="0"/>
                  </a:lnTo>
                  <a:lnTo>
                    <a:pt x="33834" y="20779"/>
                  </a:lnTo>
                  <a:lnTo>
                    <a:pt x="89802" y="59961"/>
                  </a:lnTo>
                  <a:lnTo>
                    <a:pt x="140933" y="100577"/>
                  </a:lnTo>
                  <a:lnTo>
                    <a:pt x="187439" y="142352"/>
                  </a:lnTo>
                  <a:lnTo>
                    <a:pt x="229533" y="185010"/>
                  </a:lnTo>
                  <a:lnTo>
                    <a:pt x="267427" y="228278"/>
                  </a:lnTo>
                  <a:lnTo>
                    <a:pt x="301335" y="271880"/>
                  </a:lnTo>
                  <a:lnTo>
                    <a:pt x="331469" y="315541"/>
                  </a:lnTo>
                  <a:lnTo>
                    <a:pt x="358042" y="358988"/>
                  </a:lnTo>
                  <a:lnTo>
                    <a:pt x="381266" y="401944"/>
                  </a:lnTo>
                  <a:lnTo>
                    <a:pt x="401355" y="444135"/>
                  </a:lnTo>
                  <a:lnTo>
                    <a:pt x="418520" y="485286"/>
                  </a:lnTo>
                  <a:lnTo>
                    <a:pt x="432975" y="525123"/>
                  </a:lnTo>
                  <a:lnTo>
                    <a:pt x="444932" y="563371"/>
                  </a:lnTo>
                  <a:lnTo>
                    <a:pt x="462204" y="633999"/>
                  </a:lnTo>
                  <a:lnTo>
                    <a:pt x="467943" y="665830"/>
                  </a:lnTo>
                  <a:lnTo>
                    <a:pt x="470002" y="680491"/>
                  </a:lnTo>
                  <a:close/>
                </a:path>
                <a:path extrusionOk="0" h="863600" w="476884">
                  <a:moveTo>
                    <a:pt x="448345" y="817702"/>
                  </a:moveTo>
                  <a:lnTo>
                    <a:pt x="467653" y="806428"/>
                  </a:lnTo>
                  <a:lnTo>
                    <a:pt x="430571" y="789866"/>
                  </a:lnTo>
                  <a:lnTo>
                    <a:pt x="392924" y="772591"/>
                  </a:lnTo>
                  <a:lnTo>
                    <a:pt x="354549" y="754551"/>
                  </a:lnTo>
                  <a:lnTo>
                    <a:pt x="274975" y="715963"/>
                  </a:lnTo>
                  <a:lnTo>
                    <a:pt x="190562" y="673681"/>
                  </a:lnTo>
                  <a:lnTo>
                    <a:pt x="0" y="575260"/>
                  </a:lnTo>
                  <a:lnTo>
                    <a:pt x="0" y="529627"/>
                  </a:lnTo>
                  <a:lnTo>
                    <a:pt x="151189" y="610235"/>
                  </a:lnTo>
                  <a:lnTo>
                    <a:pt x="208683" y="640128"/>
                  </a:lnTo>
                  <a:lnTo>
                    <a:pt x="255510" y="662185"/>
                  </a:lnTo>
                  <a:lnTo>
                    <a:pt x="292754" y="675831"/>
                  </a:lnTo>
                  <a:lnTo>
                    <a:pt x="321500" y="680491"/>
                  </a:lnTo>
                  <a:lnTo>
                    <a:pt x="470002" y="680491"/>
                  </a:lnTo>
                  <a:lnTo>
                    <a:pt x="472071" y="695310"/>
                  </a:lnTo>
                  <a:lnTo>
                    <a:pt x="474695" y="721152"/>
                  </a:lnTo>
                  <a:lnTo>
                    <a:pt x="476132" y="744094"/>
                  </a:lnTo>
                  <a:lnTo>
                    <a:pt x="476560" y="763522"/>
                  </a:lnTo>
                  <a:lnTo>
                    <a:pt x="476493" y="772591"/>
                  </a:lnTo>
                  <a:lnTo>
                    <a:pt x="459406" y="812434"/>
                  </a:lnTo>
                  <a:lnTo>
                    <a:pt x="450451" y="816940"/>
                  </a:lnTo>
                  <a:lnTo>
                    <a:pt x="448345" y="817702"/>
                  </a:lnTo>
                  <a:close/>
                </a:path>
                <a:path extrusionOk="0" h="863600" w="476884">
                  <a:moveTo>
                    <a:pt x="447176" y="818125"/>
                  </a:moveTo>
                  <a:lnTo>
                    <a:pt x="448345" y="817702"/>
                  </a:lnTo>
                  <a:lnTo>
                    <a:pt x="447176" y="818125"/>
                  </a:lnTo>
                  <a:close/>
                </a:path>
                <a:path extrusionOk="0" h="863600" w="476884">
                  <a:moveTo>
                    <a:pt x="418767" y="827826"/>
                  </a:moveTo>
                  <a:lnTo>
                    <a:pt x="447176" y="818125"/>
                  </a:lnTo>
                  <a:lnTo>
                    <a:pt x="424178" y="826448"/>
                  </a:lnTo>
                  <a:lnTo>
                    <a:pt x="418767" y="827826"/>
                  </a:lnTo>
                  <a:close/>
                </a:path>
                <a:path extrusionOk="0" h="863600" w="476884">
                  <a:moveTo>
                    <a:pt x="410267" y="829991"/>
                  </a:moveTo>
                  <a:lnTo>
                    <a:pt x="418767" y="827826"/>
                  </a:lnTo>
                  <a:lnTo>
                    <a:pt x="417099" y="828395"/>
                  </a:lnTo>
                  <a:lnTo>
                    <a:pt x="410267" y="829991"/>
                  </a:lnTo>
                  <a:close/>
                </a:path>
                <a:path extrusionOk="0" h="863600" w="476884">
                  <a:moveTo>
                    <a:pt x="379730" y="837121"/>
                  </a:moveTo>
                  <a:lnTo>
                    <a:pt x="410267" y="829991"/>
                  </a:lnTo>
                  <a:lnTo>
                    <a:pt x="389609" y="835252"/>
                  </a:lnTo>
                  <a:lnTo>
                    <a:pt x="379730" y="837121"/>
                  </a:lnTo>
                  <a:close/>
                </a:path>
                <a:path extrusionOk="0" h="863600" w="476884">
                  <a:moveTo>
                    <a:pt x="366860" y="839556"/>
                  </a:moveTo>
                  <a:lnTo>
                    <a:pt x="379730" y="837121"/>
                  </a:lnTo>
                  <a:lnTo>
                    <a:pt x="375608" y="838084"/>
                  </a:lnTo>
                  <a:lnTo>
                    <a:pt x="366860" y="839556"/>
                  </a:lnTo>
                  <a:close/>
                </a:path>
                <a:path extrusionOk="0" h="863600" w="476884">
                  <a:moveTo>
                    <a:pt x="332249" y="845382"/>
                  </a:moveTo>
                  <a:lnTo>
                    <a:pt x="366860" y="839556"/>
                  </a:lnTo>
                  <a:lnTo>
                    <a:pt x="347711" y="843179"/>
                  </a:lnTo>
                  <a:lnTo>
                    <a:pt x="332249" y="845382"/>
                  </a:lnTo>
                  <a:close/>
                </a:path>
                <a:path extrusionOk="0" h="863600" w="476884">
                  <a:moveTo>
                    <a:pt x="316485" y="847628"/>
                  </a:moveTo>
                  <a:lnTo>
                    <a:pt x="332249" y="845382"/>
                  </a:lnTo>
                  <a:lnTo>
                    <a:pt x="325172" y="846574"/>
                  </a:lnTo>
                  <a:lnTo>
                    <a:pt x="316485" y="847628"/>
                  </a:lnTo>
                  <a:close/>
                </a:path>
                <a:path extrusionOk="0" h="863600" w="476884">
                  <a:moveTo>
                    <a:pt x="277172" y="852402"/>
                  </a:moveTo>
                  <a:lnTo>
                    <a:pt x="316485" y="847628"/>
                  </a:lnTo>
                  <a:lnTo>
                    <a:pt x="299451" y="850055"/>
                  </a:lnTo>
                  <a:lnTo>
                    <a:pt x="277172" y="852402"/>
                  </a:lnTo>
                  <a:close/>
                </a:path>
                <a:path extrusionOk="0" h="863600" w="476884">
                  <a:moveTo>
                    <a:pt x="259899" y="854221"/>
                  </a:moveTo>
                  <a:lnTo>
                    <a:pt x="277172" y="852402"/>
                  </a:lnTo>
                  <a:lnTo>
                    <a:pt x="267188" y="853614"/>
                  </a:lnTo>
                  <a:lnTo>
                    <a:pt x="259899" y="854221"/>
                  </a:lnTo>
                  <a:close/>
                </a:path>
                <a:path extrusionOk="0" h="863600" w="476884">
                  <a:moveTo>
                    <a:pt x="214870" y="857970"/>
                  </a:moveTo>
                  <a:lnTo>
                    <a:pt x="259899" y="854221"/>
                  </a:lnTo>
                  <a:lnTo>
                    <a:pt x="245796" y="855706"/>
                  </a:lnTo>
                  <a:lnTo>
                    <a:pt x="214870" y="857970"/>
                  </a:lnTo>
                  <a:close/>
                </a:path>
                <a:path extrusionOk="0" h="863600" w="476884">
                  <a:moveTo>
                    <a:pt x="198103" y="859198"/>
                  </a:moveTo>
                  <a:lnTo>
                    <a:pt x="214870" y="857970"/>
                  </a:lnTo>
                  <a:lnTo>
                    <a:pt x="203053" y="858954"/>
                  </a:lnTo>
                  <a:lnTo>
                    <a:pt x="198103" y="859198"/>
                  </a:lnTo>
                  <a:close/>
                </a:path>
                <a:path extrusionOk="0" h="863600" w="476884">
                  <a:moveTo>
                    <a:pt x="143621" y="861877"/>
                  </a:moveTo>
                  <a:lnTo>
                    <a:pt x="198103" y="859198"/>
                  </a:lnTo>
                  <a:lnTo>
                    <a:pt x="187713" y="859958"/>
                  </a:lnTo>
                  <a:lnTo>
                    <a:pt x="143621" y="861877"/>
                  </a:lnTo>
                  <a:close/>
                </a:path>
                <a:path extrusionOk="0" h="863600" w="476884">
                  <a:moveTo>
                    <a:pt x="132192" y="862375"/>
                  </a:moveTo>
                  <a:lnTo>
                    <a:pt x="143621" y="861877"/>
                  </a:lnTo>
                  <a:lnTo>
                    <a:pt x="134165" y="862342"/>
                  </a:lnTo>
                  <a:lnTo>
                    <a:pt x="132192" y="862375"/>
                  </a:lnTo>
                  <a:close/>
                </a:path>
                <a:path extrusionOk="0" h="863600" w="476884">
                  <a:moveTo>
                    <a:pt x="64941" y="863527"/>
                  </a:moveTo>
                  <a:lnTo>
                    <a:pt x="61922" y="863527"/>
                  </a:lnTo>
                  <a:lnTo>
                    <a:pt x="132192" y="862375"/>
                  </a:lnTo>
                  <a:lnTo>
                    <a:pt x="126167" y="862637"/>
                  </a:lnTo>
                  <a:lnTo>
                    <a:pt x="64941" y="863527"/>
                  </a:lnTo>
                  <a:close/>
                </a:path>
                <a:path extrusionOk="0" h="863600" w="476884">
                  <a:moveTo>
                    <a:pt x="62127" y="863568"/>
                  </a:moveTo>
                  <a:lnTo>
                    <a:pt x="49005" y="863512"/>
                  </a:lnTo>
                  <a:lnTo>
                    <a:pt x="9296" y="862914"/>
                  </a:lnTo>
                  <a:lnTo>
                    <a:pt x="48839" y="863489"/>
                  </a:lnTo>
                  <a:lnTo>
                    <a:pt x="64941" y="863527"/>
                  </a:lnTo>
                  <a:lnTo>
                    <a:pt x="62127" y="863568"/>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2" name="Google Shape;792;p7"/>
            <p:cNvSpPr/>
            <p:nvPr/>
          </p:nvSpPr>
          <p:spPr>
            <a:xfrm>
              <a:off x="0" y="4193081"/>
              <a:ext cx="467995" cy="288290"/>
            </a:xfrm>
            <a:custGeom>
              <a:rect b="b" l="l" r="r" t="t"/>
              <a:pathLst>
                <a:path extrusionOk="0" h="288289" w="467995">
                  <a:moveTo>
                    <a:pt x="465729" y="230309"/>
                  </a:moveTo>
                  <a:lnTo>
                    <a:pt x="63843" y="230309"/>
                  </a:lnTo>
                  <a:lnTo>
                    <a:pt x="121919" y="227909"/>
                  </a:lnTo>
                  <a:lnTo>
                    <a:pt x="166910" y="221076"/>
                  </a:lnTo>
                  <a:lnTo>
                    <a:pt x="197191" y="210362"/>
                  </a:lnTo>
                  <a:lnTo>
                    <a:pt x="211140" y="196320"/>
                  </a:lnTo>
                  <a:lnTo>
                    <a:pt x="211214" y="186973"/>
                  </a:lnTo>
                  <a:lnTo>
                    <a:pt x="204801" y="177381"/>
                  </a:lnTo>
                  <a:lnTo>
                    <a:pt x="191506" y="166777"/>
                  </a:lnTo>
                  <a:lnTo>
                    <a:pt x="170933" y="154397"/>
                  </a:lnTo>
                  <a:lnTo>
                    <a:pt x="142688" y="139474"/>
                  </a:lnTo>
                  <a:lnTo>
                    <a:pt x="7976" y="71799"/>
                  </a:lnTo>
                  <a:lnTo>
                    <a:pt x="0" y="67645"/>
                  </a:lnTo>
                  <a:lnTo>
                    <a:pt x="0" y="0"/>
                  </a:lnTo>
                  <a:lnTo>
                    <a:pt x="190562" y="98421"/>
                  </a:lnTo>
                  <a:lnTo>
                    <a:pt x="274975" y="140703"/>
                  </a:lnTo>
                  <a:lnTo>
                    <a:pt x="354549" y="179291"/>
                  </a:lnTo>
                  <a:lnTo>
                    <a:pt x="392924" y="197331"/>
                  </a:lnTo>
                  <a:lnTo>
                    <a:pt x="430571" y="214606"/>
                  </a:lnTo>
                  <a:lnTo>
                    <a:pt x="465729" y="230309"/>
                  </a:lnTo>
                  <a:close/>
                </a:path>
                <a:path extrusionOk="0" h="288289" w="467995">
                  <a:moveTo>
                    <a:pt x="61922" y="288267"/>
                  </a:moveTo>
                  <a:lnTo>
                    <a:pt x="48839" y="288229"/>
                  </a:lnTo>
                  <a:lnTo>
                    <a:pt x="9296" y="287654"/>
                  </a:lnTo>
                  <a:lnTo>
                    <a:pt x="0" y="287306"/>
                  </a:lnTo>
                  <a:lnTo>
                    <a:pt x="0" y="227990"/>
                  </a:lnTo>
                  <a:lnTo>
                    <a:pt x="28844" y="229615"/>
                  </a:lnTo>
                  <a:lnTo>
                    <a:pt x="63843" y="230309"/>
                  </a:lnTo>
                  <a:lnTo>
                    <a:pt x="465729" y="230309"/>
                  </a:lnTo>
                  <a:lnTo>
                    <a:pt x="467653" y="231168"/>
                  </a:lnTo>
                  <a:lnTo>
                    <a:pt x="417099" y="253135"/>
                  </a:lnTo>
                  <a:lnTo>
                    <a:pt x="375608" y="262823"/>
                  </a:lnTo>
                  <a:lnTo>
                    <a:pt x="325172" y="271313"/>
                  </a:lnTo>
                  <a:lnTo>
                    <a:pt x="267188" y="278354"/>
                  </a:lnTo>
                  <a:lnTo>
                    <a:pt x="203053" y="283694"/>
                  </a:lnTo>
                  <a:lnTo>
                    <a:pt x="134165" y="287082"/>
                  </a:lnTo>
                  <a:lnTo>
                    <a:pt x="61922" y="288267"/>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7"/>
            <p:cNvSpPr/>
            <p:nvPr/>
          </p:nvSpPr>
          <p:spPr>
            <a:xfrm>
              <a:off x="1045489" y="3395623"/>
              <a:ext cx="2038985" cy="1190625"/>
            </a:xfrm>
            <a:custGeom>
              <a:rect b="b" l="l" r="r" t="t"/>
              <a:pathLst>
                <a:path extrusionOk="0" h="1190625" w="2038985">
                  <a:moveTo>
                    <a:pt x="402139" y="1190569"/>
                  </a:moveTo>
                  <a:lnTo>
                    <a:pt x="340796" y="1189371"/>
                  </a:lnTo>
                  <a:lnTo>
                    <a:pt x="281905" y="1186577"/>
                  </a:lnTo>
                  <a:lnTo>
                    <a:pt x="226330" y="1182342"/>
                  </a:lnTo>
                  <a:lnTo>
                    <a:pt x="174936" y="1176823"/>
                  </a:lnTo>
                  <a:lnTo>
                    <a:pt x="128587" y="1170174"/>
                  </a:lnTo>
                  <a:lnTo>
                    <a:pt x="88147" y="1162552"/>
                  </a:lnTo>
                  <a:lnTo>
                    <a:pt x="28453" y="1145010"/>
                  </a:lnTo>
                  <a:lnTo>
                    <a:pt x="1369" y="1118175"/>
                  </a:lnTo>
                  <a:lnTo>
                    <a:pt x="0" y="1089702"/>
                  </a:lnTo>
                  <a:lnTo>
                    <a:pt x="515" y="1069123"/>
                  </a:lnTo>
                  <a:lnTo>
                    <a:pt x="5164" y="1016848"/>
                  </a:lnTo>
                  <a:lnTo>
                    <a:pt x="16253" y="951844"/>
                  </a:lnTo>
                  <a:lnTo>
                    <a:pt x="35727" y="876621"/>
                  </a:lnTo>
                  <a:lnTo>
                    <a:pt x="49215" y="835962"/>
                  </a:lnTo>
                  <a:lnTo>
                    <a:pt x="65529" y="793690"/>
                  </a:lnTo>
                  <a:lnTo>
                    <a:pt x="84910" y="750119"/>
                  </a:lnTo>
                  <a:lnTo>
                    <a:pt x="107602" y="705562"/>
                  </a:lnTo>
                  <a:lnTo>
                    <a:pt x="133848" y="660334"/>
                  </a:lnTo>
                  <a:lnTo>
                    <a:pt x="163890" y="614748"/>
                  </a:lnTo>
                  <a:lnTo>
                    <a:pt x="197972" y="569118"/>
                  </a:lnTo>
                  <a:lnTo>
                    <a:pt x="236336" y="523758"/>
                  </a:lnTo>
                  <a:lnTo>
                    <a:pt x="279226" y="478982"/>
                  </a:lnTo>
                  <a:lnTo>
                    <a:pt x="326884" y="435103"/>
                  </a:lnTo>
                  <a:lnTo>
                    <a:pt x="379553" y="392437"/>
                  </a:lnTo>
                  <a:lnTo>
                    <a:pt x="437476" y="351295"/>
                  </a:lnTo>
                  <a:lnTo>
                    <a:pt x="500896" y="311993"/>
                  </a:lnTo>
                  <a:lnTo>
                    <a:pt x="570056" y="274843"/>
                  </a:lnTo>
                  <a:lnTo>
                    <a:pt x="610716" y="255052"/>
                  </a:lnTo>
                  <a:lnTo>
                    <a:pt x="650149" y="236871"/>
                  </a:lnTo>
                  <a:lnTo>
                    <a:pt x="688684" y="220171"/>
                  </a:lnTo>
                  <a:lnTo>
                    <a:pt x="726649" y="204823"/>
                  </a:lnTo>
                  <a:lnTo>
                    <a:pt x="764371" y="190697"/>
                  </a:lnTo>
                  <a:lnTo>
                    <a:pt x="802179" y="177664"/>
                  </a:lnTo>
                  <a:lnTo>
                    <a:pt x="840400" y="165595"/>
                  </a:lnTo>
                  <a:lnTo>
                    <a:pt x="879364" y="154361"/>
                  </a:lnTo>
                  <a:lnTo>
                    <a:pt x="919396" y="143832"/>
                  </a:lnTo>
                  <a:lnTo>
                    <a:pt x="960827" y="133880"/>
                  </a:lnTo>
                  <a:lnTo>
                    <a:pt x="1003983" y="124374"/>
                  </a:lnTo>
                  <a:lnTo>
                    <a:pt x="1049192" y="115186"/>
                  </a:lnTo>
                  <a:lnTo>
                    <a:pt x="1096784" y="106187"/>
                  </a:lnTo>
                  <a:lnTo>
                    <a:pt x="1147084" y="97247"/>
                  </a:lnTo>
                  <a:lnTo>
                    <a:pt x="1200422" y="88236"/>
                  </a:lnTo>
                  <a:lnTo>
                    <a:pt x="1257126" y="79027"/>
                  </a:lnTo>
                  <a:lnTo>
                    <a:pt x="1381942" y="59493"/>
                  </a:lnTo>
                  <a:lnTo>
                    <a:pt x="1524155" y="37612"/>
                  </a:lnTo>
                  <a:lnTo>
                    <a:pt x="1624702" y="23129"/>
                  </a:lnTo>
                  <a:lnTo>
                    <a:pt x="1711966" y="12537"/>
                  </a:lnTo>
                  <a:lnTo>
                    <a:pt x="1786782" y="5425"/>
                  </a:lnTo>
                  <a:lnTo>
                    <a:pt x="1849985" y="1383"/>
                  </a:lnTo>
                  <a:lnTo>
                    <a:pt x="1902409" y="0"/>
                  </a:lnTo>
                  <a:lnTo>
                    <a:pt x="1944889" y="864"/>
                  </a:lnTo>
                  <a:lnTo>
                    <a:pt x="2003356" y="7692"/>
                  </a:lnTo>
                  <a:lnTo>
                    <a:pt x="2038745" y="40436"/>
                  </a:lnTo>
                  <a:lnTo>
                    <a:pt x="2032796" y="64005"/>
                  </a:lnTo>
                  <a:lnTo>
                    <a:pt x="2002000" y="130064"/>
                  </a:lnTo>
                  <a:lnTo>
                    <a:pt x="1978724" y="170528"/>
                  </a:lnTo>
                  <a:lnTo>
                    <a:pt x="1951246" y="214599"/>
                  </a:lnTo>
                  <a:lnTo>
                    <a:pt x="1920351" y="261264"/>
                  </a:lnTo>
                  <a:lnTo>
                    <a:pt x="1886827" y="309511"/>
                  </a:lnTo>
                  <a:lnTo>
                    <a:pt x="1851458" y="358327"/>
                  </a:lnTo>
                  <a:lnTo>
                    <a:pt x="1815032" y="406699"/>
                  </a:lnTo>
                  <a:lnTo>
                    <a:pt x="1778336" y="453616"/>
                  </a:lnTo>
                  <a:lnTo>
                    <a:pt x="1742154" y="498065"/>
                  </a:lnTo>
                  <a:lnTo>
                    <a:pt x="1707275" y="539033"/>
                  </a:lnTo>
                  <a:lnTo>
                    <a:pt x="1674484" y="575507"/>
                  </a:lnTo>
                  <a:lnTo>
                    <a:pt x="1644567" y="606477"/>
                  </a:lnTo>
                  <a:lnTo>
                    <a:pt x="1608913" y="641448"/>
                  </a:lnTo>
                  <a:lnTo>
                    <a:pt x="1573321" y="675759"/>
                  </a:lnTo>
                  <a:lnTo>
                    <a:pt x="1537690" y="709376"/>
                  </a:lnTo>
                  <a:lnTo>
                    <a:pt x="1501918" y="742264"/>
                  </a:lnTo>
                  <a:lnTo>
                    <a:pt x="1465903" y="774387"/>
                  </a:lnTo>
                  <a:lnTo>
                    <a:pt x="1429545" y="805713"/>
                  </a:lnTo>
                  <a:lnTo>
                    <a:pt x="1392741" y="836207"/>
                  </a:lnTo>
                  <a:lnTo>
                    <a:pt x="1355391" y="865833"/>
                  </a:lnTo>
                  <a:lnTo>
                    <a:pt x="1317392" y="894558"/>
                  </a:lnTo>
                  <a:lnTo>
                    <a:pt x="1278644" y="922347"/>
                  </a:lnTo>
                  <a:lnTo>
                    <a:pt x="1239044" y="949166"/>
                  </a:lnTo>
                  <a:lnTo>
                    <a:pt x="1198491" y="974980"/>
                  </a:lnTo>
                  <a:lnTo>
                    <a:pt x="1156884" y="999755"/>
                  </a:lnTo>
                  <a:lnTo>
                    <a:pt x="1114122" y="1023456"/>
                  </a:lnTo>
                  <a:lnTo>
                    <a:pt x="1070102" y="1046049"/>
                  </a:lnTo>
                  <a:lnTo>
                    <a:pt x="1024723" y="1067500"/>
                  </a:lnTo>
                  <a:lnTo>
                    <a:pt x="977884" y="1087774"/>
                  </a:lnTo>
                  <a:lnTo>
                    <a:pt x="929483" y="1106836"/>
                  </a:lnTo>
                  <a:lnTo>
                    <a:pt x="879419" y="1124652"/>
                  </a:lnTo>
                  <a:lnTo>
                    <a:pt x="827591" y="1141188"/>
                  </a:lnTo>
                  <a:lnTo>
                    <a:pt x="773285" y="1155521"/>
                  </a:lnTo>
                  <a:lnTo>
                    <a:pt x="715382" y="1167169"/>
                  </a:lnTo>
                  <a:lnTo>
                    <a:pt x="654744" y="1176286"/>
                  </a:lnTo>
                  <a:lnTo>
                    <a:pt x="592236" y="1183030"/>
                  </a:lnTo>
                  <a:lnTo>
                    <a:pt x="528724" y="1187554"/>
                  </a:lnTo>
                  <a:lnTo>
                    <a:pt x="465069" y="1190015"/>
                  </a:lnTo>
                  <a:lnTo>
                    <a:pt x="402139" y="1190569"/>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4" name="Google Shape;794;p7"/>
            <p:cNvSpPr/>
            <p:nvPr/>
          </p:nvSpPr>
          <p:spPr>
            <a:xfrm>
              <a:off x="1054388" y="3410249"/>
              <a:ext cx="2030095" cy="1176020"/>
            </a:xfrm>
            <a:custGeom>
              <a:rect b="b" l="l" r="r" t="t"/>
              <a:pathLst>
                <a:path extrusionOk="0" h="1176020" w="2030095">
                  <a:moveTo>
                    <a:pt x="414084" y="1175954"/>
                  </a:moveTo>
                  <a:lnTo>
                    <a:pt x="355039" y="1175386"/>
                  </a:lnTo>
                  <a:lnTo>
                    <a:pt x="297922" y="1173316"/>
                  </a:lnTo>
                  <a:lnTo>
                    <a:pt x="243480" y="1169880"/>
                  </a:lnTo>
                  <a:lnTo>
                    <a:pt x="192460" y="1165211"/>
                  </a:lnTo>
                  <a:lnTo>
                    <a:pt x="145608" y="1159446"/>
                  </a:lnTo>
                  <a:lnTo>
                    <a:pt x="103671" y="1152717"/>
                  </a:lnTo>
                  <a:lnTo>
                    <a:pt x="37526" y="1136912"/>
                  </a:lnTo>
                  <a:lnTo>
                    <a:pt x="0" y="1118873"/>
                  </a:lnTo>
                  <a:lnTo>
                    <a:pt x="37081" y="1102303"/>
                  </a:lnTo>
                  <a:lnTo>
                    <a:pt x="74731" y="1085021"/>
                  </a:lnTo>
                  <a:lnTo>
                    <a:pt x="113108" y="1066975"/>
                  </a:lnTo>
                  <a:lnTo>
                    <a:pt x="152374" y="1048112"/>
                  </a:lnTo>
                  <a:lnTo>
                    <a:pt x="192689" y="1028380"/>
                  </a:lnTo>
                  <a:lnTo>
                    <a:pt x="234214" y="1007725"/>
                  </a:lnTo>
                  <a:lnTo>
                    <a:pt x="277111" y="986095"/>
                  </a:lnTo>
                  <a:lnTo>
                    <a:pt x="367659" y="939698"/>
                  </a:lnTo>
                  <a:lnTo>
                    <a:pt x="517780" y="861470"/>
                  </a:lnTo>
                  <a:lnTo>
                    <a:pt x="629269" y="802946"/>
                  </a:lnTo>
                  <a:lnTo>
                    <a:pt x="686344" y="772778"/>
                  </a:lnTo>
                  <a:lnTo>
                    <a:pt x="743260" y="742349"/>
                  </a:lnTo>
                  <a:lnTo>
                    <a:pt x="799874" y="711763"/>
                  </a:lnTo>
                  <a:lnTo>
                    <a:pt x="856043" y="681121"/>
                  </a:lnTo>
                  <a:lnTo>
                    <a:pt x="911620" y="650528"/>
                  </a:lnTo>
                  <a:lnTo>
                    <a:pt x="1020426" y="589894"/>
                  </a:lnTo>
                  <a:lnTo>
                    <a:pt x="1125139" y="530682"/>
                  </a:lnTo>
                  <a:lnTo>
                    <a:pt x="1224603" y="473712"/>
                  </a:lnTo>
                  <a:lnTo>
                    <a:pt x="1317665" y="419807"/>
                  </a:lnTo>
                  <a:lnTo>
                    <a:pt x="1442728" y="346488"/>
                  </a:lnTo>
                  <a:lnTo>
                    <a:pt x="1646537" y="224960"/>
                  </a:lnTo>
                  <a:lnTo>
                    <a:pt x="1760636" y="155902"/>
                  </a:lnTo>
                  <a:lnTo>
                    <a:pt x="1991101" y="14886"/>
                  </a:lnTo>
                  <a:lnTo>
                    <a:pt x="2015943" y="0"/>
                  </a:lnTo>
                  <a:lnTo>
                    <a:pt x="2022767" y="3190"/>
                  </a:lnTo>
                  <a:lnTo>
                    <a:pt x="2026975" y="6585"/>
                  </a:lnTo>
                  <a:lnTo>
                    <a:pt x="2028446" y="9898"/>
                  </a:lnTo>
                  <a:lnTo>
                    <a:pt x="2029846" y="25811"/>
                  </a:lnTo>
                  <a:lnTo>
                    <a:pt x="2023897" y="49380"/>
                  </a:lnTo>
                  <a:lnTo>
                    <a:pt x="1993101" y="115439"/>
                  </a:lnTo>
                  <a:lnTo>
                    <a:pt x="1969825" y="155903"/>
                  </a:lnTo>
                  <a:lnTo>
                    <a:pt x="1942347" y="199974"/>
                  </a:lnTo>
                  <a:lnTo>
                    <a:pt x="1911453" y="246639"/>
                  </a:lnTo>
                  <a:lnTo>
                    <a:pt x="1877928" y="294885"/>
                  </a:lnTo>
                  <a:lnTo>
                    <a:pt x="1842559" y="343701"/>
                  </a:lnTo>
                  <a:lnTo>
                    <a:pt x="1806134" y="392074"/>
                  </a:lnTo>
                  <a:lnTo>
                    <a:pt x="1769437" y="438991"/>
                  </a:lnTo>
                  <a:lnTo>
                    <a:pt x="1733256" y="483439"/>
                  </a:lnTo>
                  <a:lnTo>
                    <a:pt x="1698376" y="524407"/>
                  </a:lnTo>
                  <a:lnTo>
                    <a:pt x="1665585" y="560882"/>
                  </a:lnTo>
                  <a:lnTo>
                    <a:pt x="1635668" y="591851"/>
                  </a:lnTo>
                  <a:lnTo>
                    <a:pt x="1600014" y="626823"/>
                  </a:lnTo>
                  <a:lnTo>
                    <a:pt x="1564422" y="661134"/>
                  </a:lnTo>
                  <a:lnTo>
                    <a:pt x="1528791" y="694751"/>
                  </a:lnTo>
                  <a:lnTo>
                    <a:pt x="1493019" y="727638"/>
                  </a:lnTo>
                  <a:lnTo>
                    <a:pt x="1457004" y="759762"/>
                  </a:lnTo>
                  <a:lnTo>
                    <a:pt x="1420646" y="791088"/>
                  </a:lnTo>
                  <a:lnTo>
                    <a:pt x="1383843" y="821581"/>
                  </a:lnTo>
                  <a:lnTo>
                    <a:pt x="1346492" y="851208"/>
                  </a:lnTo>
                  <a:lnTo>
                    <a:pt x="1308493" y="879933"/>
                  </a:lnTo>
                  <a:lnTo>
                    <a:pt x="1269745" y="907722"/>
                  </a:lnTo>
                  <a:lnTo>
                    <a:pt x="1230145" y="934541"/>
                  </a:lnTo>
                  <a:lnTo>
                    <a:pt x="1189592" y="960355"/>
                  </a:lnTo>
                  <a:lnTo>
                    <a:pt x="1147986" y="985130"/>
                  </a:lnTo>
                  <a:lnTo>
                    <a:pt x="1105223" y="1008831"/>
                  </a:lnTo>
                  <a:lnTo>
                    <a:pt x="1061203" y="1031424"/>
                  </a:lnTo>
                  <a:lnTo>
                    <a:pt x="1015824" y="1052875"/>
                  </a:lnTo>
                  <a:lnTo>
                    <a:pt x="968985" y="1073148"/>
                  </a:lnTo>
                  <a:lnTo>
                    <a:pt x="920585" y="1092210"/>
                  </a:lnTo>
                  <a:lnTo>
                    <a:pt x="870521" y="1110027"/>
                  </a:lnTo>
                  <a:lnTo>
                    <a:pt x="818692" y="1126563"/>
                  </a:lnTo>
                  <a:lnTo>
                    <a:pt x="767050" y="1140280"/>
                  </a:lnTo>
                  <a:lnTo>
                    <a:pt x="712110" y="1151552"/>
                  </a:lnTo>
                  <a:lnTo>
                    <a:pt x="654620" y="1160514"/>
                  </a:lnTo>
                  <a:lnTo>
                    <a:pt x="595326" y="1167300"/>
                  </a:lnTo>
                  <a:lnTo>
                    <a:pt x="534974" y="1172046"/>
                  </a:lnTo>
                  <a:lnTo>
                    <a:pt x="474311" y="1174885"/>
                  </a:lnTo>
                  <a:lnTo>
                    <a:pt x="414084" y="1175954"/>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5" name="Google Shape;795;p7"/>
            <p:cNvSpPr/>
            <p:nvPr/>
          </p:nvSpPr>
          <p:spPr>
            <a:xfrm>
              <a:off x="1619836" y="3668217"/>
              <a:ext cx="635" cy="635"/>
            </a:xfrm>
            <a:custGeom>
              <a:rect b="b" l="l" r="r" t="t"/>
              <a:pathLst>
                <a:path extrusionOk="0" h="635" w="634">
                  <a:moveTo>
                    <a:pt x="0" y="122"/>
                  </a:moveTo>
                  <a:lnTo>
                    <a:pt x="245" y="0"/>
                  </a:lnTo>
                  <a:lnTo>
                    <a:pt x="0" y="122"/>
                  </a:lnTo>
                  <a:close/>
                </a:path>
              </a:pathLst>
            </a:custGeom>
            <a:solidFill>
              <a:srgbClr val="AFC8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6" name="Google Shape;796;p7"/>
            <p:cNvSpPr/>
            <p:nvPr/>
          </p:nvSpPr>
          <p:spPr>
            <a:xfrm>
              <a:off x="1045481" y="3646540"/>
              <a:ext cx="1608455" cy="939800"/>
            </a:xfrm>
            <a:custGeom>
              <a:rect b="b" l="l" r="r" t="t"/>
              <a:pathLst>
                <a:path extrusionOk="0" h="939800" w="1608455">
                  <a:moveTo>
                    <a:pt x="272451" y="756645"/>
                  </a:moveTo>
                  <a:lnTo>
                    <a:pt x="155060" y="756645"/>
                  </a:lnTo>
                  <a:lnTo>
                    <a:pt x="183826" y="751969"/>
                  </a:lnTo>
                  <a:lnTo>
                    <a:pt x="221082" y="738321"/>
                  </a:lnTo>
                  <a:lnTo>
                    <a:pt x="267915" y="716270"/>
                  </a:lnTo>
                  <a:lnTo>
                    <a:pt x="325411" y="686385"/>
                  </a:lnTo>
                  <a:lnTo>
                    <a:pt x="438789" y="625680"/>
                  </a:lnTo>
                  <a:lnTo>
                    <a:pt x="883084" y="395586"/>
                  </a:lnTo>
                  <a:lnTo>
                    <a:pt x="971157" y="348141"/>
                  </a:lnTo>
                  <a:lnTo>
                    <a:pt x="1014916" y="323912"/>
                  </a:lnTo>
                  <a:lnTo>
                    <a:pt x="1376060" y="119300"/>
                  </a:lnTo>
                  <a:lnTo>
                    <a:pt x="1484745" y="59612"/>
                  </a:lnTo>
                  <a:lnTo>
                    <a:pt x="1530309" y="35385"/>
                  </a:lnTo>
                  <a:lnTo>
                    <a:pt x="1567263" y="16550"/>
                  </a:lnTo>
                  <a:lnTo>
                    <a:pt x="1593538" y="4343"/>
                  </a:lnTo>
                  <a:lnTo>
                    <a:pt x="1607067" y="0"/>
                  </a:lnTo>
                  <a:lnTo>
                    <a:pt x="1607720" y="0"/>
                  </a:lnTo>
                  <a:lnTo>
                    <a:pt x="1608129" y="163"/>
                  </a:lnTo>
                  <a:lnTo>
                    <a:pt x="1608333" y="449"/>
                  </a:lnTo>
                  <a:lnTo>
                    <a:pt x="1604924" y="5956"/>
                  </a:lnTo>
                  <a:lnTo>
                    <a:pt x="1570693" y="34794"/>
                  </a:lnTo>
                  <a:lnTo>
                    <a:pt x="1239035" y="234257"/>
                  </a:lnTo>
                  <a:lnTo>
                    <a:pt x="1001584" y="369173"/>
                  </a:lnTo>
                  <a:lnTo>
                    <a:pt x="796285" y="482260"/>
                  </a:lnTo>
                  <a:lnTo>
                    <a:pt x="376566" y="703407"/>
                  </a:lnTo>
                  <a:lnTo>
                    <a:pt x="272451" y="756645"/>
                  </a:lnTo>
                  <a:close/>
                </a:path>
                <a:path extrusionOk="0" h="939800" w="1608455">
                  <a:moveTo>
                    <a:pt x="270407" y="934842"/>
                  </a:moveTo>
                  <a:lnTo>
                    <a:pt x="222518" y="931092"/>
                  </a:lnTo>
                  <a:lnTo>
                    <a:pt x="171805" y="925519"/>
                  </a:lnTo>
                  <a:lnTo>
                    <a:pt x="125855" y="918811"/>
                  </a:lnTo>
                  <a:lnTo>
                    <a:pt x="79680" y="909751"/>
                  </a:lnTo>
                  <a:lnTo>
                    <a:pt x="35526" y="896939"/>
                  </a:lnTo>
                  <a:lnTo>
                    <a:pt x="1920" y="871866"/>
                  </a:lnTo>
                  <a:lnTo>
                    <a:pt x="653" y="859718"/>
                  </a:lnTo>
                  <a:lnTo>
                    <a:pt x="245" y="854196"/>
                  </a:lnTo>
                  <a:lnTo>
                    <a:pt x="47" y="848730"/>
                  </a:lnTo>
                  <a:lnTo>
                    <a:pt x="0" y="839431"/>
                  </a:lnTo>
                  <a:lnTo>
                    <a:pt x="777" y="813162"/>
                  </a:lnTo>
                  <a:lnTo>
                    <a:pt x="8366" y="743577"/>
                  </a:lnTo>
                  <a:lnTo>
                    <a:pt x="16140" y="701500"/>
                  </a:lnTo>
                  <a:lnTo>
                    <a:pt x="27206" y="655392"/>
                  </a:lnTo>
                  <a:lnTo>
                    <a:pt x="42047" y="605873"/>
                  </a:lnTo>
                  <a:lnTo>
                    <a:pt x="61143" y="553562"/>
                  </a:lnTo>
                  <a:lnTo>
                    <a:pt x="84974" y="499079"/>
                  </a:lnTo>
                  <a:lnTo>
                    <a:pt x="114022" y="443043"/>
                  </a:lnTo>
                  <a:lnTo>
                    <a:pt x="148767" y="386073"/>
                  </a:lnTo>
                  <a:lnTo>
                    <a:pt x="190682" y="357921"/>
                  </a:lnTo>
                  <a:lnTo>
                    <a:pt x="228368" y="324554"/>
                  </a:lnTo>
                  <a:lnTo>
                    <a:pt x="261314" y="286481"/>
                  </a:lnTo>
                  <a:lnTo>
                    <a:pt x="289007" y="244211"/>
                  </a:lnTo>
                  <a:lnTo>
                    <a:pt x="310937" y="198251"/>
                  </a:lnTo>
                  <a:lnTo>
                    <a:pt x="347190" y="167080"/>
                  </a:lnTo>
                  <a:lnTo>
                    <a:pt x="386099" y="136595"/>
                  </a:lnTo>
                  <a:lnTo>
                    <a:pt x="427753" y="106917"/>
                  </a:lnTo>
                  <a:lnTo>
                    <a:pt x="472239" y="78166"/>
                  </a:lnTo>
                  <a:lnTo>
                    <a:pt x="519647" y="50463"/>
                  </a:lnTo>
                  <a:lnTo>
                    <a:pt x="570065" y="23927"/>
                  </a:lnTo>
                  <a:lnTo>
                    <a:pt x="571331" y="23314"/>
                  </a:lnTo>
                  <a:lnTo>
                    <a:pt x="572680" y="22618"/>
                  </a:lnTo>
                  <a:lnTo>
                    <a:pt x="574110" y="21923"/>
                  </a:lnTo>
                  <a:lnTo>
                    <a:pt x="574437" y="21759"/>
                  </a:lnTo>
                  <a:lnTo>
                    <a:pt x="574600" y="21678"/>
                  </a:lnTo>
                  <a:lnTo>
                    <a:pt x="598503" y="9980"/>
                  </a:lnTo>
                  <a:lnTo>
                    <a:pt x="558185" y="36399"/>
                  </a:lnTo>
                  <a:lnTo>
                    <a:pt x="518009" y="64983"/>
                  </a:lnTo>
                  <a:lnTo>
                    <a:pt x="478198" y="95831"/>
                  </a:lnTo>
                  <a:lnTo>
                    <a:pt x="438979" y="129040"/>
                  </a:lnTo>
                  <a:lnTo>
                    <a:pt x="400575" y="164709"/>
                  </a:lnTo>
                  <a:lnTo>
                    <a:pt x="363212" y="202937"/>
                  </a:lnTo>
                  <a:lnTo>
                    <a:pt x="327115" y="243820"/>
                  </a:lnTo>
                  <a:lnTo>
                    <a:pt x="292509" y="287459"/>
                  </a:lnTo>
                  <a:lnTo>
                    <a:pt x="258405" y="335637"/>
                  </a:lnTo>
                  <a:lnTo>
                    <a:pt x="226439" y="386073"/>
                  </a:lnTo>
                  <a:lnTo>
                    <a:pt x="197289" y="437381"/>
                  </a:lnTo>
                  <a:lnTo>
                    <a:pt x="171371" y="488646"/>
                  </a:lnTo>
                  <a:lnTo>
                    <a:pt x="149241" y="538726"/>
                  </a:lnTo>
                  <a:lnTo>
                    <a:pt x="131545" y="586213"/>
                  </a:lnTo>
                  <a:lnTo>
                    <a:pt x="118732" y="630215"/>
                  </a:lnTo>
                  <a:lnTo>
                    <a:pt x="111380" y="669497"/>
                  </a:lnTo>
                  <a:lnTo>
                    <a:pt x="110093" y="701500"/>
                  </a:lnTo>
                  <a:lnTo>
                    <a:pt x="110135" y="703407"/>
                  </a:lnTo>
                  <a:lnTo>
                    <a:pt x="127561" y="747524"/>
                  </a:lnTo>
                  <a:lnTo>
                    <a:pt x="155060" y="756645"/>
                  </a:lnTo>
                  <a:lnTo>
                    <a:pt x="272451" y="756645"/>
                  </a:lnTo>
                  <a:lnTo>
                    <a:pt x="201596" y="792089"/>
                  </a:lnTo>
                  <a:lnTo>
                    <a:pt x="122015" y="830684"/>
                  </a:lnTo>
                  <a:lnTo>
                    <a:pt x="83638" y="848730"/>
                  </a:lnTo>
                  <a:lnTo>
                    <a:pt x="45989" y="866012"/>
                  </a:lnTo>
                  <a:lnTo>
                    <a:pt x="8907" y="882582"/>
                  </a:lnTo>
                  <a:lnTo>
                    <a:pt x="28326" y="893902"/>
                  </a:lnTo>
                  <a:lnTo>
                    <a:pt x="59483" y="904532"/>
                  </a:lnTo>
                  <a:lnTo>
                    <a:pt x="100980" y="914220"/>
                  </a:lnTo>
                  <a:lnTo>
                    <a:pt x="151418" y="922712"/>
                  </a:lnTo>
                  <a:lnTo>
                    <a:pt x="209400" y="929757"/>
                  </a:lnTo>
                  <a:lnTo>
                    <a:pt x="270407" y="934842"/>
                  </a:lnTo>
                  <a:close/>
                </a:path>
                <a:path extrusionOk="0" h="939800" w="1608455">
                  <a:moveTo>
                    <a:pt x="277324" y="935289"/>
                  </a:moveTo>
                  <a:lnTo>
                    <a:pt x="273530" y="935102"/>
                  </a:lnTo>
                  <a:lnTo>
                    <a:pt x="270407" y="934842"/>
                  </a:lnTo>
                  <a:lnTo>
                    <a:pt x="277324" y="935289"/>
                  </a:lnTo>
                  <a:close/>
                </a:path>
                <a:path extrusionOk="0" h="939800" w="1608455">
                  <a:moveTo>
                    <a:pt x="340037" y="938378"/>
                  </a:moveTo>
                  <a:lnTo>
                    <a:pt x="332418" y="938161"/>
                  </a:lnTo>
                  <a:lnTo>
                    <a:pt x="294414" y="936394"/>
                  </a:lnTo>
                  <a:lnTo>
                    <a:pt x="277324" y="935289"/>
                  </a:lnTo>
                  <a:lnTo>
                    <a:pt x="340037" y="938378"/>
                  </a:lnTo>
                  <a:close/>
                </a:path>
                <a:path extrusionOk="0" h="939800" w="1608455">
                  <a:moveTo>
                    <a:pt x="346514" y="938562"/>
                  </a:moveTo>
                  <a:lnTo>
                    <a:pt x="342408" y="938495"/>
                  </a:lnTo>
                  <a:lnTo>
                    <a:pt x="340037" y="938378"/>
                  </a:lnTo>
                  <a:lnTo>
                    <a:pt x="346514" y="938562"/>
                  </a:lnTo>
                  <a:close/>
                </a:path>
                <a:path extrusionOk="0" h="939800" w="1608455">
                  <a:moveTo>
                    <a:pt x="414433" y="939681"/>
                  </a:moveTo>
                  <a:lnTo>
                    <a:pt x="371490" y="939272"/>
                  </a:lnTo>
                  <a:lnTo>
                    <a:pt x="346514" y="938562"/>
                  </a:lnTo>
                  <a:lnTo>
                    <a:pt x="414606" y="939681"/>
                  </a:lnTo>
                  <a:lnTo>
                    <a:pt x="414433" y="939681"/>
                  </a:lnTo>
                  <a:close/>
                </a:path>
                <a:path extrusionOk="0" h="939800" w="1608455">
                  <a:moveTo>
                    <a:pt x="414637" y="939681"/>
                  </a:moveTo>
                  <a:lnTo>
                    <a:pt x="427601" y="939642"/>
                  </a:lnTo>
                  <a:lnTo>
                    <a:pt x="467345" y="939027"/>
                  </a:lnTo>
                  <a:lnTo>
                    <a:pt x="427751" y="939642"/>
                  </a:lnTo>
                  <a:lnTo>
                    <a:pt x="414637" y="939681"/>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7" name="Google Shape;797;p7"/>
            <p:cNvSpPr/>
            <p:nvPr/>
          </p:nvSpPr>
          <p:spPr>
            <a:xfrm>
              <a:off x="1054388" y="3429718"/>
              <a:ext cx="2030095" cy="1156970"/>
            </a:xfrm>
            <a:custGeom>
              <a:rect b="b" l="l" r="r" t="t"/>
              <a:pathLst>
                <a:path extrusionOk="0" h="1156970" w="2030095">
                  <a:moveTo>
                    <a:pt x="418843" y="1156464"/>
                  </a:moveTo>
                  <a:lnTo>
                    <a:pt x="333500" y="1155316"/>
                  </a:lnTo>
                  <a:lnTo>
                    <a:pt x="264622" y="1151924"/>
                  </a:lnTo>
                  <a:lnTo>
                    <a:pt x="200493" y="1146579"/>
                  </a:lnTo>
                  <a:lnTo>
                    <a:pt x="142511" y="1139534"/>
                  </a:lnTo>
                  <a:lnTo>
                    <a:pt x="92072" y="1131041"/>
                  </a:lnTo>
                  <a:lnTo>
                    <a:pt x="50576" y="1121353"/>
                  </a:lnTo>
                  <a:lnTo>
                    <a:pt x="0" y="1099404"/>
                  </a:lnTo>
                  <a:lnTo>
                    <a:pt x="37081" y="1082833"/>
                  </a:lnTo>
                  <a:lnTo>
                    <a:pt x="74731" y="1065552"/>
                  </a:lnTo>
                  <a:lnTo>
                    <a:pt x="113108" y="1047506"/>
                  </a:lnTo>
                  <a:lnTo>
                    <a:pt x="152374" y="1028643"/>
                  </a:lnTo>
                  <a:lnTo>
                    <a:pt x="192689" y="1008911"/>
                  </a:lnTo>
                  <a:lnTo>
                    <a:pt x="234214" y="988256"/>
                  </a:lnTo>
                  <a:lnTo>
                    <a:pt x="277111" y="966626"/>
                  </a:lnTo>
                  <a:lnTo>
                    <a:pt x="367659" y="920229"/>
                  </a:lnTo>
                  <a:lnTo>
                    <a:pt x="517780" y="842000"/>
                  </a:lnTo>
                  <a:lnTo>
                    <a:pt x="629269" y="783477"/>
                  </a:lnTo>
                  <a:lnTo>
                    <a:pt x="682137" y="755548"/>
                  </a:lnTo>
                  <a:lnTo>
                    <a:pt x="734877" y="727389"/>
                  </a:lnTo>
                  <a:lnTo>
                    <a:pt x="787377" y="699081"/>
                  </a:lnTo>
                  <a:lnTo>
                    <a:pt x="839522" y="670706"/>
                  </a:lnTo>
                  <a:lnTo>
                    <a:pt x="942286" y="614082"/>
                  </a:lnTo>
                  <a:lnTo>
                    <a:pt x="1042253" y="558167"/>
                  </a:lnTo>
                  <a:lnTo>
                    <a:pt x="1138506" y="503615"/>
                  </a:lnTo>
                  <a:lnTo>
                    <a:pt x="1230128" y="451078"/>
                  </a:lnTo>
                  <a:lnTo>
                    <a:pt x="1356872" y="377477"/>
                  </a:lnTo>
                  <a:lnTo>
                    <a:pt x="1501098" y="292483"/>
                  </a:lnTo>
                  <a:lnTo>
                    <a:pt x="1531968" y="274124"/>
                  </a:lnTo>
                  <a:lnTo>
                    <a:pt x="1509164" y="290800"/>
                  </a:lnTo>
                  <a:lnTo>
                    <a:pt x="1454795" y="329491"/>
                  </a:lnTo>
                  <a:lnTo>
                    <a:pt x="1423480" y="351301"/>
                  </a:lnTo>
                  <a:lnTo>
                    <a:pt x="1389580" y="374616"/>
                  </a:lnTo>
                  <a:lnTo>
                    <a:pt x="1353219" y="399333"/>
                  </a:lnTo>
                  <a:lnTo>
                    <a:pt x="1314523" y="425349"/>
                  </a:lnTo>
                  <a:lnTo>
                    <a:pt x="1273617" y="452560"/>
                  </a:lnTo>
                  <a:lnTo>
                    <a:pt x="1230628" y="480864"/>
                  </a:lnTo>
                  <a:lnTo>
                    <a:pt x="1185679" y="510156"/>
                  </a:lnTo>
                  <a:lnTo>
                    <a:pt x="1138898" y="540335"/>
                  </a:lnTo>
                  <a:lnTo>
                    <a:pt x="1090409" y="571297"/>
                  </a:lnTo>
                  <a:lnTo>
                    <a:pt x="1040338" y="602938"/>
                  </a:lnTo>
                  <a:lnTo>
                    <a:pt x="988810" y="635156"/>
                  </a:lnTo>
                  <a:lnTo>
                    <a:pt x="935951" y="667848"/>
                  </a:lnTo>
                  <a:lnTo>
                    <a:pt x="881886" y="700909"/>
                  </a:lnTo>
                  <a:lnTo>
                    <a:pt x="826741" y="734237"/>
                  </a:lnTo>
                  <a:lnTo>
                    <a:pt x="770642" y="767730"/>
                  </a:lnTo>
                  <a:lnTo>
                    <a:pt x="677651" y="821882"/>
                  </a:lnTo>
                  <a:lnTo>
                    <a:pt x="595093" y="868135"/>
                  </a:lnTo>
                  <a:lnTo>
                    <a:pt x="522572" y="907253"/>
                  </a:lnTo>
                  <a:lnTo>
                    <a:pt x="459695" y="940003"/>
                  </a:lnTo>
                  <a:lnTo>
                    <a:pt x="406068" y="967148"/>
                  </a:lnTo>
                  <a:lnTo>
                    <a:pt x="324984" y="1007686"/>
                  </a:lnTo>
                  <a:lnTo>
                    <a:pt x="296740" y="1022609"/>
                  </a:lnTo>
                  <a:lnTo>
                    <a:pt x="276169" y="1034989"/>
                  </a:lnTo>
                  <a:lnTo>
                    <a:pt x="262877" y="1045589"/>
                  </a:lnTo>
                  <a:lnTo>
                    <a:pt x="256470" y="1055176"/>
                  </a:lnTo>
                  <a:lnTo>
                    <a:pt x="256553" y="1064514"/>
                  </a:lnTo>
                  <a:lnTo>
                    <a:pt x="270501" y="1078563"/>
                  </a:lnTo>
                  <a:lnTo>
                    <a:pt x="300778" y="1089291"/>
                  </a:lnTo>
                  <a:lnTo>
                    <a:pt x="345757" y="1096138"/>
                  </a:lnTo>
                  <a:lnTo>
                    <a:pt x="403809" y="1098545"/>
                  </a:lnTo>
                  <a:lnTo>
                    <a:pt x="438808" y="1097850"/>
                  </a:lnTo>
                  <a:lnTo>
                    <a:pt x="517270" y="1092059"/>
                  </a:lnTo>
                  <a:lnTo>
                    <a:pt x="560268" y="1086804"/>
                  </a:lnTo>
                  <a:lnTo>
                    <a:pt x="605469" y="1079871"/>
                  </a:lnTo>
                  <a:lnTo>
                    <a:pt x="652640" y="1071181"/>
                  </a:lnTo>
                  <a:lnTo>
                    <a:pt x="701549" y="1060654"/>
                  </a:lnTo>
                  <a:lnTo>
                    <a:pt x="751964" y="1048213"/>
                  </a:lnTo>
                  <a:lnTo>
                    <a:pt x="803653" y="1033777"/>
                  </a:lnTo>
                  <a:lnTo>
                    <a:pt x="856383" y="1017268"/>
                  </a:lnTo>
                  <a:lnTo>
                    <a:pt x="909923" y="998608"/>
                  </a:lnTo>
                  <a:lnTo>
                    <a:pt x="964041" y="977716"/>
                  </a:lnTo>
                  <a:lnTo>
                    <a:pt x="1018504" y="954515"/>
                  </a:lnTo>
                  <a:lnTo>
                    <a:pt x="1073080" y="928924"/>
                  </a:lnTo>
                  <a:lnTo>
                    <a:pt x="1132603" y="898361"/>
                  </a:lnTo>
                  <a:lnTo>
                    <a:pt x="1189586" y="866550"/>
                  </a:lnTo>
                  <a:lnTo>
                    <a:pt x="1244045" y="833716"/>
                  </a:lnTo>
                  <a:lnTo>
                    <a:pt x="1295994" y="800083"/>
                  </a:lnTo>
                  <a:lnTo>
                    <a:pt x="1345448" y="765874"/>
                  </a:lnTo>
                  <a:lnTo>
                    <a:pt x="1392424" y="731313"/>
                  </a:lnTo>
                  <a:lnTo>
                    <a:pt x="1436935" y="696624"/>
                  </a:lnTo>
                  <a:lnTo>
                    <a:pt x="1478998" y="662031"/>
                  </a:lnTo>
                  <a:lnTo>
                    <a:pt x="1518627" y="627758"/>
                  </a:lnTo>
                  <a:lnTo>
                    <a:pt x="1555839" y="594028"/>
                  </a:lnTo>
                  <a:lnTo>
                    <a:pt x="1590647" y="561065"/>
                  </a:lnTo>
                  <a:lnTo>
                    <a:pt x="1623067" y="529094"/>
                  </a:lnTo>
                  <a:lnTo>
                    <a:pt x="1653115" y="498337"/>
                  </a:lnTo>
                  <a:lnTo>
                    <a:pt x="1680805" y="469019"/>
                  </a:lnTo>
                  <a:lnTo>
                    <a:pt x="1729174" y="415595"/>
                  </a:lnTo>
                  <a:lnTo>
                    <a:pt x="1768297" y="370612"/>
                  </a:lnTo>
                  <a:lnTo>
                    <a:pt x="1809435" y="321539"/>
                  </a:lnTo>
                  <a:lnTo>
                    <a:pt x="1847204" y="274083"/>
                  </a:lnTo>
                  <a:lnTo>
                    <a:pt x="1881755" y="228399"/>
                  </a:lnTo>
                  <a:lnTo>
                    <a:pt x="1913240" y="184638"/>
                  </a:lnTo>
                  <a:lnTo>
                    <a:pt x="1941814" y="142951"/>
                  </a:lnTo>
                  <a:lnTo>
                    <a:pt x="1967628" y="103492"/>
                  </a:lnTo>
                  <a:lnTo>
                    <a:pt x="1990835" y="66412"/>
                  </a:lnTo>
                  <a:lnTo>
                    <a:pt x="2011588" y="31864"/>
                  </a:lnTo>
                  <a:lnTo>
                    <a:pt x="2030040" y="0"/>
                  </a:lnTo>
                  <a:lnTo>
                    <a:pt x="2026413" y="21608"/>
                  </a:lnTo>
                  <a:lnTo>
                    <a:pt x="1998523" y="85710"/>
                  </a:lnTo>
                  <a:lnTo>
                    <a:pt x="1975952" y="126024"/>
                  </a:lnTo>
                  <a:lnTo>
                    <a:pt x="1948759" y="170394"/>
                  </a:lnTo>
                  <a:lnTo>
                    <a:pt x="1917790" y="217730"/>
                  </a:lnTo>
                  <a:lnTo>
                    <a:pt x="1883892" y="266941"/>
                  </a:lnTo>
                  <a:lnTo>
                    <a:pt x="1847910" y="316938"/>
                  </a:lnTo>
                  <a:lnTo>
                    <a:pt x="1810692" y="366631"/>
                  </a:lnTo>
                  <a:lnTo>
                    <a:pt x="1773083" y="414929"/>
                  </a:lnTo>
                  <a:lnTo>
                    <a:pt x="1735929" y="460743"/>
                  </a:lnTo>
                  <a:lnTo>
                    <a:pt x="1700078" y="502984"/>
                  </a:lnTo>
                  <a:lnTo>
                    <a:pt x="1666376" y="540560"/>
                  </a:lnTo>
                  <a:lnTo>
                    <a:pt x="1635668" y="572382"/>
                  </a:lnTo>
                  <a:lnTo>
                    <a:pt x="1600014" y="607353"/>
                  </a:lnTo>
                  <a:lnTo>
                    <a:pt x="1564422" y="641665"/>
                  </a:lnTo>
                  <a:lnTo>
                    <a:pt x="1528791" y="675281"/>
                  </a:lnTo>
                  <a:lnTo>
                    <a:pt x="1493019" y="708169"/>
                  </a:lnTo>
                  <a:lnTo>
                    <a:pt x="1457004" y="740293"/>
                  </a:lnTo>
                  <a:lnTo>
                    <a:pt x="1420646" y="771618"/>
                  </a:lnTo>
                  <a:lnTo>
                    <a:pt x="1383843" y="802112"/>
                  </a:lnTo>
                  <a:lnTo>
                    <a:pt x="1346492" y="831738"/>
                  </a:lnTo>
                  <a:lnTo>
                    <a:pt x="1308493" y="860463"/>
                  </a:lnTo>
                  <a:lnTo>
                    <a:pt x="1269745" y="888252"/>
                  </a:lnTo>
                  <a:lnTo>
                    <a:pt x="1230145" y="915071"/>
                  </a:lnTo>
                  <a:lnTo>
                    <a:pt x="1189592" y="940885"/>
                  </a:lnTo>
                  <a:lnTo>
                    <a:pt x="1147986" y="965660"/>
                  </a:lnTo>
                  <a:lnTo>
                    <a:pt x="1105223" y="989361"/>
                  </a:lnTo>
                  <a:lnTo>
                    <a:pt x="1061203" y="1011955"/>
                  </a:lnTo>
                  <a:lnTo>
                    <a:pt x="1015824" y="1033405"/>
                  </a:lnTo>
                  <a:lnTo>
                    <a:pt x="968985" y="1053679"/>
                  </a:lnTo>
                  <a:lnTo>
                    <a:pt x="920585" y="1072741"/>
                  </a:lnTo>
                  <a:lnTo>
                    <a:pt x="870521" y="1090557"/>
                  </a:lnTo>
                  <a:lnTo>
                    <a:pt x="818692" y="1107093"/>
                  </a:lnTo>
                  <a:lnTo>
                    <a:pt x="772680" y="1119472"/>
                  </a:lnTo>
                  <a:lnTo>
                    <a:pt x="723957" y="1129888"/>
                  </a:lnTo>
                  <a:lnTo>
                    <a:pt x="673059" y="1138436"/>
                  </a:lnTo>
                  <a:lnTo>
                    <a:pt x="620522" y="1145211"/>
                  </a:lnTo>
                  <a:lnTo>
                    <a:pt x="566882" y="1150307"/>
                  </a:lnTo>
                  <a:lnTo>
                    <a:pt x="512675" y="1153822"/>
                  </a:lnTo>
                  <a:lnTo>
                    <a:pt x="458438" y="1155848"/>
                  </a:lnTo>
                  <a:lnTo>
                    <a:pt x="418843" y="1156464"/>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8" name="Google Shape;798;p7"/>
            <p:cNvSpPr/>
            <p:nvPr/>
          </p:nvSpPr>
          <p:spPr>
            <a:xfrm>
              <a:off x="0" y="6864120"/>
              <a:ext cx="22860" cy="254000"/>
            </a:xfrm>
            <a:custGeom>
              <a:rect b="b" l="l" r="r" t="t"/>
              <a:pathLst>
                <a:path extrusionOk="0" h="254000" w="22860">
                  <a:moveTo>
                    <a:pt x="0" y="253703"/>
                  </a:moveTo>
                  <a:lnTo>
                    <a:pt x="0" y="0"/>
                  </a:lnTo>
                  <a:lnTo>
                    <a:pt x="10816" y="33924"/>
                  </a:lnTo>
                  <a:lnTo>
                    <a:pt x="19393" y="79510"/>
                  </a:lnTo>
                  <a:lnTo>
                    <a:pt x="22330" y="126851"/>
                  </a:lnTo>
                  <a:lnTo>
                    <a:pt x="19393" y="174192"/>
                  </a:lnTo>
                  <a:lnTo>
                    <a:pt x="10816" y="219778"/>
                  </a:lnTo>
                  <a:lnTo>
                    <a:pt x="0" y="253703"/>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7"/>
            <p:cNvSpPr/>
            <p:nvPr/>
          </p:nvSpPr>
          <p:spPr>
            <a:xfrm>
              <a:off x="0" y="6980925"/>
              <a:ext cx="1270" cy="20320"/>
            </a:xfrm>
            <a:custGeom>
              <a:rect b="b" l="l" r="r" t="t"/>
              <a:pathLst>
                <a:path extrusionOk="0" h="20320" w="1270">
                  <a:moveTo>
                    <a:pt x="0" y="20092"/>
                  </a:moveTo>
                  <a:lnTo>
                    <a:pt x="0" y="0"/>
                  </a:lnTo>
                  <a:lnTo>
                    <a:pt x="675" y="10046"/>
                  </a:lnTo>
                  <a:lnTo>
                    <a:pt x="0" y="20092"/>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7"/>
            <p:cNvSpPr/>
            <p:nvPr/>
          </p:nvSpPr>
          <p:spPr>
            <a:xfrm>
              <a:off x="0" y="6883450"/>
              <a:ext cx="22860" cy="161925"/>
            </a:xfrm>
            <a:custGeom>
              <a:rect b="b" l="l" r="r" t="t"/>
              <a:pathLst>
                <a:path extrusionOk="0" h="161925" w="22860">
                  <a:moveTo>
                    <a:pt x="9448" y="9613"/>
                  </a:moveTo>
                  <a:lnTo>
                    <a:pt x="7658" y="3187"/>
                  </a:lnTo>
                  <a:lnTo>
                    <a:pt x="6718" y="0"/>
                  </a:lnTo>
                  <a:lnTo>
                    <a:pt x="0" y="1981"/>
                  </a:lnTo>
                  <a:lnTo>
                    <a:pt x="0" y="12407"/>
                  </a:lnTo>
                  <a:lnTo>
                    <a:pt x="9448" y="9613"/>
                  </a:lnTo>
                  <a:close/>
                </a:path>
                <a:path extrusionOk="0" h="161925" w="22860">
                  <a:moveTo>
                    <a:pt x="18402" y="53327"/>
                  </a:moveTo>
                  <a:lnTo>
                    <a:pt x="17907" y="50025"/>
                  </a:lnTo>
                  <a:lnTo>
                    <a:pt x="17386" y="46748"/>
                  </a:lnTo>
                  <a:lnTo>
                    <a:pt x="16802" y="43434"/>
                  </a:lnTo>
                  <a:lnTo>
                    <a:pt x="0" y="46342"/>
                  </a:lnTo>
                  <a:lnTo>
                    <a:pt x="0" y="56476"/>
                  </a:lnTo>
                  <a:lnTo>
                    <a:pt x="18402" y="53327"/>
                  </a:lnTo>
                  <a:close/>
                </a:path>
                <a:path extrusionOk="0" h="161925" w="22860">
                  <a:moveTo>
                    <a:pt x="19621" y="151942"/>
                  </a:moveTo>
                  <a:lnTo>
                    <a:pt x="0" y="149618"/>
                  </a:lnTo>
                  <a:lnTo>
                    <a:pt x="0" y="159677"/>
                  </a:lnTo>
                  <a:lnTo>
                    <a:pt x="18402" y="161848"/>
                  </a:lnTo>
                  <a:lnTo>
                    <a:pt x="18846" y="158572"/>
                  </a:lnTo>
                  <a:lnTo>
                    <a:pt x="19253" y="155257"/>
                  </a:lnTo>
                  <a:lnTo>
                    <a:pt x="19621" y="151942"/>
                  </a:lnTo>
                  <a:close/>
                </a:path>
                <a:path extrusionOk="0" h="161925" w="22860">
                  <a:moveTo>
                    <a:pt x="22326" y="107530"/>
                  </a:moveTo>
                  <a:lnTo>
                    <a:pt x="673" y="107530"/>
                  </a:lnTo>
                  <a:lnTo>
                    <a:pt x="673" y="110883"/>
                  </a:lnTo>
                  <a:lnTo>
                    <a:pt x="508" y="117551"/>
                  </a:lnTo>
                  <a:lnTo>
                    <a:pt x="22072" y="117551"/>
                  </a:lnTo>
                  <a:lnTo>
                    <a:pt x="22161" y="114236"/>
                  </a:lnTo>
                  <a:lnTo>
                    <a:pt x="22326" y="110883"/>
                  </a:lnTo>
                  <a:lnTo>
                    <a:pt x="22326" y="10753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1" name="Google Shape;801;p7"/>
            <p:cNvSpPr/>
            <p:nvPr/>
          </p:nvSpPr>
          <p:spPr>
            <a:xfrm>
              <a:off x="0" y="6990971"/>
              <a:ext cx="1270" cy="10160"/>
            </a:xfrm>
            <a:custGeom>
              <a:rect b="b" l="l" r="r" t="t"/>
              <a:pathLst>
                <a:path extrusionOk="0" h="10159" w="1270">
                  <a:moveTo>
                    <a:pt x="511" y="10020"/>
                  </a:moveTo>
                  <a:lnTo>
                    <a:pt x="0" y="10020"/>
                  </a:lnTo>
                  <a:lnTo>
                    <a:pt x="0" y="0"/>
                  </a:lnTo>
                  <a:lnTo>
                    <a:pt x="675" y="0"/>
                  </a:lnTo>
                  <a:lnTo>
                    <a:pt x="675" y="3353"/>
                  </a:lnTo>
                  <a:lnTo>
                    <a:pt x="511"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2" name="Google Shape;802;p7"/>
            <p:cNvSpPr/>
            <p:nvPr/>
          </p:nvSpPr>
          <p:spPr>
            <a:xfrm>
              <a:off x="0" y="7075833"/>
              <a:ext cx="12065" cy="12700"/>
            </a:xfrm>
            <a:custGeom>
              <a:rect b="b" l="l" r="r" t="t"/>
              <a:pathLst>
                <a:path extrusionOk="0" h="12700" w="12065">
                  <a:moveTo>
                    <a:pt x="9582" y="12607"/>
                  </a:moveTo>
                  <a:lnTo>
                    <a:pt x="0" y="10316"/>
                  </a:lnTo>
                  <a:lnTo>
                    <a:pt x="0" y="0"/>
                  </a:lnTo>
                  <a:lnTo>
                    <a:pt x="11993" y="2872"/>
                  </a:lnTo>
                  <a:lnTo>
                    <a:pt x="10440" y="9376"/>
                  </a:lnTo>
                  <a:lnTo>
                    <a:pt x="9582" y="1260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3" name="Google Shape;803;p7"/>
            <p:cNvSpPr/>
            <p:nvPr/>
          </p:nvSpPr>
          <p:spPr>
            <a:xfrm>
              <a:off x="0" y="6217525"/>
              <a:ext cx="2279650" cy="2409190"/>
            </a:xfrm>
            <a:custGeom>
              <a:rect b="b" l="l" r="r" t="t"/>
              <a:pathLst>
                <a:path extrusionOk="0" h="2409190" w="2279650">
                  <a:moveTo>
                    <a:pt x="2279535" y="47561"/>
                  </a:moveTo>
                  <a:lnTo>
                    <a:pt x="2238400" y="0"/>
                  </a:lnTo>
                  <a:lnTo>
                    <a:pt x="2061870" y="153898"/>
                  </a:lnTo>
                  <a:lnTo>
                    <a:pt x="1951278" y="251104"/>
                  </a:lnTo>
                  <a:lnTo>
                    <a:pt x="1846237" y="344246"/>
                  </a:lnTo>
                  <a:lnTo>
                    <a:pt x="1746669" y="433501"/>
                  </a:lnTo>
                  <a:lnTo>
                    <a:pt x="1698904" y="476745"/>
                  </a:lnTo>
                  <a:lnTo>
                    <a:pt x="1652485" y="519087"/>
                  </a:lnTo>
                  <a:lnTo>
                    <a:pt x="1607400" y="560565"/>
                  </a:lnTo>
                  <a:lnTo>
                    <a:pt x="1563611" y="601205"/>
                  </a:lnTo>
                  <a:lnTo>
                    <a:pt x="1521142" y="641032"/>
                  </a:lnTo>
                  <a:lnTo>
                    <a:pt x="1479956" y="680059"/>
                  </a:lnTo>
                  <a:lnTo>
                    <a:pt x="1440065" y="718324"/>
                  </a:lnTo>
                  <a:lnTo>
                    <a:pt x="1401432" y="755853"/>
                  </a:lnTo>
                  <a:lnTo>
                    <a:pt x="1364068" y="792670"/>
                  </a:lnTo>
                  <a:lnTo>
                    <a:pt x="1327962" y="828789"/>
                  </a:lnTo>
                  <a:lnTo>
                    <a:pt x="1322387" y="834466"/>
                  </a:lnTo>
                  <a:lnTo>
                    <a:pt x="1320431" y="814882"/>
                  </a:lnTo>
                  <a:lnTo>
                    <a:pt x="1315770" y="758723"/>
                  </a:lnTo>
                  <a:lnTo>
                    <a:pt x="1311795" y="696239"/>
                  </a:lnTo>
                  <a:lnTo>
                    <a:pt x="1308950" y="628548"/>
                  </a:lnTo>
                  <a:lnTo>
                    <a:pt x="1307719" y="556818"/>
                  </a:lnTo>
                  <a:lnTo>
                    <a:pt x="1308544" y="482193"/>
                  </a:lnTo>
                  <a:lnTo>
                    <a:pt x="1311922" y="405828"/>
                  </a:lnTo>
                  <a:lnTo>
                    <a:pt x="1277721" y="403694"/>
                  </a:lnTo>
                  <a:lnTo>
                    <a:pt x="1273822" y="475018"/>
                  </a:lnTo>
                  <a:lnTo>
                    <a:pt x="1270952" y="545744"/>
                  </a:lnTo>
                  <a:lnTo>
                    <a:pt x="1268971" y="614819"/>
                  </a:lnTo>
                  <a:lnTo>
                    <a:pt x="1267764" y="681202"/>
                  </a:lnTo>
                  <a:lnTo>
                    <a:pt x="1267193" y="743813"/>
                  </a:lnTo>
                  <a:lnTo>
                    <a:pt x="1267117" y="801611"/>
                  </a:lnTo>
                  <a:lnTo>
                    <a:pt x="1267421" y="853528"/>
                  </a:lnTo>
                  <a:lnTo>
                    <a:pt x="1267866" y="890333"/>
                  </a:lnTo>
                  <a:lnTo>
                    <a:pt x="1259446" y="899058"/>
                  </a:lnTo>
                  <a:lnTo>
                    <a:pt x="1227023" y="933259"/>
                  </a:lnTo>
                  <a:lnTo>
                    <a:pt x="1195806" y="966876"/>
                  </a:lnTo>
                  <a:lnTo>
                    <a:pt x="1165783" y="999934"/>
                  </a:lnTo>
                  <a:lnTo>
                    <a:pt x="1136954" y="1032446"/>
                  </a:lnTo>
                  <a:lnTo>
                    <a:pt x="1109294" y="1064450"/>
                  </a:lnTo>
                  <a:lnTo>
                    <a:pt x="1082802" y="1095971"/>
                  </a:lnTo>
                  <a:lnTo>
                    <a:pt x="1057465" y="1127036"/>
                  </a:lnTo>
                  <a:lnTo>
                    <a:pt x="1033272" y="1157655"/>
                  </a:lnTo>
                  <a:lnTo>
                    <a:pt x="988263" y="1217688"/>
                  </a:lnTo>
                  <a:lnTo>
                    <a:pt x="947712" y="1276273"/>
                  </a:lnTo>
                  <a:lnTo>
                    <a:pt x="911517" y="1333639"/>
                  </a:lnTo>
                  <a:lnTo>
                    <a:pt x="879589" y="1389964"/>
                  </a:lnTo>
                  <a:lnTo>
                    <a:pt x="851865" y="1445450"/>
                  </a:lnTo>
                  <a:lnTo>
                    <a:pt x="828230" y="1500327"/>
                  </a:lnTo>
                  <a:lnTo>
                    <a:pt x="807974" y="1555483"/>
                  </a:lnTo>
                  <a:lnTo>
                    <a:pt x="807745" y="1546301"/>
                  </a:lnTo>
                  <a:lnTo>
                    <a:pt x="802728" y="1490014"/>
                  </a:lnTo>
                  <a:lnTo>
                    <a:pt x="790841" y="1418145"/>
                  </a:lnTo>
                  <a:lnTo>
                    <a:pt x="781735" y="1377188"/>
                  </a:lnTo>
                  <a:lnTo>
                    <a:pt x="770204" y="1333322"/>
                  </a:lnTo>
                  <a:lnTo>
                    <a:pt x="756005" y="1286891"/>
                  </a:lnTo>
                  <a:lnTo>
                    <a:pt x="738898" y="1238211"/>
                  </a:lnTo>
                  <a:lnTo>
                    <a:pt x="718642" y="1187615"/>
                  </a:lnTo>
                  <a:lnTo>
                    <a:pt x="694994" y="1135443"/>
                  </a:lnTo>
                  <a:lnTo>
                    <a:pt x="667740" y="1082014"/>
                  </a:lnTo>
                  <a:lnTo>
                    <a:pt x="636612" y="1027658"/>
                  </a:lnTo>
                  <a:lnTo>
                    <a:pt x="601395" y="972731"/>
                  </a:lnTo>
                  <a:lnTo>
                    <a:pt x="561835" y="917536"/>
                  </a:lnTo>
                  <a:lnTo>
                    <a:pt x="517702" y="862406"/>
                  </a:lnTo>
                  <a:lnTo>
                    <a:pt x="468744" y="807681"/>
                  </a:lnTo>
                  <a:lnTo>
                    <a:pt x="426504" y="765175"/>
                  </a:lnTo>
                  <a:lnTo>
                    <a:pt x="380339" y="722934"/>
                  </a:lnTo>
                  <a:lnTo>
                    <a:pt x="330111" y="680885"/>
                  </a:lnTo>
                  <a:lnTo>
                    <a:pt x="275628" y="638937"/>
                  </a:lnTo>
                  <a:lnTo>
                    <a:pt x="216725" y="597014"/>
                  </a:lnTo>
                  <a:lnTo>
                    <a:pt x="153238" y="555028"/>
                  </a:lnTo>
                  <a:lnTo>
                    <a:pt x="119722" y="533984"/>
                  </a:lnTo>
                  <a:lnTo>
                    <a:pt x="85001" y="512902"/>
                  </a:lnTo>
                  <a:lnTo>
                    <a:pt x="49034" y="491756"/>
                  </a:lnTo>
                  <a:lnTo>
                    <a:pt x="11836" y="470535"/>
                  </a:lnTo>
                  <a:lnTo>
                    <a:pt x="0" y="463981"/>
                  </a:lnTo>
                  <a:lnTo>
                    <a:pt x="0" y="572160"/>
                  </a:lnTo>
                  <a:lnTo>
                    <a:pt x="3873" y="574560"/>
                  </a:lnTo>
                  <a:lnTo>
                    <a:pt x="38887" y="596811"/>
                  </a:lnTo>
                  <a:lnTo>
                    <a:pt x="72694" y="618947"/>
                  </a:lnTo>
                  <a:lnTo>
                    <a:pt x="105295" y="640969"/>
                  </a:lnTo>
                  <a:lnTo>
                    <a:pt x="136740" y="662876"/>
                  </a:lnTo>
                  <a:lnTo>
                    <a:pt x="196189" y="706348"/>
                  </a:lnTo>
                  <a:lnTo>
                    <a:pt x="251244" y="749388"/>
                  </a:lnTo>
                  <a:lnTo>
                    <a:pt x="302082" y="792022"/>
                  </a:lnTo>
                  <a:lnTo>
                    <a:pt x="348869" y="834263"/>
                  </a:lnTo>
                  <a:lnTo>
                    <a:pt x="391795" y="876134"/>
                  </a:lnTo>
                  <a:lnTo>
                    <a:pt x="453212" y="945134"/>
                  </a:lnTo>
                  <a:lnTo>
                    <a:pt x="490308" y="997127"/>
                  </a:lnTo>
                  <a:lnTo>
                    <a:pt x="523379" y="1052195"/>
                  </a:lnTo>
                  <a:lnTo>
                    <a:pt x="552665" y="1109586"/>
                  </a:lnTo>
                  <a:lnTo>
                    <a:pt x="578383" y="1168590"/>
                  </a:lnTo>
                  <a:lnTo>
                    <a:pt x="600773" y="1228483"/>
                  </a:lnTo>
                  <a:lnTo>
                    <a:pt x="620064" y="1288529"/>
                  </a:lnTo>
                  <a:lnTo>
                    <a:pt x="636498" y="1347990"/>
                  </a:lnTo>
                  <a:lnTo>
                    <a:pt x="650290" y="1406156"/>
                  </a:lnTo>
                  <a:lnTo>
                    <a:pt x="661670" y="1462290"/>
                  </a:lnTo>
                  <a:lnTo>
                    <a:pt x="670877" y="1515668"/>
                  </a:lnTo>
                  <a:lnTo>
                    <a:pt x="678154" y="1565541"/>
                  </a:lnTo>
                  <a:lnTo>
                    <a:pt x="683704" y="1611210"/>
                  </a:lnTo>
                  <a:lnTo>
                    <a:pt x="687768" y="1651939"/>
                  </a:lnTo>
                  <a:lnTo>
                    <a:pt x="692391" y="1715630"/>
                  </a:lnTo>
                  <a:lnTo>
                    <a:pt x="693966" y="1755876"/>
                  </a:lnTo>
                  <a:lnTo>
                    <a:pt x="799350" y="1582458"/>
                  </a:lnTo>
                  <a:lnTo>
                    <a:pt x="774192" y="1673098"/>
                  </a:lnTo>
                  <a:lnTo>
                    <a:pt x="762990" y="1727492"/>
                  </a:lnTo>
                  <a:lnTo>
                    <a:pt x="754646" y="1780387"/>
                  </a:lnTo>
                  <a:lnTo>
                    <a:pt x="748842" y="1831822"/>
                  </a:lnTo>
                  <a:lnTo>
                    <a:pt x="745236" y="1881873"/>
                  </a:lnTo>
                  <a:lnTo>
                    <a:pt x="743508" y="1930577"/>
                  </a:lnTo>
                  <a:lnTo>
                    <a:pt x="743318" y="1977999"/>
                  </a:lnTo>
                  <a:lnTo>
                    <a:pt x="744347" y="2024202"/>
                  </a:lnTo>
                  <a:lnTo>
                    <a:pt x="746264" y="2069236"/>
                  </a:lnTo>
                  <a:lnTo>
                    <a:pt x="748753" y="2113153"/>
                  </a:lnTo>
                  <a:lnTo>
                    <a:pt x="754087" y="2197862"/>
                  </a:lnTo>
                  <a:lnTo>
                    <a:pt x="756272" y="2238768"/>
                  </a:lnTo>
                  <a:lnTo>
                    <a:pt x="758151" y="2280005"/>
                  </a:lnTo>
                  <a:lnTo>
                    <a:pt x="759802" y="2322017"/>
                  </a:lnTo>
                  <a:lnTo>
                    <a:pt x="760971" y="2364854"/>
                  </a:lnTo>
                  <a:lnTo>
                    <a:pt x="761428" y="2408631"/>
                  </a:lnTo>
                  <a:lnTo>
                    <a:pt x="824268" y="2408631"/>
                  </a:lnTo>
                  <a:lnTo>
                    <a:pt x="823810" y="2363876"/>
                  </a:lnTo>
                  <a:lnTo>
                    <a:pt x="822629" y="2320264"/>
                  </a:lnTo>
                  <a:lnTo>
                    <a:pt x="820966" y="2277643"/>
                  </a:lnTo>
                  <a:lnTo>
                    <a:pt x="819073" y="2235860"/>
                  </a:lnTo>
                  <a:lnTo>
                    <a:pt x="815555" y="2187651"/>
                  </a:lnTo>
                  <a:lnTo>
                    <a:pt x="810602" y="2147951"/>
                  </a:lnTo>
                  <a:lnTo>
                    <a:pt x="800379" y="2084501"/>
                  </a:lnTo>
                  <a:lnTo>
                    <a:pt x="797115" y="2055952"/>
                  </a:lnTo>
                  <a:lnTo>
                    <a:pt x="799211" y="1993150"/>
                  </a:lnTo>
                  <a:lnTo>
                    <a:pt x="806577" y="1954110"/>
                  </a:lnTo>
                  <a:lnTo>
                    <a:pt x="819492" y="1906752"/>
                  </a:lnTo>
                  <a:lnTo>
                    <a:pt x="838923" y="1848688"/>
                  </a:lnTo>
                  <a:lnTo>
                    <a:pt x="865898" y="1777517"/>
                  </a:lnTo>
                  <a:lnTo>
                    <a:pt x="886841" y="1727415"/>
                  </a:lnTo>
                  <a:lnTo>
                    <a:pt x="911402" y="1674050"/>
                  </a:lnTo>
                  <a:lnTo>
                    <a:pt x="939609" y="1617497"/>
                  </a:lnTo>
                  <a:lnTo>
                    <a:pt x="971511" y="1557896"/>
                  </a:lnTo>
                  <a:lnTo>
                    <a:pt x="1007148" y="1495374"/>
                  </a:lnTo>
                  <a:lnTo>
                    <a:pt x="1046568" y="1430007"/>
                  </a:lnTo>
                  <a:lnTo>
                    <a:pt x="1067701" y="1396314"/>
                  </a:lnTo>
                  <a:lnTo>
                    <a:pt x="1089799" y="1361948"/>
                  </a:lnTo>
                  <a:lnTo>
                    <a:pt x="1112862" y="1326946"/>
                  </a:lnTo>
                  <a:lnTo>
                    <a:pt x="1136891" y="1291310"/>
                  </a:lnTo>
                  <a:lnTo>
                    <a:pt x="1161910" y="1255039"/>
                  </a:lnTo>
                  <a:lnTo>
                    <a:pt x="1187894" y="1218184"/>
                  </a:lnTo>
                  <a:lnTo>
                    <a:pt x="1214869" y="1180731"/>
                  </a:lnTo>
                  <a:lnTo>
                    <a:pt x="1242834" y="1142707"/>
                  </a:lnTo>
                  <a:lnTo>
                    <a:pt x="1271803" y="1104112"/>
                  </a:lnTo>
                  <a:lnTo>
                    <a:pt x="1301775" y="1064983"/>
                  </a:lnTo>
                  <a:lnTo>
                    <a:pt x="1332738" y="1025321"/>
                  </a:lnTo>
                  <a:lnTo>
                    <a:pt x="1364729" y="985139"/>
                  </a:lnTo>
                  <a:lnTo>
                    <a:pt x="1397736" y="944448"/>
                  </a:lnTo>
                  <a:lnTo>
                    <a:pt x="1431759" y="903274"/>
                  </a:lnTo>
                  <a:lnTo>
                    <a:pt x="1466811" y="861631"/>
                  </a:lnTo>
                  <a:lnTo>
                    <a:pt x="1502905" y="819531"/>
                  </a:lnTo>
                  <a:lnTo>
                    <a:pt x="1540027" y="776986"/>
                  </a:lnTo>
                  <a:lnTo>
                    <a:pt x="1578190" y="733996"/>
                  </a:lnTo>
                  <a:lnTo>
                    <a:pt x="1617421" y="690600"/>
                  </a:lnTo>
                  <a:lnTo>
                    <a:pt x="1647685" y="657682"/>
                  </a:lnTo>
                  <a:lnTo>
                    <a:pt x="1715427" y="642086"/>
                  </a:lnTo>
                  <a:lnTo>
                    <a:pt x="1774837" y="628904"/>
                  </a:lnTo>
                  <a:lnTo>
                    <a:pt x="1840052" y="614972"/>
                  </a:lnTo>
                  <a:lnTo>
                    <a:pt x="1908454" y="601078"/>
                  </a:lnTo>
                  <a:lnTo>
                    <a:pt x="1977428" y="587984"/>
                  </a:lnTo>
                  <a:lnTo>
                    <a:pt x="2044357" y="576478"/>
                  </a:lnTo>
                  <a:lnTo>
                    <a:pt x="2106625" y="567347"/>
                  </a:lnTo>
                  <a:lnTo>
                    <a:pt x="2085086" y="543864"/>
                  </a:lnTo>
                  <a:lnTo>
                    <a:pt x="2023211" y="551395"/>
                  </a:lnTo>
                  <a:lnTo>
                    <a:pt x="1957984" y="558431"/>
                  </a:lnTo>
                  <a:lnTo>
                    <a:pt x="1891677" y="564908"/>
                  </a:lnTo>
                  <a:lnTo>
                    <a:pt x="1826615" y="570776"/>
                  </a:lnTo>
                  <a:lnTo>
                    <a:pt x="1765096" y="575957"/>
                  </a:lnTo>
                  <a:lnTo>
                    <a:pt x="1721078" y="579450"/>
                  </a:lnTo>
                  <a:lnTo>
                    <a:pt x="1741411" y="558076"/>
                  </a:lnTo>
                  <a:lnTo>
                    <a:pt x="1784883" y="513168"/>
                  </a:lnTo>
                  <a:lnTo>
                    <a:pt x="1829422" y="467906"/>
                  </a:lnTo>
                  <a:lnTo>
                    <a:pt x="1875040" y="422325"/>
                  </a:lnTo>
                  <a:lnTo>
                    <a:pt x="1921751" y="376428"/>
                  </a:lnTo>
                  <a:lnTo>
                    <a:pt x="1969554" y="330225"/>
                  </a:lnTo>
                  <a:lnTo>
                    <a:pt x="2018449" y="283743"/>
                  </a:lnTo>
                  <a:lnTo>
                    <a:pt x="2068436" y="236994"/>
                  </a:lnTo>
                  <a:lnTo>
                    <a:pt x="2119541" y="189979"/>
                  </a:lnTo>
                  <a:lnTo>
                    <a:pt x="2171763" y="142735"/>
                  </a:lnTo>
                  <a:lnTo>
                    <a:pt x="2225090" y="95250"/>
                  </a:lnTo>
                  <a:lnTo>
                    <a:pt x="2279535" y="47561"/>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7"/>
            <p:cNvSpPr/>
            <p:nvPr/>
          </p:nvSpPr>
          <p:spPr>
            <a:xfrm>
              <a:off x="2076357" y="4809484"/>
              <a:ext cx="1353185" cy="1558925"/>
            </a:xfrm>
            <a:custGeom>
              <a:rect b="b" l="l" r="r" t="t"/>
              <a:pathLst>
                <a:path extrusionOk="0" h="1558925" w="1353185">
                  <a:moveTo>
                    <a:pt x="89213" y="1558760"/>
                  </a:moveTo>
                  <a:lnTo>
                    <a:pt x="52305" y="1544747"/>
                  </a:lnTo>
                  <a:lnTo>
                    <a:pt x="32663" y="1495353"/>
                  </a:lnTo>
                  <a:lnTo>
                    <a:pt x="17834" y="1440175"/>
                  </a:lnTo>
                  <a:lnTo>
                    <a:pt x="5762" y="1369634"/>
                  </a:lnTo>
                  <a:lnTo>
                    <a:pt x="1870" y="1329255"/>
                  </a:lnTo>
                  <a:lnTo>
                    <a:pt x="0" y="1285817"/>
                  </a:lnTo>
                  <a:lnTo>
                    <a:pt x="594" y="1239582"/>
                  </a:lnTo>
                  <a:lnTo>
                    <a:pt x="4099" y="1190812"/>
                  </a:lnTo>
                  <a:lnTo>
                    <a:pt x="10957" y="1139765"/>
                  </a:lnTo>
                  <a:lnTo>
                    <a:pt x="21613" y="1086705"/>
                  </a:lnTo>
                  <a:lnTo>
                    <a:pt x="36510" y="1031891"/>
                  </a:lnTo>
                  <a:lnTo>
                    <a:pt x="56094" y="975584"/>
                  </a:lnTo>
                  <a:lnTo>
                    <a:pt x="80807" y="918045"/>
                  </a:lnTo>
                  <a:lnTo>
                    <a:pt x="111094" y="859536"/>
                  </a:lnTo>
                  <a:lnTo>
                    <a:pt x="147399" y="800317"/>
                  </a:lnTo>
                  <a:lnTo>
                    <a:pt x="190166" y="740649"/>
                  </a:lnTo>
                  <a:lnTo>
                    <a:pt x="239839" y="680793"/>
                  </a:lnTo>
                  <a:lnTo>
                    <a:pt x="270887" y="646689"/>
                  </a:lnTo>
                  <a:lnTo>
                    <a:pt x="301340" y="614883"/>
                  </a:lnTo>
                  <a:lnTo>
                    <a:pt x="331562" y="585034"/>
                  </a:lnTo>
                  <a:lnTo>
                    <a:pt x="361915" y="556797"/>
                  </a:lnTo>
                  <a:lnTo>
                    <a:pt x="392763" y="529831"/>
                  </a:lnTo>
                  <a:lnTo>
                    <a:pt x="424468" y="503792"/>
                  </a:lnTo>
                  <a:lnTo>
                    <a:pt x="457394" y="478337"/>
                  </a:lnTo>
                  <a:lnTo>
                    <a:pt x="491904" y="453123"/>
                  </a:lnTo>
                  <a:lnTo>
                    <a:pt x="528361" y="427808"/>
                  </a:lnTo>
                  <a:lnTo>
                    <a:pt x="567127" y="402048"/>
                  </a:lnTo>
                  <a:lnTo>
                    <a:pt x="608567" y="375501"/>
                  </a:lnTo>
                  <a:lnTo>
                    <a:pt x="653042" y="347824"/>
                  </a:lnTo>
                  <a:lnTo>
                    <a:pt x="700916" y="318673"/>
                  </a:lnTo>
                  <a:lnTo>
                    <a:pt x="752553" y="287707"/>
                  </a:lnTo>
                  <a:lnTo>
                    <a:pt x="933666" y="180481"/>
                  </a:lnTo>
                  <a:lnTo>
                    <a:pt x="1025887" y="127446"/>
                  </a:lnTo>
                  <a:lnTo>
                    <a:pt x="1104141" y="85326"/>
                  </a:lnTo>
                  <a:lnTo>
                    <a:pt x="1169417" y="53022"/>
                  </a:lnTo>
                  <a:lnTo>
                    <a:pt x="1222704" y="29436"/>
                  </a:lnTo>
                  <a:lnTo>
                    <a:pt x="1264990" y="13469"/>
                  </a:lnTo>
                  <a:lnTo>
                    <a:pt x="1320512" y="0"/>
                  </a:lnTo>
                  <a:lnTo>
                    <a:pt x="1335726" y="299"/>
                  </a:lnTo>
                  <a:lnTo>
                    <a:pt x="1343891" y="3825"/>
                  </a:lnTo>
                  <a:lnTo>
                    <a:pt x="1350805" y="18911"/>
                  </a:lnTo>
                  <a:lnTo>
                    <a:pt x="1353175" y="45176"/>
                  </a:lnTo>
                  <a:lnTo>
                    <a:pt x="1351473" y="80972"/>
                  </a:lnTo>
                  <a:lnTo>
                    <a:pt x="1346173" y="124652"/>
                  </a:lnTo>
                  <a:lnTo>
                    <a:pt x="1337748" y="174570"/>
                  </a:lnTo>
                  <a:lnTo>
                    <a:pt x="1326670" y="229079"/>
                  </a:lnTo>
                  <a:lnTo>
                    <a:pt x="1313414" y="286531"/>
                  </a:lnTo>
                  <a:lnTo>
                    <a:pt x="1298452" y="345280"/>
                  </a:lnTo>
                  <a:lnTo>
                    <a:pt x="1282257" y="403678"/>
                  </a:lnTo>
                  <a:lnTo>
                    <a:pt x="1265302" y="460079"/>
                  </a:lnTo>
                  <a:lnTo>
                    <a:pt x="1248062" y="512836"/>
                  </a:lnTo>
                  <a:lnTo>
                    <a:pt x="1231007" y="560302"/>
                  </a:lnTo>
                  <a:lnTo>
                    <a:pt x="1214613" y="600830"/>
                  </a:lnTo>
                  <a:lnTo>
                    <a:pt x="1194012" y="647578"/>
                  </a:lnTo>
                  <a:lnTo>
                    <a:pt x="1173163" y="693559"/>
                  </a:lnTo>
                  <a:lnTo>
                    <a:pt x="1151915" y="738783"/>
                  </a:lnTo>
                  <a:lnTo>
                    <a:pt x="1130116" y="783258"/>
                  </a:lnTo>
                  <a:lnTo>
                    <a:pt x="1107614" y="826992"/>
                  </a:lnTo>
                  <a:lnTo>
                    <a:pt x="1084258" y="869993"/>
                  </a:lnTo>
                  <a:lnTo>
                    <a:pt x="1059897" y="912270"/>
                  </a:lnTo>
                  <a:lnTo>
                    <a:pt x="1034377" y="953832"/>
                  </a:lnTo>
                  <a:lnTo>
                    <a:pt x="1007548" y="994686"/>
                  </a:lnTo>
                  <a:lnTo>
                    <a:pt x="979258" y="1034841"/>
                  </a:lnTo>
                  <a:lnTo>
                    <a:pt x="949355" y="1074306"/>
                  </a:lnTo>
                  <a:lnTo>
                    <a:pt x="917687" y="1113089"/>
                  </a:lnTo>
                  <a:lnTo>
                    <a:pt x="884104" y="1151198"/>
                  </a:lnTo>
                  <a:lnTo>
                    <a:pt x="848452" y="1188641"/>
                  </a:lnTo>
                  <a:lnTo>
                    <a:pt x="810581" y="1225428"/>
                  </a:lnTo>
                  <a:lnTo>
                    <a:pt x="770339" y="1261566"/>
                  </a:lnTo>
                  <a:lnTo>
                    <a:pt x="727574" y="1297064"/>
                  </a:lnTo>
                  <a:lnTo>
                    <a:pt x="682816" y="1330020"/>
                  </a:lnTo>
                  <a:lnTo>
                    <a:pt x="633339" y="1361660"/>
                  </a:lnTo>
                  <a:lnTo>
                    <a:pt x="580234" y="1391761"/>
                  </a:lnTo>
                  <a:lnTo>
                    <a:pt x="524589" y="1420097"/>
                  </a:lnTo>
                  <a:lnTo>
                    <a:pt x="467494" y="1446445"/>
                  </a:lnTo>
                  <a:lnTo>
                    <a:pt x="410037" y="1470581"/>
                  </a:lnTo>
                  <a:lnTo>
                    <a:pt x="353308" y="1492280"/>
                  </a:lnTo>
                  <a:lnTo>
                    <a:pt x="298396" y="1511319"/>
                  </a:lnTo>
                  <a:lnTo>
                    <a:pt x="246390" y="1527473"/>
                  </a:lnTo>
                  <a:lnTo>
                    <a:pt x="198379" y="1540518"/>
                  </a:lnTo>
                  <a:lnTo>
                    <a:pt x="155454" y="1550231"/>
                  </a:lnTo>
                  <a:lnTo>
                    <a:pt x="89213" y="1558760"/>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7"/>
            <p:cNvSpPr/>
            <p:nvPr/>
          </p:nvSpPr>
          <p:spPr>
            <a:xfrm>
              <a:off x="2140339" y="4809383"/>
              <a:ext cx="1289685" cy="1558925"/>
            </a:xfrm>
            <a:custGeom>
              <a:rect b="b" l="l" r="r" t="t"/>
              <a:pathLst>
                <a:path extrusionOk="0" h="1558925" w="1289685">
                  <a:moveTo>
                    <a:pt x="17416" y="1558659"/>
                  </a:moveTo>
                  <a:lnTo>
                    <a:pt x="0" y="1555870"/>
                  </a:lnTo>
                  <a:lnTo>
                    <a:pt x="28709" y="1526189"/>
                  </a:lnTo>
                  <a:lnTo>
                    <a:pt x="57754" y="1495455"/>
                  </a:lnTo>
                  <a:lnTo>
                    <a:pt x="87315" y="1463517"/>
                  </a:lnTo>
                  <a:lnTo>
                    <a:pt x="117569" y="1430225"/>
                  </a:lnTo>
                  <a:lnTo>
                    <a:pt x="148697" y="1395429"/>
                  </a:lnTo>
                  <a:lnTo>
                    <a:pt x="180877" y="1358978"/>
                  </a:lnTo>
                  <a:lnTo>
                    <a:pt x="214289" y="1320722"/>
                  </a:lnTo>
                  <a:lnTo>
                    <a:pt x="285526" y="1238196"/>
                  </a:lnTo>
                  <a:lnTo>
                    <a:pt x="406097" y="1097113"/>
                  </a:lnTo>
                  <a:lnTo>
                    <a:pt x="447882" y="1047836"/>
                  </a:lnTo>
                  <a:lnTo>
                    <a:pt x="489370" y="998376"/>
                  </a:lnTo>
                  <a:lnTo>
                    <a:pt x="530435" y="948928"/>
                  </a:lnTo>
                  <a:lnTo>
                    <a:pt x="570950" y="899690"/>
                  </a:lnTo>
                  <a:lnTo>
                    <a:pt x="610788" y="850858"/>
                  </a:lnTo>
                  <a:lnTo>
                    <a:pt x="649823" y="802631"/>
                  </a:lnTo>
                  <a:lnTo>
                    <a:pt x="724975" y="708776"/>
                  </a:lnTo>
                  <a:lnTo>
                    <a:pt x="795392" y="619700"/>
                  </a:lnTo>
                  <a:lnTo>
                    <a:pt x="860060" y="536979"/>
                  </a:lnTo>
                  <a:lnTo>
                    <a:pt x="944065" y="428260"/>
                  </a:lnTo>
                  <a:lnTo>
                    <a:pt x="1040965" y="301161"/>
                  </a:lnTo>
                  <a:lnTo>
                    <a:pt x="1087363" y="239695"/>
                  </a:lnTo>
                  <a:lnTo>
                    <a:pt x="1164461" y="136599"/>
                  </a:lnTo>
                  <a:lnTo>
                    <a:pt x="1246607" y="26322"/>
                  </a:lnTo>
                  <a:lnTo>
                    <a:pt x="1266589" y="0"/>
                  </a:lnTo>
                  <a:lnTo>
                    <a:pt x="1289192" y="45279"/>
                  </a:lnTo>
                  <a:lnTo>
                    <a:pt x="1287491" y="81078"/>
                  </a:lnTo>
                  <a:lnTo>
                    <a:pt x="1282190" y="124762"/>
                  </a:lnTo>
                  <a:lnTo>
                    <a:pt x="1273765" y="174683"/>
                  </a:lnTo>
                  <a:lnTo>
                    <a:pt x="1262688" y="229194"/>
                  </a:lnTo>
                  <a:lnTo>
                    <a:pt x="1249431" y="286649"/>
                  </a:lnTo>
                  <a:lnTo>
                    <a:pt x="1234469" y="345399"/>
                  </a:lnTo>
                  <a:lnTo>
                    <a:pt x="1218274" y="403798"/>
                  </a:lnTo>
                  <a:lnTo>
                    <a:pt x="1201320" y="460197"/>
                  </a:lnTo>
                  <a:lnTo>
                    <a:pt x="1184079" y="512951"/>
                  </a:lnTo>
                  <a:lnTo>
                    <a:pt x="1167025" y="560412"/>
                  </a:lnTo>
                  <a:lnTo>
                    <a:pt x="1150631" y="600931"/>
                  </a:lnTo>
                  <a:lnTo>
                    <a:pt x="1130029" y="647679"/>
                  </a:lnTo>
                  <a:lnTo>
                    <a:pt x="1109181" y="693661"/>
                  </a:lnTo>
                  <a:lnTo>
                    <a:pt x="1087933" y="738885"/>
                  </a:lnTo>
                  <a:lnTo>
                    <a:pt x="1066134" y="783359"/>
                  </a:lnTo>
                  <a:lnTo>
                    <a:pt x="1043632" y="827093"/>
                  </a:lnTo>
                  <a:lnTo>
                    <a:pt x="1020276" y="870094"/>
                  </a:lnTo>
                  <a:lnTo>
                    <a:pt x="995914" y="912372"/>
                  </a:lnTo>
                  <a:lnTo>
                    <a:pt x="970394" y="953933"/>
                  </a:lnTo>
                  <a:lnTo>
                    <a:pt x="943565" y="994787"/>
                  </a:lnTo>
                  <a:lnTo>
                    <a:pt x="915275" y="1034943"/>
                  </a:lnTo>
                  <a:lnTo>
                    <a:pt x="885372" y="1074407"/>
                  </a:lnTo>
                  <a:lnTo>
                    <a:pt x="853705" y="1113190"/>
                  </a:lnTo>
                  <a:lnTo>
                    <a:pt x="820121" y="1151299"/>
                  </a:lnTo>
                  <a:lnTo>
                    <a:pt x="784470" y="1188742"/>
                  </a:lnTo>
                  <a:lnTo>
                    <a:pt x="746599" y="1225529"/>
                  </a:lnTo>
                  <a:lnTo>
                    <a:pt x="706356" y="1261667"/>
                  </a:lnTo>
                  <a:lnTo>
                    <a:pt x="663591" y="1297165"/>
                  </a:lnTo>
                  <a:lnTo>
                    <a:pt x="621074" y="1328588"/>
                  </a:lnTo>
                  <a:lnTo>
                    <a:pt x="574232" y="1358823"/>
                  </a:lnTo>
                  <a:lnTo>
                    <a:pt x="524008" y="1387677"/>
                  </a:lnTo>
                  <a:lnTo>
                    <a:pt x="471343" y="1414957"/>
                  </a:lnTo>
                  <a:lnTo>
                    <a:pt x="417176" y="1440469"/>
                  </a:lnTo>
                  <a:lnTo>
                    <a:pt x="362450" y="1464020"/>
                  </a:lnTo>
                  <a:lnTo>
                    <a:pt x="308105" y="1485417"/>
                  </a:lnTo>
                  <a:lnTo>
                    <a:pt x="255083" y="1504468"/>
                  </a:lnTo>
                  <a:lnTo>
                    <a:pt x="204324" y="1520977"/>
                  </a:lnTo>
                  <a:lnTo>
                    <a:pt x="156770" y="1534754"/>
                  </a:lnTo>
                  <a:lnTo>
                    <a:pt x="113361" y="1545603"/>
                  </a:lnTo>
                  <a:lnTo>
                    <a:pt x="75038" y="1553333"/>
                  </a:lnTo>
                  <a:lnTo>
                    <a:pt x="42743" y="1557749"/>
                  </a:lnTo>
                  <a:lnTo>
                    <a:pt x="17416" y="1558659"/>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7"/>
            <p:cNvSpPr/>
            <p:nvPr/>
          </p:nvSpPr>
          <p:spPr>
            <a:xfrm>
              <a:off x="3270369" y="5406102"/>
              <a:ext cx="22860" cy="51435"/>
            </a:xfrm>
            <a:custGeom>
              <a:rect b="b" l="l" r="r" t="t"/>
              <a:pathLst>
                <a:path extrusionOk="0" h="51435" w="22860">
                  <a:moveTo>
                    <a:pt x="0" y="50960"/>
                  </a:moveTo>
                  <a:lnTo>
                    <a:pt x="20723" y="3926"/>
                  </a:lnTo>
                  <a:lnTo>
                    <a:pt x="21009" y="3312"/>
                  </a:lnTo>
                  <a:lnTo>
                    <a:pt x="0" y="50960"/>
                  </a:lnTo>
                  <a:close/>
                </a:path>
                <a:path extrusionOk="0" h="51435" w="22860">
                  <a:moveTo>
                    <a:pt x="21050" y="3231"/>
                  </a:moveTo>
                  <a:lnTo>
                    <a:pt x="21132" y="2985"/>
                  </a:lnTo>
                  <a:lnTo>
                    <a:pt x="21214" y="2822"/>
                  </a:lnTo>
                  <a:lnTo>
                    <a:pt x="21050" y="3231"/>
                  </a:lnTo>
                  <a:close/>
                </a:path>
                <a:path extrusionOk="0" h="51435" w="22860">
                  <a:moveTo>
                    <a:pt x="21867" y="1349"/>
                  </a:moveTo>
                  <a:lnTo>
                    <a:pt x="21949" y="1104"/>
                  </a:lnTo>
                  <a:lnTo>
                    <a:pt x="22031" y="940"/>
                  </a:lnTo>
                  <a:lnTo>
                    <a:pt x="21867" y="1349"/>
                  </a:lnTo>
                  <a:close/>
                </a:path>
                <a:path extrusionOk="0" h="51435" w="22860">
                  <a:moveTo>
                    <a:pt x="22276" y="408"/>
                  </a:moveTo>
                  <a:lnTo>
                    <a:pt x="22358" y="122"/>
                  </a:lnTo>
                  <a:lnTo>
                    <a:pt x="22276" y="408"/>
                  </a:lnTo>
                  <a:close/>
                </a:path>
              </a:pathLst>
            </a:custGeom>
            <a:solidFill>
              <a:srgbClr val="AFC8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7"/>
            <p:cNvSpPr/>
            <p:nvPr/>
          </p:nvSpPr>
          <p:spPr>
            <a:xfrm>
              <a:off x="2120073" y="5135208"/>
              <a:ext cx="1027430" cy="1233170"/>
            </a:xfrm>
            <a:custGeom>
              <a:rect b="b" l="l" r="r" t="t"/>
              <a:pathLst>
                <a:path extrusionOk="0" h="1233170" w="1027430">
                  <a:moveTo>
                    <a:pt x="155879" y="1084229"/>
                  </a:moveTo>
                  <a:lnTo>
                    <a:pt x="82453" y="1084229"/>
                  </a:lnTo>
                  <a:lnTo>
                    <a:pt x="105120" y="1077420"/>
                  </a:lnTo>
                  <a:lnTo>
                    <a:pt x="132200" y="1057103"/>
                  </a:lnTo>
                  <a:lnTo>
                    <a:pt x="165340" y="1023445"/>
                  </a:lnTo>
                  <a:lnTo>
                    <a:pt x="206187" y="976614"/>
                  </a:lnTo>
                  <a:lnTo>
                    <a:pt x="288752" y="878365"/>
                  </a:lnTo>
                  <a:lnTo>
                    <a:pt x="321361" y="840157"/>
                  </a:lnTo>
                  <a:lnTo>
                    <a:pt x="518880" y="612459"/>
                  </a:lnTo>
                  <a:lnTo>
                    <a:pt x="551557" y="574312"/>
                  </a:lnTo>
                  <a:lnTo>
                    <a:pt x="584008" y="535978"/>
                  </a:lnTo>
                  <a:lnTo>
                    <a:pt x="616172" y="497408"/>
                  </a:lnTo>
                  <a:lnTo>
                    <a:pt x="647990" y="458554"/>
                  </a:lnTo>
                  <a:lnTo>
                    <a:pt x="679403" y="419367"/>
                  </a:lnTo>
                  <a:lnTo>
                    <a:pt x="742575" y="339772"/>
                  </a:lnTo>
                  <a:lnTo>
                    <a:pt x="860561" y="192497"/>
                  </a:lnTo>
                  <a:lnTo>
                    <a:pt x="900726" y="143085"/>
                  </a:lnTo>
                  <a:lnTo>
                    <a:pt x="938185" y="97594"/>
                  </a:lnTo>
                  <a:lnTo>
                    <a:pt x="971217" y="58283"/>
                  </a:lnTo>
                  <a:lnTo>
                    <a:pt x="998101" y="27408"/>
                  </a:lnTo>
                  <a:lnTo>
                    <a:pt x="1026542" y="0"/>
                  </a:lnTo>
                  <a:lnTo>
                    <a:pt x="1026705" y="0"/>
                  </a:lnTo>
                  <a:lnTo>
                    <a:pt x="1026950" y="122"/>
                  </a:lnTo>
                  <a:lnTo>
                    <a:pt x="1025985" y="5654"/>
                  </a:lnTo>
                  <a:lnTo>
                    <a:pt x="1007690" y="39954"/>
                  </a:lnTo>
                  <a:lnTo>
                    <a:pt x="896418" y="190444"/>
                  </a:lnTo>
                  <a:lnTo>
                    <a:pt x="810435" y="300530"/>
                  </a:lnTo>
                  <a:lnTo>
                    <a:pt x="779380" y="339911"/>
                  </a:lnTo>
                  <a:lnTo>
                    <a:pt x="714227" y="421851"/>
                  </a:lnTo>
                  <a:lnTo>
                    <a:pt x="645621" y="507090"/>
                  </a:lnTo>
                  <a:lnTo>
                    <a:pt x="574290" y="594496"/>
                  </a:lnTo>
                  <a:lnTo>
                    <a:pt x="537830" y="638658"/>
                  </a:lnTo>
                  <a:lnTo>
                    <a:pt x="500961" y="682939"/>
                  </a:lnTo>
                  <a:lnTo>
                    <a:pt x="463776" y="727196"/>
                  </a:lnTo>
                  <a:lnTo>
                    <a:pt x="305792" y="912371"/>
                  </a:lnTo>
                  <a:lnTo>
                    <a:pt x="234556" y="994897"/>
                  </a:lnTo>
                  <a:lnTo>
                    <a:pt x="201143" y="1033153"/>
                  </a:lnTo>
                  <a:lnTo>
                    <a:pt x="168963" y="1069604"/>
                  </a:lnTo>
                  <a:lnTo>
                    <a:pt x="155879" y="1084229"/>
                  </a:lnTo>
                  <a:close/>
                </a:path>
                <a:path extrusionOk="0" h="1233170" w="1027430">
                  <a:moveTo>
                    <a:pt x="40695" y="729609"/>
                  </a:moveTo>
                  <a:lnTo>
                    <a:pt x="31604" y="716644"/>
                  </a:lnTo>
                  <a:lnTo>
                    <a:pt x="21992" y="704081"/>
                  </a:lnTo>
                  <a:lnTo>
                    <a:pt x="11874" y="691940"/>
                  </a:lnTo>
                  <a:lnTo>
                    <a:pt x="1266" y="680240"/>
                  </a:lnTo>
                  <a:lnTo>
                    <a:pt x="15871" y="640983"/>
                  </a:lnTo>
                  <a:lnTo>
                    <a:pt x="32971" y="601156"/>
                  </a:lnTo>
                  <a:lnTo>
                    <a:pt x="52711" y="560846"/>
                  </a:lnTo>
                  <a:lnTo>
                    <a:pt x="75236" y="520140"/>
                  </a:lnTo>
                  <a:lnTo>
                    <a:pt x="100694" y="479122"/>
                  </a:lnTo>
                  <a:lnTo>
                    <a:pt x="129231" y="437881"/>
                  </a:lnTo>
                  <a:lnTo>
                    <a:pt x="160992" y="396501"/>
                  </a:lnTo>
                  <a:lnTo>
                    <a:pt x="196123" y="355070"/>
                  </a:lnTo>
                  <a:lnTo>
                    <a:pt x="209892" y="339772"/>
                  </a:lnTo>
                  <a:lnTo>
                    <a:pt x="212262" y="337154"/>
                  </a:lnTo>
                  <a:lnTo>
                    <a:pt x="214632" y="334578"/>
                  </a:lnTo>
                  <a:lnTo>
                    <a:pt x="187205" y="374021"/>
                  </a:lnTo>
                  <a:lnTo>
                    <a:pt x="160890" y="415684"/>
                  </a:lnTo>
                  <a:lnTo>
                    <a:pt x="136004" y="459579"/>
                  </a:lnTo>
                  <a:lnTo>
                    <a:pt x="112863" y="505717"/>
                  </a:lnTo>
                  <a:lnTo>
                    <a:pt x="91784" y="554109"/>
                  </a:lnTo>
                  <a:lnTo>
                    <a:pt x="73084" y="604768"/>
                  </a:lnTo>
                  <a:lnTo>
                    <a:pt x="57080" y="657703"/>
                  </a:lnTo>
                  <a:lnTo>
                    <a:pt x="44318" y="711397"/>
                  </a:lnTo>
                  <a:lnTo>
                    <a:pt x="40695" y="729609"/>
                  </a:lnTo>
                  <a:close/>
                </a:path>
                <a:path extrusionOk="0" h="1233170" w="1027430">
                  <a:moveTo>
                    <a:pt x="20269" y="1230041"/>
                  </a:moveTo>
                  <a:lnTo>
                    <a:pt x="0" y="1200268"/>
                  </a:lnTo>
                  <a:lnTo>
                    <a:pt x="16302" y="1182039"/>
                  </a:lnTo>
                  <a:lnTo>
                    <a:pt x="31405" y="1162786"/>
                  </a:lnTo>
                  <a:lnTo>
                    <a:pt x="45259" y="1142560"/>
                  </a:lnTo>
                  <a:lnTo>
                    <a:pt x="58183" y="1120795"/>
                  </a:lnTo>
                  <a:lnTo>
                    <a:pt x="58551" y="1120141"/>
                  </a:lnTo>
                  <a:lnTo>
                    <a:pt x="58877" y="1119487"/>
                  </a:lnTo>
                  <a:lnTo>
                    <a:pt x="63489" y="1110706"/>
                  </a:lnTo>
                  <a:lnTo>
                    <a:pt x="67882" y="1101791"/>
                  </a:lnTo>
                  <a:lnTo>
                    <a:pt x="72053" y="1092746"/>
                  </a:lnTo>
                  <a:lnTo>
                    <a:pt x="75997" y="1083575"/>
                  </a:lnTo>
                  <a:lnTo>
                    <a:pt x="78081" y="1084025"/>
                  </a:lnTo>
                  <a:lnTo>
                    <a:pt x="80247" y="1084229"/>
                  </a:lnTo>
                  <a:lnTo>
                    <a:pt x="155879" y="1084229"/>
                  </a:lnTo>
                  <a:lnTo>
                    <a:pt x="137835" y="1104400"/>
                  </a:lnTo>
                  <a:lnTo>
                    <a:pt x="107581" y="1137692"/>
                  </a:lnTo>
                  <a:lnTo>
                    <a:pt x="78020" y="1169630"/>
                  </a:lnTo>
                  <a:lnTo>
                    <a:pt x="48975" y="1200364"/>
                  </a:lnTo>
                  <a:lnTo>
                    <a:pt x="20269" y="1230041"/>
                  </a:lnTo>
                  <a:close/>
                </a:path>
                <a:path extrusionOk="0" h="1233170" w="1027430">
                  <a:moveTo>
                    <a:pt x="201188" y="1202160"/>
                  </a:moveTo>
                  <a:lnTo>
                    <a:pt x="254009" y="1185798"/>
                  </a:lnTo>
                  <a:lnTo>
                    <a:pt x="309810" y="1166463"/>
                  </a:lnTo>
                  <a:lnTo>
                    <a:pt x="367494" y="1144376"/>
                  </a:lnTo>
                  <a:lnTo>
                    <a:pt x="425914" y="1119773"/>
                  </a:lnTo>
                  <a:lnTo>
                    <a:pt x="367465" y="1144392"/>
                  </a:lnTo>
                  <a:lnTo>
                    <a:pt x="309741" y="1166493"/>
                  </a:lnTo>
                  <a:lnTo>
                    <a:pt x="254026" y="1185798"/>
                  </a:lnTo>
                  <a:lnTo>
                    <a:pt x="201188" y="1202160"/>
                  </a:lnTo>
                  <a:close/>
                </a:path>
                <a:path extrusionOk="0" h="1233170" w="1027430">
                  <a:moveTo>
                    <a:pt x="42942" y="1233030"/>
                  </a:moveTo>
                  <a:lnTo>
                    <a:pt x="41004" y="1232949"/>
                  </a:lnTo>
                  <a:lnTo>
                    <a:pt x="43228" y="1232949"/>
                  </a:lnTo>
                  <a:lnTo>
                    <a:pt x="72477" y="1230906"/>
                  </a:lnTo>
                  <a:lnTo>
                    <a:pt x="109326" y="1224934"/>
                  </a:lnTo>
                  <a:lnTo>
                    <a:pt x="152631" y="1215268"/>
                  </a:lnTo>
                  <a:lnTo>
                    <a:pt x="201188" y="1202160"/>
                  </a:lnTo>
                  <a:lnTo>
                    <a:pt x="152403" y="1215335"/>
                  </a:lnTo>
                  <a:lnTo>
                    <a:pt x="109068" y="1225009"/>
                  </a:lnTo>
                  <a:lnTo>
                    <a:pt x="72198" y="1230986"/>
                  </a:lnTo>
                  <a:lnTo>
                    <a:pt x="42942" y="1233030"/>
                  </a:lnTo>
                  <a:close/>
                </a:path>
                <a:path extrusionOk="0" h="1233170" w="1027430">
                  <a:moveTo>
                    <a:pt x="41004" y="1232949"/>
                  </a:moveTo>
                  <a:lnTo>
                    <a:pt x="33463" y="1232949"/>
                  </a:lnTo>
                  <a:lnTo>
                    <a:pt x="25741" y="1232008"/>
                  </a:lnTo>
                  <a:lnTo>
                    <a:pt x="20266" y="1230045"/>
                  </a:lnTo>
                  <a:lnTo>
                    <a:pt x="23478" y="1231190"/>
                  </a:lnTo>
                  <a:lnTo>
                    <a:pt x="32127" y="1232574"/>
                  </a:lnTo>
                  <a:lnTo>
                    <a:pt x="41004" y="1232949"/>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7"/>
            <p:cNvSpPr/>
            <p:nvPr/>
          </p:nvSpPr>
          <p:spPr>
            <a:xfrm>
              <a:off x="2140339" y="4820508"/>
              <a:ext cx="1289050" cy="1548130"/>
            </a:xfrm>
            <a:custGeom>
              <a:rect b="b" l="l" r="r" t="t"/>
              <a:pathLst>
                <a:path extrusionOk="0" h="1548129" w="1289050">
                  <a:moveTo>
                    <a:pt x="390403" y="1440894"/>
                  </a:moveTo>
                  <a:lnTo>
                    <a:pt x="220311" y="1440894"/>
                  </a:lnTo>
                  <a:lnTo>
                    <a:pt x="241873" y="1438888"/>
                  </a:lnTo>
                  <a:lnTo>
                    <a:pt x="268762" y="1432889"/>
                  </a:lnTo>
                  <a:lnTo>
                    <a:pt x="336372" y="1409026"/>
                  </a:lnTo>
                  <a:lnTo>
                    <a:pt x="376019" y="1391219"/>
                  </a:lnTo>
                  <a:lnTo>
                    <a:pt x="418847" y="1369533"/>
                  </a:lnTo>
                  <a:lnTo>
                    <a:pt x="464316" y="1343998"/>
                  </a:lnTo>
                  <a:lnTo>
                    <a:pt x="511892" y="1314641"/>
                  </a:lnTo>
                  <a:lnTo>
                    <a:pt x="561036" y="1281491"/>
                  </a:lnTo>
                  <a:lnTo>
                    <a:pt x="611213" y="1244577"/>
                  </a:lnTo>
                  <a:lnTo>
                    <a:pt x="661884" y="1203927"/>
                  </a:lnTo>
                  <a:lnTo>
                    <a:pt x="712514" y="1159571"/>
                  </a:lnTo>
                  <a:lnTo>
                    <a:pt x="762565" y="1111536"/>
                  </a:lnTo>
                  <a:lnTo>
                    <a:pt x="811501" y="1059851"/>
                  </a:lnTo>
                  <a:lnTo>
                    <a:pt x="854295" y="1010391"/>
                  </a:lnTo>
                  <a:lnTo>
                    <a:pt x="893997" y="960726"/>
                  </a:lnTo>
                  <a:lnTo>
                    <a:pt x="930727" y="911106"/>
                  </a:lnTo>
                  <a:lnTo>
                    <a:pt x="964605" y="861782"/>
                  </a:lnTo>
                  <a:lnTo>
                    <a:pt x="995753" y="813003"/>
                  </a:lnTo>
                  <a:lnTo>
                    <a:pt x="1024290" y="765020"/>
                  </a:lnTo>
                  <a:lnTo>
                    <a:pt x="1050337" y="718083"/>
                  </a:lnTo>
                  <a:lnTo>
                    <a:pt x="1074015" y="672443"/>
                  </a:lnTo>
                  <a:lnTo>
                    <a:pt x="1095444" y="628350"/>
                  </a:lnTo>
                  <a:lnTo>
                    <a:pt x="1115152" y="585102"/>
                  </a:lnTo>
                  <a:lnTo>
                    <a:pt x="1132036" y="545805"/>
                  </a:lnTo>
                  <a:lnTo>
                    <a:pt x="1147440" y="507853"/>
                  </a:lnTo>
                  <a:lnTo>
                    <a:pt x="1173069" y="439844"/>
                  </a:lnTo>
                  <a:lnTo>
                    <a:pt x="1192593" y="384028"/>
                  </a:lnTo>
                  <a:lnTo>
                    <a:pt x="1211986" y="324625"/>
                  </a:lnTo>
                  <a:lnTo>
                    <a:pt x="1228621" y="268271"/>
                  </a:lnTo>
                  <a:lnTo>
                    <a:pt x="1242744" y="215070"/>
                  </a:lnTo>
                  <a:lnTo>
                    <a:pt x="1254601" y="165126"/>
                  </a:lnTo>
                  <a:lnTo>
                    <a:pt x="1264438" y="118543"/>
                  </a:lnTo>
                  <a:lnTo>
                    <a:pt x="1272500" y="75425"/>
                  </a:lnTo>
                  <a:lnTo>
                    <a:pt x="1279032" y="35876"/>
                  </a:lnTo>
                  <a:lnTo>
                    <a:pt x="1284280" y="0"/>
                  </a:lnTo>
                  <a:lnTo>
                    <a:pt x="1288652" y="22475"/>
                  </a:lnTo>
                  <a:lnTo>
                    <a:pt x="1284274" y="98243"/>
                  </a:lnTo>
                  <a:lnTo>
                    <a:pt x="1276566" y="147906"/>
                  </a:lnTo>
                  <a:lnTo>
                    <a:pt x="1265873" y="203003"/>
                  </a:lnTo>
                  <a:lnTo>
                    <a:pt x="1252718" y="261717"/>
                  </a:lnTo>
                  <a:lnTo>
                    <a:pt x="1237621" y="322235"/>
                  </a:lnTo>
                  <a:lnTo>
                    <a:pt x="1221104" y="382741"/>
                  </a:lnTo>
                  <a:lnTo>
                    <a:pt x="1203687" y="441421"/>
                  </a:lnTo>
                  <a:lnTo>
                    <a:pt x="1185892" y="496459"/>
                  </a:lnTo>
                  <a:lnTo>
                    <a:pt x="1168325" y="545805"/>
                  </a:lnTo>
                  <a:lnTo>
                    <a:pt x="1168241" y="546123"/>
                  </a:lnTo>
                  <a:lnTo>
                    <a:pt x="1167955" y="546859"/>
                  </a:lnTo>
                  <a:lnTo>
                    <a:pt x="1167832" y="547104"/>
                  </a:lnTo>
                  <a:lnTo>
                    <a:pt x="1167710" y="547554"/>
                  </a:lnTo>
                  <a:lnTo>
                    <a:pt x="1167546" y="547963"/>
                  </a:lnTo>
                  <a:lnTo>
                    <a:pt x="1167383" y="548413"/>
                  </a:lnTo>
                  <a:lnTo>
                    <a:pt x="1167260" y="548659"/>
                  </a:lnTo>
                  <a:lnTo>
                    <a:pt x="1167138" y="548986"/>
                  </a:lnTo>
                  <a:lnTo>
                    <a:pt x="1152469" y="585593"/>
                  </a:lnTo>
                  <a:lnTo>
                    <a:pt x="1152265" y="586084"/>
                  </a:lnTo>
                  <a:lnTo>
                    <a:pt x="1152142" y="586370"/>
                  </a:lnTo>
                  <a:lnTo>
                    <a:pt x="1151979" y="586697"/>
                  </a:lnTo>
                  <a:lnTo>
                    <a:pt x="1151284" y="588374"/>
                  </a:lnTo>
                  <a:lnTo>
                    <a:pt x="1151080" y="588824"/>
                  </a:lnTo>
                  <a:lnTo>
                    <a:pt x="1130029" y="636554"/>
                  </a:lnTo>
                  <a:lnTo>
                    <a:pt x="1109181" y="682535"/>
                  </a:lnTo>
                  <a:lnTo>
                    <a:pt x="1087932" y="727759"/>
                  </a:lnTo>
                  <a:lnTo>
                    <a:pt x="1066133" y="772234"/>
                  </a:lnTo>
                  <a:lnTo>
                    <a:pt x="1043632" y="815968"/>
                  </a:lnTo>
                  <a:lnTo>
                    <a:pt x="1020276" y="858969"/>
                  </a:lnTo>
                  <a:lnTo>
                    <a:pt x="995914" y="901246"/>
                  </a:lnTo>
                  <a:lnTo>
                    <a:pt x="970394" y="942808"/>
                  </a:lnTo>
                  <a:lnTo>
                    <a:pt x="943565" y="983662"/>
                  </a:lnTo>
                  <a:lnTo>
                    <a:pt x="915275" y="1023817"/>
                  </a:lnTo>
                  <a:lnTo>
                    <a:pt x="885372" y="1063282"/>
                  </a:lnTo>
                  <a:lnTo>
                    <a:pt x="853705" y="1102065"/>
                  </a:lnTo>
                  <a:lnTo>
                    <a:pt x="820121" y="1140174"/>
                  </a:lnTo>
                  <a:lnTo>
                    <a:pt x="784470" y="1177617"/>
                  </a:lnTo>
                  <a:lnTo>
                    <a:pt x="746599" y="1214404"/>
                  </a:lnTo>
                  <a:lnTo>
                    <a:pt x="706356" y="1250542"/>
                  </a:lnTo>
                  <a:lnTo>
                    <a:pt x="663591" y="1286039"/>
                  </a:lnTo>
                  <a:lnTo>
                    <a:pt x="623712" y="1315635"/>
                  </a:lnTo>
                  <a:lnTo>
                    <a:pt x="584144" y="1341598"/>
                  </a:lnTo>
                  <a:lnTo>
                    <a:pt x="541964" y="1366586"/>
                  </a:lnTo>
                  <a:lnTo>
                    <a:pt x="497761" y="1390476"/>
                  </a:lnTo>
                  <a:lnTo>
                    <a:pt x="452125" y="1413146"/>
                  </a:lnTo>
                  <a:lnTo>
                    <a:pt x="405648" y="1434473"/>
                  </a:lnTo>
                  <a:lnTo>
                    <a:pt x="390403" y="1440894"/>
                  </a:lnTo>
                  <a:close/>
                </a:path>
                <a:path extrusionOk="0" h="1548129" w="1289050">
                  <a:moveTo>
                    <a:pt x="22962" y="1547648"/>
                  </a:moveTo>
                  <a:lnTo>
                    <a:pt x="13197" y="1547648"/>
                  </a:lnTo>
                  <a:lnTo>
                    <a:pt x="5475" y="1546708"/>
                  </a:lnTo>
                  <a:lnTo>
                    <a:pt x="0" y="1544744"/>
                  </a:lnTo>
                  <a:lnTo>
                    <a:pt x="28709" y="1515064"/>
                  </a:lnTo>
                  <a:lnTo>
                    <a:pt x="57754" y="1484330"/>
                  </a:lnTo>
                  <a:lnTo>
                    <a:pt x="87315" y="1452392"/>
                  </a:lnTo>
                  <a:lnTo>
                    <a:pt x="117569" y="1419100"/>
                  </a:lnTo>
                  <a:lnTo>
                    <a:pt x="148697" y="1384303"/>
                  </a:lnTo>
                  <a:lnTo>
                    <a:pt x="180877" y="1347853"/>
                  </a:lnTo>
                  <a:lnTo>
                    <a:pt x="214289" y="1309597"/>
                  </a:lnTo>
                  <a:lnTo>
                    <a:pt x="285526" y="1227070"/>
                  </a:lnTo>
                  <a:lnTo>
                    <a:pt x="443509" y="1041896"/>
                  </a:lnTo>
                  <a:lnTo>
                    <a:pt x="480695" y="997639"/>
                  </a:lnTo>
                  <a:lnTo>
                    <a:pt x="517563" y="953358"/>
                  </a:lnTo>
                  <a:lnTo>
                    <a:pt x="589984" y="865293"/>
                  </a:lnTo>
                  <a:lnTo>
                    <a:pt x="660044" y="778829"/>
                  </a:lnTo>
                  <a:lnTo>
                    <a:pt x="727014" y="695098"/>
                  </a:lnTo>
                  <a:lnTo>
                    <a:pt x="813807" y="585102"/>
                  </a:lnTo>
                  <a:lnTo>
                    <a:pt x="848779" y="540355"/>
                  </a:lnTo>
                  <a:lnTo>
                    <a:pt x="926608" y="439844"/>
                  </a:lnTo>
                  <a:lnTo>
                    <a:pt x="970647" y="382433"/>
                  </a:lnTo>
                  <a:lnTo>
                    <a:pt x="955869" y="406051"/>
                  </a:lnTo>
                  <a:lnTo>
                    <a:pt x="919578" y="462263"/>
                  </a:lnTo>
                  <a:lnTo>
                    <a:pt x="898258" y="494504"/>
                  </a:lnTo>
                  <a:lnTo>
                    <a:pt x="874952" y="529267"/>
                  </a:lnTo>
                  <a:lnTo>
                    <a:pt x="849756" y="566374"/>
                  </a:lnTo>
                  <a:lnTo>
                    <a:pt x="822768" y="605649"/>
                  </a:lnTo>
                  <a:lnTo>
                    <a:pt x="794085" y="646915"/>
                  </a:lnTo>
                  <a:lnTo>
                    <a:pt x="763803" y="689997"/>
                  </a:lnTo>
                  <a:lnTo>
                    <a:pt x="732020" y="734716"/>
                  </a:lnTo>
                  <a:lnTo>
                    <a:pt x="698832" y="780896"/>
                  </a:lnTo>
                  <a:lnTo>
                    <a:pt x="664338" y="828362"/>
                  </a:lnTo>
                  <a:lnTo>
                    <a:pt x="628634" y="876935"/>
                  </a:lnTo>
                  <a:lnTo>
                    <a:pt x="591817" y="926440"/>
                  </a:lnTo>
                  <a:lnTo>
                    <a:pt x="553984" y="976701"/>
                  </a:lnTo>
                  <a:lnTo>
                    <a:pt x="515232" y="1027539"/>
                  </a:lnTo>
                  <a:lnTo>
                    <a:pt x="452664" y="1107571"/>
                  </a:lnTo>
                  <a:lnTo>
                    <a:pt x="397080" y="1176076"/>
                  </a:lnTo>
                  <a:lnTo>
                    <a:pt x="348389" y="1234023"/>
                  </a:lnTo>
                  <a:lnTo>
                    <a:pt x="306497" y="1282378"/>
                  </a:lnTo>
                  <a:lnTo>
                    <a:pt x="242742" y="1354184"/>
                  </a:lnTo>
                  <a:lnTo>
                    <a:pt x="220695" y="1379570"/>
                  </a:lnTo>
                  <a:lnTo>
                    <a:pt x="205077" y="1399235"/>
                  </a:lnTo>
                  <a:lnTo>
                    <a:pt x="195796" y="1414145"/>
                  </a:lnTo>
                  <a:lnTo>
                    <a:pt x="192761" y="1425268"/>
                  </a:lnTo>
                  <a:lnTo>
                    <a:pt x="195878" y="1433573"/>
                  </a:lnTo>
                  <a:lnTo>
                    <a:pt x="199782" y="1436788"/>
                  </a:lnTo>
                  <a:lnTo>
                    <a:pt x="205199" y="1439074"/>
                  </a:lnTo>
                  <a:lnTo>
                    <a:pt x="212064" y="1440441"/>
                  </a:lnTo>
                  <a:lnTo>
                    <a:pt x="220311" y="1440894"/>
                  </a:lnTo>
                  <a:lnTo>
                    <a:pt x="390403" y="1440894"/>
                  </a:lnTo>
                  <a:lnTo>
                    <a:pt x="347239" y="1459076"/>
                  </a:lnTo>
                  <a:lnTo>
                    <a:pt x="289562" y="1481163"/>
                  </a:lnTo>
                  <a:lnTo>
                    <a:pt x="233760" y="1500497"/>
                  </a:lnTo>
                  <a:lnTo>
                    <a:pt x="180979" y="1516844"/>
                  </a:lnTo>
                  <a:lnTo>
                    <a:pt x="132365" y="1529968"/>
                  </a:lnTo>
                  <a:lnTo>
                    <a:pt x="89060" y="1539634"/>
                  </a:lnTo>
                  <a:lnTo>
                    <a:pt x="52211" y="1545606"/>
                  </a:lnTo>
                  <a:lnTo>
                    <a:pt x="22962" y="1547648"/>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9" name="Google Shape;809;p7"/>
            <p:cNvSpPr/>
            <p:nvPr/>
          </p:nvSpPr>
          <p:spPr>
            <a:xfrm>
              <a:off x="1908178" y="6410300"/>
              <a:ext cx="1521460" cy="640080"/>
            </a:xfrm>
            <a:custGeom>
              <a:rect b="b" l="l" r="r" t="t"/>
              <a:pathLst>
                <a:path extrusionOk="0" h="640079" w="1521460">
                  <a:moveTo>
                    <a:pt x="625598" y="639791"/>
                  </a:moveTo>
                  <a:lnTo>
                    <a:pt x="574467" y="639646"/>
                  </a:lnTo>
                  <a:lnTo>
                    <a:pt x="522141" y="636608"/>
                  </a:lnTo>
                  <a:lnTo>
                    <a:pt x="468448" y="630490"/>
                  </a:lnTo>
                  <a:lnTo>
                    <a:pt x="412638" y="619330"/>
                  </a:lnTo>
                  <a:lnTo>
                    <a:pt x="354531" y="602037"/>
                  </a:lnTo>
                  <a:lnTo>
                    <a:pt x="295773" y="579898"/>
                  </a:lnTo>
                  <a:lnTo>
                    <a:pt x="238013" y="554200"/>
                  </a:lnTo>
                  <a:lnTo>
                    <a:pt x="182898" y="526231"/>
                  </a:lnTo>
                  <a:lnTo>
                    <a:pt x="132075" y="497279"/>
                  </a:lnTo>
                  <a:lnTo>
                    <a:pt x="87191" y="468630"/>
                  </a:lnTo>
                  <a:lnTo>
                    <a:pt x="49895" y="441574"/>
                  </a:lnTo>
                  <a:lnTo>
                    <a:pt x="4651" y="397385"/>
                  </a:lnTo>
                  <a:lnTo>
                    <a:pt x="0" y="382828"/>
                  </a:lnTo>
                  <a:lnTo>
                    <a:pt x="2944" y="374125"/>
                  </a:lnTo>
                  <a:lnTo>
                    <a:pt x="20921" y="338767"/>
                  </a:lnTo>
                  <a:lnTo>
                    <a:pt x="55885" y="285570"/>
                  </a:lnTo>
                  <a:lnTo>
                    <a:pt x="80064" y="254570"/>
                  </a:lnTo>
                  <a:lnTo>
                    <a:pt x="108882" y="221854"/>
                  </a:lnTo>
                  <a:lnTo>
                    <a:pt x="142470" y="188340"/>
                  </a:lnTo>
                  <a:lnTo>
                    <a:pt x="180959" y="154940"/>
                  </a:lnTo>
                  <a:lnTo>
                    <a:pt x="224479" y="122570"/>
                  </a:lnTo>
                  <a:lnTo>
                    <a:pt x="273161" y="92144"/>
                  </a:lnTo>
                  <a:lnTo>
                    <a:pt x="327137" y="64579"/>
                  </a:lnTo>
                  <a:lnTo>
                    <a:pt x="386536" y="40788"/>
                  </a:lnTo>
                  <a:lnTo>
                    <a:pt x="451490" y="21687"/>
                  </a:lnTo>
                  <a:lnTo>
                    <a:pt x="522129" y="8190"/>
                  </a:lnTo>
                  <a:lnTo>
                    <a:pt x="598584" y="1213"/>
                  </a:lnTo>
                  <a:lnTo>
                    <a:pt x="643746" y="0"/>
                  </a:lnTo>
                  <a:lnTo>
                    <a:pt x="686312" y="408"/>
                  </a:lnTo>
                  <a:lnTo>
                    <a:pt x="727117" y="2481"/>
                  </a:lnTo>
                  <a:lnTo>
                    <a:pt x="766998" y="6261"/>
                  </a:lnTo>
                  <a:lnTo>
                    <a:pt x="806793" y="11789"/>
                  </a:lnTo>
                  <a:lnTo>
                    <a:pt x="847337" y="19109"/>
                  </a:lnTo>
                  <a:lnTo>
                    <a:pt x="889468" y="28262"/>
                  </a:lnTo>
                  <a:lnTo>
                    <a:pt x="934021" y="39290"/>
                  </a:lnTo>
                  <a:lnTo>
                    <a:pt x="981835" y="52236"/>
                  </a:lnTo>
                  <a:lnTo>
                    <a:pt x="1033745" y="67142"/>
                  </a:lnTo>
                  <a:lnTo>
                    <a:pt x="1090588" y="84050"/>
                  </a:lnTo>
                  <a:lnTo>
                    <a:pt x="1222420" y="124042"/>
                  </a:lnTo>
                  <a:lnTo>
                    <a:pt x="1316399" y="154368"/>
                  </a:lnTo>
                  <a:lnTo>
                    <a:pt x="1389329" y="181374"/>
                  </a:lnTo>
                  <a:lnTo>
                    <a:pt x="1443581" y="204971"/>
                  </a:lnTo>
                  <a:lnTo>
                    <a:pt x="1481525" y="225069"/>
                  </a:lnTo>
                  <a:lnTo>
                    <a:pt x="1517975" y="254411"/>
                  </a:lnTo>
                  <a:lnTo>
                    <a:pt x="1521222" y="263476"/>
                  </a:lnTo>
                  <a:lnTo>
                    <a:pt x="1512221" y="280437"/>
                  </a:lnTo>
                  <a:lnTo>
                    <a:pt x="1454402" y="330346"/>
                  </a:lnTo>
                  <a:lnTo>
                    <a:pt x="1410823" y="360443"/>
                  </a:lnTo>
                  <a:lnTo>
                    <a:pt x="1360958" y="392067"/>
                  </a:lnTo>
                  <a:lnTo>
                    <a:pt x="1307426" y="423793"/>
                  </a:lnTo>
                  <a:lnTo>
                    <a:pt x="1252848" y="454195"/>
                  </a:lnTo>
                  <a:lnTo>
                    <a:pt x="1199844" y="481848"/>
                  </a:lnTo>
                  <a:lnTo>
                    <a:pt x="1151033" y="505326"/>
                  </a:lnTo>
                  <a:lnTo>
                    <a:pt x="1109036" y="523204"/>
                  </a:lnTo>
                  <a:lnTo>
                    <a:pt x="1060391" y="541717"/>
                  </a:lnTo>
                  <a:lnTo>
                    <a:pt x="1012273" y="559205"/>
                  </a:lnTo>
                  <a:lnTo>
                    <a:pt x="964507" y="575481"/>
                  </a:lnTo>
                  <a:lnTo>
                    <a:pt x="916923" y="590359"/>
                  </a:lnTo>
                  <a:lnTo>
                    <a:pt x="869349" y="603651"/>
                  </a:lnTo>
                  <a:lnTo>
                    <a:pt x="821612" y="615171"/>
                  </a:lnTo>
                  <a:lnTo>
                    <a:pt x="773541" y="624732"/>
                  </a:lnTo>
                  <a:lnTo>
                    <a:pt x="724962" y="632147"/>
                  </a:lnTo>
                  <a:lnTo>
                    <a:pt x="675705" y="637229"/>
                  </a:lnTo>
                  <a:lnTo>
                    <a:pt x="625598" y="639791"/>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0" name="Google Shape;810;p7"/>
            <p:cNvSpPr/>
            <p:nvPr/>
          </p:nvSpPr>
          <p:spPr>
            <a:xfrm>
              <a:off x="1909118" y="6663837"/>
              <a:ext cx="1520825" cy="386715"/>
            </a:xfrm>
            <a:custGeom>
              <a:rect b="b" l="l" r="r" t="t"/>
              <a:pathLst>
                <a:path extrusionOk="0" h="386715" w="1520825">
                  <a:moveTo>
                    <a:pt x="624658" y="386253"/>
                  </a:moveTo>
                  <a:lnTo>
                    <a:pt x="573527" y="386109"/>
                  </a:lnTo>
                  <a:lnTo>
                    <a:pt x="521201" y="383071"/>
                  </a:lnTo>
                  <a:lnTo>
                    <a:pt x="467509" y="376952"/>
                  </a:lnTo>
                  <a:lnTo>
                    <a:pt x="414401" y="366475"/>
                  </a:lnTo>
                  <a:lnTo>
                    <a:pt x="359148" y="350378"/>
                  </a:lnTo>
                  <a:lnTo>
                    <a:pt x="303172" y="329773"/>
                  </a:lnTo>
                  <a:lnTo>
                    <a:pt x="247895" y="305773"/>
                  </a:lnTo>
                  <a:lnTo>
                    <a:pt x="194739" y="279491"/>
                  </a:lnTo>
                  <a:lnTo>
                    <a:pt x="145127" y="252040"/>
                  </a:lnTo>
                  <a:lnTo>
                    <a:pt x="100480" y="224533"/>
                  </a:lnTo>
                  <a:lnTo>
                    <a:pt x="62222" y="198083"/>
                  </a:lnTo>
                  <a:lnTo>
                    <a:pt x="31774" y="173803"/>
                  </a:lnTo>
                  <a:lnTo>
                    <a:pt x="0" y="136203"/>
                  </a:lnTo>
                  <a:lnTo>
                    <a:pt x="41616" y="136181"/>
                  </a:lnTo>
                  <a:lnTo>
                    <a:pt x="84720" y="135464"/>
                  </a:lnTo>
                  <a:lnTo>
                    <a:pt x="129724" y="134102"/>
                  </a:lnTo>
                  <a:lnTo>
                    <a:pt x="177038" y="132142"/>
                  </a:lnTo>
                  <a:lnTo>
                    <a:pt x="227073" y="129632"/>
                  </a:lnTo>
                  <a:lnTo>
                    <a:pt x="280241" y="126620"/>
                  </a:lnTo>
                  <a:lnTo>
                    <a:pt x="397617" y="119284"/>
                  </a:lnTo>
                  <a:lnTo>
                    <a:pt x="462646" y="115057"/>
                  </a:lnTo>
                  <a:lnTo>
                    <a:pt x="527728" y="110532"/>
                  </a:lnTo>
                  <a:lnTo>
                    <a:pt x="592648" y="105541"/>
                  </a:lnTo>
                  <a:lnTo>
                    <a:pt x="656990" y="100169"/>
                  </a:lnTo>
                  <a:lnTo>
                    <a:pt x="720336" y="94504"/>
                  </a:lnTo>
                  <a:lnTo>
                    <a:pt x="782268" y="88633"/>
                  </a:lnTo>
                  <a:lnTo>
                    <a:pt x="842370" y="82642"/>
                  </a:lnTo>
                  <a:lnTo>
                    <a:pt x="900225" y="76619"/>
                  </a:lnTo>
                  <a:lnTo>
                    <a:pt x="1007521" y="64825"/>
                  </a:lnTo>
                  <a:lnTo>
                    <a:pt x="1100818" y="53945"/>
                  </a:lnTo>
                  <a:lnTo>
                    <a:pt x="1232063" y="37711"/>
                  </a:lnTo>
                  <a:lnTo>
                    <a:pt x="1299289" y="29027"/>
                  </a:lnTo>
                  <a:lnTo>
                    <a:pt x="1486727" y="3742"/>
                  </a:lnTo>
                  <a:lnTo>
                    <a:pt x="1516278" y="0"/>
                  </a:lnTo>
                  <a:lnTo>
                    <a:pt x="1519179" y="4008"/>
                  </a:lnTo>
                  <a:lnTo>
                    <a:pt x="1520527" y="7362"/>
                  </a:lnTo>
                  <a:lnTo>
                    <a:pt x="1520282" y="9939"/>
                  </a:lnTo>
                  <a:lnTo>
                    <a:pt x="1488135" y="49665"/>
                  </a:lnTo>
                  <a:lnTo>
                    <a:pt x="1453462" y="76808"/>
                  </a:lnTo>
                  <a:lnTo>
                    <a:pt x="1409883" y="106905"/>
                  </a:lnTo>
                  <a:lnTo>
                    <a:pt x="1360018" y="138529"/>
                  </a:lnTo>
                  <a:lnTo>
                    <a:pt x="1306486" y="170255"/>
                  </a:lnTo>
                  <a:lnTo>
                    <a:pt x="1251908" y="200658"/>
                  </a:lnTo>
                  <a:lnTo>
                    <a:pt x="1198904" y="228311"/>
                  </a:lnTo>
                  <a:lnTo>
                    <a:pt x="1150093" y="251789"/>
                  </a:lnTo>
                  <a:lnTo>
                    <a:pt x="1108096" y="269666"/>
                  </a:lnTo>
                  <a:lnTo>
                    <a:pt x="1059452" y="288179"/>
                  </a:lnTo>
                  <a:lnTo>
                    <a:pt x="1011333" y="305667"/>
                  </a:lnTo>
                  <a:lnTo>
                    <a:pt x="963567" y="321943"/>
                  </a:lnTo>
                  <a:lnTo>
                    <a:pt x="915984" y="336821"/>
                  </a:lnTo>
                  <a:lnTo>
                    <a:pt x="868409" y="350113"/>
                  </a:lnTo>
                  <a:lnTo>
                    <a:pt x="820673" y="361633"/>
                  </a:lnTo>
                  <a:lnTo>
                    <a:pt x="772601" y="371194"/>
                  </a:lnTo>
                  <a:lnTo>
                    <a:pt x="724023" y="378609"/>
                  </a:lnTo>
                  <a:lnTo>
                    <a:pt x="674766" y="383691"/>
                  </a:lnTo>
                  <a:lnTo>
                    <a:pt x="624658" y="386253"/>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7"/>
            <p:cNvSpPr/>
            <p:nvPr/>
          </p:nvSpPr>
          <p:spPr>
            <a:xfrm>
              <a:off x="2510767" y="7048872"/>
              <a:ext cx="53340" cy="1905"/>
            </a:xfrm>
            <a:custGeom>
              <a:rect b="b" l="l" r="r" t="t"/>
              <a:pathLst>
                <a:path extrusionOk="0" h="1904" w="53339">
                  <a:moveTo>
                    <a:pt x="0" y="1488"/>
                  </a:moveTo>
                  <a:lnTo>
                    <a:pt x="52803" y="0"/>
                  </a:lnTo>
                  <a:lnTo>
                    <a:pt x="0" y="1488"/>
                  </a:lnTo>
                  <a:close/>
                </a:path>
              </a:pathLst>
            </a:custGeom>
            <a:solidFill>
              <a:srgbClr val="AFC8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7"/>
            <p:cNvSpPr/>
            <p:nvPr/>
          </p:nvSpPr>
          <p:spPr>
            <a:xfrm>
              <a:off x="1908015" y="6410777"/>
              <a:ext cx="1202690" cy="533400"/>
            </a:xfrm>
            <a:custGeom>
              <a:rect b="b" l="l" r="r" t="t"/>
              <a:pathLst>
                <a:path extrusionOk="0" h="533400" w="1202689">
                  <a:moveTo>
                    <a:pt x="14885" y="409431"/>
                  </a:moveTo>
                  <a:lnTo>
                    <a:pt x="13156" y="407710"/>
                  </a:lnTo>
                  <a:lnTo>
                    <a:pt x="11971" y="406361"/>
                  </a:lnTo>
                  <a:lnTo>
                    <a:pt x="11399" y="405665"/>
                  </a:lnTo>
                  <a:lnTo>
                    <a:pt x="4004" y="396953"/>
                  </a:lnTo>
                  <a:lnTo>
                    <a:pt x="0" y="389591"/>
                  </a:lnTo>
                  <a:lnTo>
                    <a:pt x="40" y="382924"/>
                  </a:lnTo>
                  <a:lnTo>
                    <a:pt x="163" y="382351"/>
                  </a:lnTo>
                  <a:lnTo>
                    <a:pt x="21104" y="338257"/>
                  </a:lnTo>
                  <a:lnTo>
                    <a:pt x="56048" y="285093"/>
                  </a:lnTo>
                  <a:lnTo>
                    <a:pt x="80227" y="254092"/>
                  </a:lnTo>
                  <a:lnTo>
                    <a:pt x="109045" y="221377"/>
                  </a:lnTo>
                  <a:lnTo>
                    <a:pt x="142633" y="187862"/>
                  </a:lnTo>
                  <a:lnTo>
                    <a:pt x="181122" y="154462"/>
                  </a:lnTo>
                  <a:lnTo>
                    <a:pt x="224642" y="122092"/>
                  </a:lnTo>
                  <a:lnTo>
                    <a:pt x="273325" y="91667"/>
                  </a:lnTo>
                  <a:lnTo>
                    <a:pt x="327300" y="64102"/>
                  </a:lnTo>
                  <a:lnTo>
                    <a:pt x="386699" y="40311"/>
                  </a:lnTo>
                  <a:lnTo>
                    <a:pt x="451653" y="21210"/>
                  </a:lnTo>
                  <a:lnTo>
                    <a:pt x="522292" y="7713"/>
                  </a:lnTo>
                  <a:lnTo>
                    <a:pt x="598748" y="736"/>
                  </a:lnTo>
                  <a:lnTo>
                    <a:pt x="603569" y="531"/>
                  </a:lnTo>
                  <a:lnTo>
                    <a:pt x="608962" y="286"/>
                  </a:lnTo>
                  <a:lnTo>
                    <a:pt x="619586" y="0"/>
                  </a:lnTo>
                  <a:lnTo>
                    <a:pt x="577274" y="7385"/>
                  </a:lnTo>
                  <a:lnTo>
                    <a:pt x="533929" y="17390"/>
                  </a:lnTo>
                  <a:lnTo>
                    <a:pt x="489782" y="30318"/>
                  </a:lnTo>
                  <a:lnTo>
                    <a:pt x="445066" y="46470"/>
                  </a:lnTo>
                  <a:lnTo>
                    <a:pt x="400015" y="66149"/>
                  </a:lnTo>
                  <a:lnTo>
                    <a:pt x="354860" y="89657"/>
                  </a:lnTo>
                  <a:lnTo>
                    <a:pt x="306811" y="119141"/>
                  </a:lnTo>
                  <a:lnTo>
                    <a:pt x="260285" y="152045"/>
                  </a:lnTo>
                  <a:lnTo>
                    <a:pt x="217058" y="186863"/>
                  </a:lnTo>
                  <a:lnTo>
                    <a:pt x="178906" y="222087"/>
                  </a:lnTo>
                  <a:lnTo>
                    <a:pt x="147605" y="256211"/>
                  </a:lnTo>
                  <a:lnTo>
                    <a:pt x="124930" y="287727"/>
                  </a:lnTo>
                  <a:lnTo>
                    <a:pt x="112566" y="336909"/>
                  </a:lnTo>
                  <a:lnTo>
                    <a:pt x="119543" y="346867"/>
                  </a:lnTo>
                  <a:lnTo>
                    <a:pt x="132224" y="353382"/>
                  </a:lnTo>
                  <a:lnTo>
                    <a:pt x="150919" y="356937"/>
                  </a:lnTo>
                  <a:lnTo>
                    <a:pt x="175938" y="358015"/>
                  </a:lnTo>
                  <a:lnTo>
                    <a:pt x="600737" y="358015"/>
                  </a:lnTo>
                  <a:lnTo>
                    <a:pt x="289922" y="379184"/>
                  </a:lnTo>
                  <a:lnTo>
                    <a:pt x="190844" y="384614"/>
                  </a:lnTo>
                  <a:lnTo>
                    <a:pt x="101936" y="388109"/>
                  </a:lnTo>
                  <a:lnTo>
                    <a:pt x="60417" y="389030"/>
                  </a:lnTo>
                  <a:lnTo>
                    <a:pt x="1103" y="389264"/>
                  </a:lnTo>
                  <a:lnTo>
                    <a:pt x="14885" y="409431"/>
                  </a:lnTo>
                  <a:close/>
                </a:path>
                <a:path extrusionOk="0" h="533400" w="1202689">
                  <a:moveTo>
                    <a:pt x="600737" y="358015"/>
                  </a:moveTo>
                  <a:lnTo>
                    <a:pt x="175938" y="358015"/>
                  </a:lnTo>
                  <a:lnTo>
                    <a:pt x="199935" y="357454"/>
                  </a:lnTo>
                  <a:lnTo>
                    <a:pt x="228080" y="355923"/>
                  </a:lnTo>
                  <a:lnTo>
                    <a:pt x="346758" y="347363"/>
                  </a:lnTo>
                  <a:lnTo>
                    <a:pt x="692099" y="326649"/>
                  </a:lnTo>
                  <a:lnTo>
                    <a:pt x="741439" y="322591"/>
                  </a:lnTo>
                  <a:lnTo>
                    <a:pt x="1113349" y="287013"/>
                  </a:lnTo>
                  <a:lnTo>
                    <a:pt x="1157088" y="284051"/>
                  </a:lnTo>
                  <a:lnTo>
                    <a:pt x="1187853" y="282959"/>
                  </a:lnTo>
                  <a:lnTo>
                    <a:pt x="1197087" y="282959"/>
                  </a:lnTo>
                  <a:lnTo>
                    <a:pt x="1202276" y="283491"/>
                  </a:lnTo>
                  <a:lnTo>
                    <a:pt x="1202317" y="284759"/>
                  </a:lnTo>
                  <a:lnTo>
                    <a:pt x="1198626" y="287308"/>
                  </a:lnTo>
                  <a:lnTo>
                    <a:pt x="1145523" y="301733"/>
                  </a:lnTo>
                  <a:lnTo>
                    <a:pt x="873141" y="332661"/>
                  </a:lnTo>
                  <a:lnTo>
                    <a:pt x="644582" y="354405"/>
                  </a:lnTo>
                  <a:lnTo>
                    <a:pt x="600737" y="358015"/>
                  </a:lnTo>
                  <a:close/>
                </a:path>
                <a:path extrusionOk="0" h="533400" w="1202689">
                  <a:moveTo>
                    <a:pt x="20388" y="389345"/>
                  </a:moveTo>
                  <a:lnTo>
                    <a:pt x="13932" y="389345"/>
                  </a:lnTo>
                  <a:lnTo>
                    <a:pt x="1103" y="389264"/>
                  </a:lnTo>
                  <a:lnTo>
                    <a:pt x="30749" y="389264"/>
                  </a:lnTo>
                  <a:lnTo>
                    <a:pt x="20388" y="389345"/>
                  </a:lnTo>
                  <a:close/>
                </a:path>
                <a:path extrusionOk="0" h="533400" w="1202689">
                  <a:moveTo>
                    <a:pt x="16655" y="411193"/>
                  </a:moveTo>
                  <a:lnTo>
                    <a:pt x="15144" y="409811"/>
                  </a:lnTo>
                  <a:lnTo>
                    <a:pt x="14885" y="409431"/>
                  </a:lnTo>
                  <a:lnTo>
                    <a:pt x="16655" y="411193"/>
                  </a:lnTo>
                  <a:close/>
                </a:path>
                <a:path extrusionOk="0" h="533400" w="1202689">
                  <a:moveTo>
                    <a:pt x="41558" y="433977"/>
                  </a:moveTo>
                  <a:lnTo>
                    <a:pt x="28997" y="423476"/>
                  </a:lnTo>
                  <a:lnTo>
                    <a:pt x="16655" y="411193"/>
                  </a:lnTo>
                  <a:lnTo>
                    <a:pt x="41558" y="433977"/>
                  </a:lnTo>
                  <a:close/>
                </a:path>
                <a:path extrusionOk="0" h="533400" w="1202689">
                  <a:moveTo>
                    <a:pt x="46311" y="437951"/>
                  </a:moveTo>
                  <a:lnTo>
                    <a:pt x="44196" y="436391"/>
                  </a:lnTo>
                  <a:lnTo>
                    <a:pt x="41558" y="433977"/>
                  </a:lnTo>
                  <a:lnTo>
                    <a:pt x="46311" y="437951"/>
                  </a:lnTo>
                  <a:close/>
                </a:path>
                <a:path extrusionOk="0" h="533400" w="1202689">
                  <a:moveTo>
                    <a:pt x="82960" y="464985"/>
                  </a:moveTo>
                  <a:lnTo>
                    <a:pt x="76124" y="460392"/>
                  </a:lnTo>
                  <a:lnTo>
                    <a:pt x="50190" y="441194"/>
                  </a:lnTo>
                  <a:lnTo>
                    <a:pt x="46311" y="437951"/>
                  </a:lnTo>
                  <a:lnTo>
                    <a:pt x="82960" y="464985"/>
                  </a:lnTo>
                  <a:close/>
                </a:path>
                <a:path extrusionOk="0" h="533400" w="1202689">
                  <a:moveTo>
                    <a:pt x="90885" y="470311"/>
                  </a:moveTo>
                  <a:lnTo>
                    <a:pt x="85781" y="467066"/>
                  </a:lnTo>
                  <a:lnTo>
                    <a:pt x="82960" y="464985"/>
                  </a:lnTo>
                  <a:lnTo>
                    <a:pt x="90885" y="470311"/>
                  </a:lnTo>
                  <a:close/>
                </a:path>
                <a:path extrusionOk="0" h="533400" w="1202689">
                  <a:moveTo>
                    <a:pt x="135997" y="498991"/>
                  </a:moveTo>
                  <a:lnTo>
                    <a:pt x="127072" y="493684"/>
                  </a:lnTo>
                  <a:lnTo>
                    <a:pt x="106192" y="480598"/>
                  </a:lnTo>
                  <a:lnTo>
                    <a:pt x="90885" y="470311"/>
                  </a:lnTo>
                  <a:lnTo>
                    <a:pt x="135997" y="498991"/>
                  </a:lnTo>
                  <a:close/>
                </a:path>
                <a:path extrusionOk="0" h="533400" w="1202689">
                  <a:moveTo>
                    <a:pt x="139033" y="500796"/>
                  </a:moveTo>
                  <a:lnTo>
                    <a:pt x="137425" y="499899"/>
                  </a:lnTo>
                  <a:lnTo>
                    <a:pt x="135997" y="498991"/>
                  </a:lnTo>
                  <a:lnTo>
                    <a:pt x="139033" y="500796"/>
                  </a:lnTo>
                  <a:close/>
                </a:path>
                <a:path extrusionOk="0" h="533400" w="1202689">
                  <a:moveTo>
                    <a:pt x="196654" y="532952"/>
                  </a:moveTo>
                  <a:lnTo>
                    <a:pt x="172464" y="519981"/>
                  </a:lnTo>
                  <a:lnTo>
                    <a:pt x="149217" y="506852"/>
                  </a:lnTo>
                  <a:lnTo>
                    <a:pt x="139033" y="500796"/>
                  </a:lnTo>
                  <a:lnTo>
                    <a:pt x="196654" y="532952"/>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7"/>
            <p:cNvSpPr/>
            <p:nvPr/>
          </p:nvSpPr>
          <p:spPr>
            <a:xfrm>
              <a:off x="1909118" y="6680362"/>
              <a:ext cx="1518285" cy="370205"/>
            </a:xfrm>
            <a:custGeom>
              <a:rect b="b" l="l" r="r" t="t"/>
              <a:pathLst>
                <a:path extrusionOk="0" h="370204" w="1518285">
                  <a:moveTo>
                    <a:pt x="601649" y="369999"/>
                  </a:moveTo>
                  <a:lnTo>
                    <a:pt x="535651" y="367683"/>
                  </a:lnTo>
                  <a:lnTo>
                    <a:pt x="467509" y="360428"/>
                  </a:lnTo>
                  <a:lnTo>
                    <a:pt x="423592" y="352156"/>
                  </a:lnTo>
                  <a:lnTo>
                    <a:pt x="378024" y="339872"/>
                  </a:lnTo>
                  <a:lnTo>
                    <a:pt x="331622" y="324214"/>
                  </a:lnTo>
                  <a:lnTo>
                    <a:pt x="285199" y="305819"/>
                  </a:lnTo>
                  <a:lnTo>
                    <a:pt x="239570" y="285324"/>
                  </a:lnTo>
                  <a:lnTo>
                    <a:pt x="195551" y="263367"/>
                  </a:lnTo>
                  <a:lnTo>
                    <a:pt x="136322" y="230314"/>
                  </a:lnTo>
                  <a:lnTo>
                    <a:pt x="84678" y="197481"/>
                  </a:lnTo>
                  <a:lnTo>
                    <a:pt x="43092" y="166806"/>
                  </a:lnTo>
                  <a:lnTo>
                    <a:pt x="14041" y="140226"/>
                  </a:lnTo>
                  <a:lnTo>
                    <a:pt x="0" y="119679"/>
                  </a:lnTo>
                  <a:lnTo>
                    <a:pt x="19285" y="119760"/>
                  </a:lnTo>
                  <a:lnTo>
                    <a:pt x="59314" y="119445"/>
                  </a:lnTo>
                  <a:lnTo>
                    <a:pt x="100833" y="118524"/>
                  </a:lnTo>
                  <a:lnTo>
                    <a:pt x="144191" y="117038"/>
                  </a:lnTo>
                  <a:lnTo>
                    <a:pt x="189741" y="115029"/>
                  </a:lnTo>
                  <a:lnTo>
                    <a:pt x="237833" y="112535"/>
                  </a:lnTo>
                  <a:lnTo>
                    <a:pt x="343048" y="106259"/>
                  </a:lnTo>
                  <a:lnTo>
                    <a:pt x="462646" y="98532"/>
                  </a:lnTo>
                  <a:lnTo>
                    <a:pt x="523150" y="94349"/>
                  </a:lnTo>
                  <a:lnTo>
                    <a:pt x="583539" y="89755"/>
                  </a:lnTo>
                  <a:lnTo>
                    <a:pt x="643479" y="84820"/>
                  </a:lnTo>
                  <a:lnTo>
                    <a:pt x="702633" y="79615"/>
                  </a:lnTo>
                  <a:lnTo>
                    <a:pt x="760668" y="74209"/>
                  </a:lnTo>
                  <a:lnTo>
                    <a:pt x="817248" y="68672"/>
                  </a:lnTo>
                  <a:lnTo>
                    <a:pt x="872038" y="63076"/>
                  </a:lnTo>
                  <a:lnTo>
                    <a:pt x="974907" y="51981"/>
                  </a:lnTo>
                  <a:lnTo>
                    <a:pt x="1066595" y="41485"/>
                  </a:lnTo>
                  <a:lnTo>
                    <a:pt x="1144420" y="32148"/>
                  </a:lnTo>
                  <a:lnTo>
                    <a:pt x="1115906" y="38436"/>
                  </a:lnTo>
                  <a:lnTo>
                    <a:pt x="1044164" y="52904"/>
                  </a:lnTo>
                  <a:lnTo>
                    <a:pt x="1001645" y="60883"/>
                  </a:lnTo>
                  <a:lnTo>
                    <a:pt x="955168" y="69222"/>
                  </a:lnTo>
                  <a:lnTo>
                    <a:pt x="905088" y="77821"/>
                  </a:lnTo>
                  <a:lnTo>
                    <a:pt x="851760" y="86577"/>
                  </a:lnTo>
                  <a:lnTo>
                    <a:pt x="795538" y="95389"/>
                  </a:lnTo>
                  <a:lnTo>
                    <a:pt x="736778" y="104156"/>
                  </a:lnTo>
                  <a:lnTo>
                    <a:pt x="675835" y="112776"/>
                  </a:lnTo>
                  <a:lnTo>
                    <a:pt x="613063" y="121147"/>
                  </a:lnTo>
                  <a:lnTo>
                    <a:pt x="548818" y="129168"/>
                  </a:lnTo>
                  <a:lnTo>
                    <a:pt x="445902" y="140234"/>
                  </a:lnTo>
                  <a:lnTo>
                    <a:pt x="361634" y="147098"/>
                  </a:lnTo>
                  <a:lnTo>
                    <a:pt x="294421" y="151034"/>
                  </a:lnTo>
                  <a:lnTo>
                    <a:pt x="242672" y="153310"/>
                  </a:lnTo>
                  <a:lnTo>
                    <a:pt x="204792" y="155200"/>
                  </a:lnTo>
                  <a:lnTo>
                    <a:pt x="179191" y="157973"/>
                  </a:lnTo>
                  <a:lnTo>
                    <a:pt x="164274" y="162902"/>
                  </a:lnTo>
                  <a:lnTo>
                    <a:pt x="158451" y="171256"/>
                  </a:lnTo>
                  <a:lnTo>
                    <a:pt x="161816" y="184047"/>
                  </a:lnTo>
                  <a:lnTo>
                    <a:pt x="198207" y="216355"/>
                  </a:lnTo>
                  <a:lnTo>
                    <a:pt x="269347" y="252404"/>
                  </a:lnTo>
                  <a:lnTo>
                    <a:pt x="316147" y="269871"/>
                  </a:lnTo>
                  <a:lnTo>
                    <a:pt x="369474" y="285921"/>
                  </a:lnTo>
                  <a:lnTo>
                    <a:pt x="428606" y="299769"/>
                  </a:lnTo>
                  <a:lnTo>
                    <a:pt x="492826" y="310631"/>
                  </a:lnTo>
                  <a:lnTo>
                    <a:pt x="561411" y="317724"/>
                  </a:lnTo>
                  <a:lnTo>
                    <a:pt x="633641" y="320262"/>
                  </a:lnTo>
                  <a:lnTo>
                    <a:pt x="661394" y="319882"/>
                  </a:lnTo>
                  <a:lnTo>
                    <a:pt x="736310" y="315328"/>
                  </a:lnTo>
                  <a:lnTo>
                    <a:pt x="799429" y="307811"/>
                  </a:lnTo>
                  <a:lnTo>
                    <a:pt x="859884" y="297515"/>
                  </a:lnTo>
                  <a:lnTo>
                    <a:pt x="917463" y="284939"/>
                  </a:lnTo>
                  <a:lnTo>
                    <a:pt x="971953" y="270582"/>
                  </a:lnTo>
                  <a:lnTo>
                    <a:pt x="1023140" y="254941"/>
                  </a:lnTo>
                  <a:lnTo>
                    <a:pt x="1070812" y="238517"/>
                  </a:lnTo>
                  <a:lnTo>
                    <a:pt x="1114755" y="221808"/>
                  </a:lnTo>
                  <a:lnTo>
                    <a:pt x="1154756" y="205312"/>
                  </a:lnTo>
                  <a:lnTo>
                    <a:pt x="1190602" y="189529"/>
                  </a:lnTo>
                  <a:lnTo>
                    <a:pt x="1248978" y="162094"/>
                  </a:lnTo>
                  <a:lnTo>
                    <a:pt x="1307095" y="132721"/>
                  </a:lnTo>
                  <a:lnTo>
                    <a:pt x="1359734" y="103654"/>
                  </a:lnTo>
                  <a:lnTo>
                    <a:pt x="1407026" y="75372"/>
                  </a:lnTo>
                  <a:lnTo>
                    <a:pt x="1449106" y="48350"/>
                  </a:lnTo>
                  <a:lnTo>
                    <a:pt x="1486105" y="23067"/>
                  </a:lnTo>
                  <a:lnTo>
                    <a:pt x="1518158" y="0"/>
                  </a:lnTo>
                  <a:lnTo>
                    <a:pt x="1503277" y="19092"/>
                  </a:lnTo>
                  <a:lnTo>
                    <a:pt x="1438697" y="70821"/>
                  </a:lnTo>
                  <a:lnTo>
                    <a:pt x="1393846" y="100821"/>
                  </a:lnTo>
                  <a:lnTo>
                    <a:pt x="1343854" y="131821"/>
                  </a:lnTo>
                  <a:lnTo>
                    <a:pt x="1290695" y="162748"/>
                  </a:lnTo>
                  <a:lnTo>
                    <a:pt x="1240181" y="190430"/>
                  </a:lnTo>
                  <a:lnTo>
                    <a:pt x="1191520" y="215476"/>
                  </a:lnTo>
                  <a:lnTo>
                    <a:pt x="1146798" y="236757"/>
                  </a:lnTo>
                  <a:lnTo>
                    <a:pt x="1108096" y="253142"/>
                  </a:lnTo>
                  <a:lnTo>
                    <a:pt x="1057257" y="272466"/>
                  </a:lnTo>
                  <a:lnTo>
                    <a:pt x="1006983" y="290661"/>
                  </a:lnTo>
                  <a:lnTo>
                    <a:pt x="957080" y="307514"/>
                  </a:lnTo>
                  <a:lnTo>
                    <a:pt x="907351" y="322812"/>
                  </a:lnTo>
                  <a:lnTo>
                    <a:pt x="857600" y="336342"/>
                  </a:lnTo>
                  <a:lnTo>
                    <a:pt x="807631" y="347889"/>
                  </a:lnTo>
                  <a:lnTo>
                    <a:pt x="757247" y="357242"/>
                  </a:lnTo>
                  <a:lnTo>
                    <a:pt x="706253" y="364187"/>
                  </a:lnTo>
                  <a:lnTo>
                    <a:pt x="654452" y="368510"/>
                  </a:lnTo>
                  <a:lnTo>
                    <a:pt x="601649" y="369999"/>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4" name="Google Shape;814;p7"/>
            <p:cNvSpPr/>
            <p:nvPr/>
          </p:nvSpPr>
          <p:spPr>
            <a:xfrm>
              <a:off x="1114941" y="7322686"/>
              <a:ext cx="521334" cy="113664"/>
            </a:xfrm>
            <a:custGeom>
              <a:rect b="b" l="l" r="r" t="t"/>
              <a:pathLst>
                <a:path extrusionOk="0" h="113665" w="521335">
                  <a:moveTo>
                    <a:pt x="521116" y="113502"/>
                  </a:moveTo>
                  <a:lnTo>
                    <a:pt x="458817" y="105766"/>
                  </a:lnTo>
                  <a:lnTo>
                    <a:pt x="391706" y="98869"/>
                  </a:lnTo>
                  <a:lnTo>
                    <a:pt x="322437" y="92805"/>
                  </a:lnTo>
                  <a:lnTo>
                    <a:pt x="253664" y="87564"/>
                  </a:lnTo>
                  <a:lnTo>
                    <a:pt x="188038" y="83138"/>
                  </a:lnTo>
                  <a:lnTo>
                    <a:pt x="128214" y="79518"/>
                  </a:lnTo>
                  <a:lnTo>
                    <a:pt x="36584" y="74662"/>
                  </a:lnTo>
                  <a:lnTo>
                    <a:pt x="0" y="72928"/>
                  </a:lnTo>
                  <a:lnTo>
                    <a:pt x="10827" y="0"/>
                  </a:lnTo>
                  <a:lnTo>
                    <a:pt x="129803" y="24087"/>
                  </a:lnTo>
                  <a:lnTo>
                    <a:pt x="185786" y="35078"/>
                  </a:lnTo>
                  <a:lnTo>
                    <a:pt x="247608" y="46880"/>
                  </a:lnTo>
                  <a:lnTo>
                    <a:pt x="312942" y="58905"/>
                  </a:lnTo>
                  <a:lnTo>
                    <a:pt x="379459" y="70564"/>
                  </a:lnTo>
                  <a:lnTo>
                    <a:pt x="444832" y="81270"/>
                  </a:lnTo>
                  <a:lnTo>
                    <a:pt x="506733" y="90434"/>
                  </a:lnTo>
                  <a:lnTo>
                    <a:pt x="521116" y="113502"/>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5" name="Google Shape;815;p7"/>
            <p:cNvSpPr/>
            <p:nvPr/>
          </p:nvSpPr>
          <p:spPr>
            <a:xfrm>
              <a:off x="1459147" y="7114477"/>
              <a:ext cx="1857375" cy="832485"/>
            </a:xfrm>
            <a:custGeom>
              <a:rect b="b" l="l" r="r" t="t"/>
              <a:pathLst>
                <a:path extrusionOk="0" h="832484" w="1857375">
                  <a:moveTo>
                    <a:pt x="975070" y="832306"/>
                  </a:moveTo>
                  <a:lnTo>
                    <a:pt x="925616" y="831232"/>
                  </a:lnTo>
                  <a:lnTo>
                    <a:pt x="876350" y="828599"/>
                  </a:lnTo>
                  <a:lnTo>
                    <a:pt x="827195" y="824257"/>
                  </a:lnTo>
                  <a:lnTo>
                    <a:pt x="778072" y="818056"/>
                  </a:lnTo>
                  <a:lnTo>
                    <a:pt x="728905" y="809846"/>
                  </a:lnTo>
                  <a:lnTo>
                    <a:pt x="679616" y="799478"/>
                  </a:lnTo>
                  <a:lnTo>
                    <a:pt x="630125" y="786803"/>
                  </a:lnTo>
                  <a:lnTo>
                    <a:pt x="580357" y="771669"/>
                  </a:lnTo>
                  <a:lnTo>
                    <a:pt x="530233" y="753928"/>
                  </a:lnTo>
                  <a:lnTo>
                    <a:pt x="479675" y="733431"/>
                  </a:lnTo>
                  <a:lnTo>
                    <a:pt x="430229" y="709377"/>
                  </a:lnTo>
                  <a:lnTo>
                    <a:pt x="380121" y="680062"/>
                  </a:lnTo>
                  <a:lnTo>
                    <a:pt x="330101" y="646493"/>
                  </a:lnTo>
                  <a:lnTo>
                    <a:pt x="280921" y="609677"/>
                  </a:lnTo>
                  <a:lnTo>
                    <a:pt x="233331" y="570621"/>
                  </a:lnTo>
                  <a:lnTo>
                    <a:pt x="188083" y="530333"/>
                  </a:lnTo>
                  <a:lnTo>
                    <a:pt x="145928" y="489819"/>
                  </a:lnTo>
                  <a:lnTo>
                    <a:pt x="107617" y="450086"/>
                  </a:lnTo>
                  <a:lnTo>
                    <a:pt x="73900" y="412141"/>
                  </a:lnTo>
                  <a:lnTo>
                    <a:pt x="45529" y="376992"/>
                  </a:lnTo>
                  <a:lnTo>
                    <a:pt x="23254" y="345645"/>
                  </a:lnTo>
                  <a:lnTo>
                    <a:pt x="0" y="298388"/>
                  </a:lnTo>
                  <a:lnTo>
                    <a:pt x="521" y="284491"/>
                  </a:lnTo>
                  <a:lnTo>
                    <a:pt x="27204" y="251641"/>
                  </a:lnTo>
                  <a:lnTo>
                    <a:pt x="66273" y="213979"/>
                  </a:lnTo>
                  <a:lnTo>
                    <a:pt x="121688" y="169134"/>
                  </a:lnTo>
                  <a:lnTo>
                    <a:pt x="155344" y="145472"/>
                  </a:lnTo>
                  <a:lnTo>
                    <a:pt x="192868" y="121759"/>
                  </a:lnTo>
                  <a:lnTo>
                    <a:pt x="234189" y="98576"/>
                  </a:lnTo>
                  <a:lnTo>
                    <a:pt x="279233" y="76505"/>
                  </a:lnTo>
                  <a:lnTo>
                    <a:pt x="327929" y="56128"/>
                  </a:lnTo>
                  <a:lnTo>
                    <a:pt x="380202" y="38026"/>
                  </a:lnTo>
                  <a:lnTo>
                    <a:pt x="435982" y="22781"/>
                  </a:lnTo>
                  <a:lnTo>
                    <a:pt x="495194" y="10973"/>
                  </a:lnTo>
                  <a:lnTo>
                    <a:pt x="557768" y="3186"/>
                  </a:lnTo>
                  <a:lnTo>
                    <a:pt x="623629" y="0"/>
                  </a:lnTo>
                  <a:lnTo>
                    <a:pt x="692706" y="1996"/>
                  </a:lnTo>
                  <a:lnTo>
                    <a:pt x="764925" y="9757"/>
                  </a:lnTo>
                  <a:lnTo>
                    <a:pt x="840215" y="23863"/>
                  </a:lnTo>
                  <a:lnTo>
                    <a:pt x="884685" y="34598"/>
                  </a:lnTo>
                  <a:lnTo>
                    <a:pt x="926636" y="46011"/>
                  </a:lnTo>
                  <a:lnTo>
                    <a:pt x="966598" y="58277"/>
                  </a:lnTo>
                  <a:lnTo>
                    <a:pt x="1005099" y="71570"/>
                  </a:lnTo>
                  <a:lnTo>
                    <a:pt x="1042667" y="86062"/>
                  </a:lnTo>
                  <a:lnTo>
                    <a:pt x="1079833" y="101928"/>
                  </a:lnTo>
                  <a:lnTo>
                    <a:pt x="1117124" y="119341"/>
                  </a:lnTo>
                  <a:lnTo>
                    <a:pt x="1155070" y="138476"/>
                  </a:lnTo>
                  <a:lnTo>
                    <a:pt x="1194198" y="159505"/>
                  </a:lnTo>
                  <a:lnTo>
                    <a:pt x="1235039" y="182602"/>
                  </a:lnTo>
                  <a:lnTo>
                    <a:pt x="1278120" y="207942"/>
                  </a:lnTo>
                  <a:lnTo>
                    <a:pt x="1323971" y="235698"/>
                  </a:lnTo>
                  <a:lnTo>
                    <a:pt x="1373121" y="266043"/>
                  </a:lnTo>
                  <a:lnTo>
                    <a:pt x="1545646" y="374352"/>
                  </a:lnTo>
                  <a:lnTo>
                    <a:pt x="1636656" y="433533"/>
                  </a:lnTo>
                  <a:lnTo>
                    <a:pt x="1708957" y="484343"/>
                  </a:lnTo>
                  <a:lnTo>
                    <a:pt x="1764467" y="527233"/>
                  </a:lnTo>
                  <a:lnTo>
                    <a:pt x="1805106" y="562650"/>
                  </a:lnTo>
                  <a:lnTo>
                    <a:pt x="1832792" y="591044"/>
                  </a:lnTo>
                  <a:lnTo>
                    <a:pt x="1856980" y="628559"/>
                  </a:lnTo>
                  <a:lnTo>
                    <a:pt x="1857319" y="638579"/>
                  </a:lnTo>
                  <a:lnTo>
                    <a:pt x="1845151" y="652838"/>
                  </a:lnTo>
                  <a:lnTo>
                    <a:pt x="1782488" y="685989"/>
                  </a:lnTo>
                  <a:lnTo>
                    <a:pt x="1736154" y="703898"/>
                  </a:lnTo>
                  <a:lnTo>
                    <a:pt x="1682593" y="722042"/>
                  </a:lnTo>
                  <a:lnTo>
                    <a:pt x="1623886" y="739929"/>
                  </a:lnTo>
                  <a:lnTo>
                    <a:pt x="1562114" y="757069"/>
                  </a:lnTo>
                  <a:lnTo>
                    <a:pt x="1499358" y="772971"/>
                  </a:lnTo>
                  <a:lnTo>
                    <a:pt x="1437697" y="787143"/>
                  </a:lnTo>
                  <a:lnTo>
                    <a:pt x="1379214" y="799096"/>
                  </a:lnTo>
                  <a:lnTo>
                    <a:pt x="1325989" y="808337"/>
                  </a:lnTo>
                  <a:lnTo>
                    <a:pt x="1280103" y="814376"/>
                  </a:lnTo>
                  <a:lnTo>
                    <a:pt x="1227887" y="819517"/>
                  </a:lnTo>
                  <a:lnTo>
                    <a:pt x="1176324" y="823996"/>
                  </a:lnTo>
                  <a:lnTo>
                    <a:pt x="1125339" y="827665"/>
                  </a:lnTo>
                  <a:lnTo>
                    <a:pt x="1074854" y="830372"/>
                  </a:lnTo>
                  <a:lnTo>
                    <a:pt x="1024790" y="831969"/>
                  </a:lnTo>
                  <a:lnTo>
                    <a:pt x="975070" y="832306"/>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7"/>
            <p:cNvSpPr/>
            <p:nvPr/>
          </p:nvSpPr>
          <p:spPr>
            <a:xfrm>
              <a:off x="1458566" y="7407517"/>
              <a:ext cx="1859280" cy="539750"/>
            </a:xfrm>
            <a:custGeom>
              <a:rect b="b" l="l" r="r" t="t"/>
              <a:pathLst>
                <a:path extrusionOk="0" h="539750" w="1859279">
                  <a:moveTo>
                    <a:pt x="975651" y="539266"/>
                  </a:moveTo>
                  <a:lnTo>
                    <a:pt x="926197" y="538193"/>
                  </a:lnTo>
                  <a:lnTo>
                    <a:pt x="876931" y="535560"/>
                  </a:lnTo>
                  <a:lnTo>
                    <a:pt x="827776" y="531218"/>
                  </a:lnTo>
                  <a:lnTo>
                    <a:pt x="778654" y="525016"/>
                  </a:lnTo>
                  <a:lnTo>
                    <a:pt x="729487" y="516807"/>
                  </a:lnTo>
                  <a:lnTo>
                    <a:pt x="680197" y="506439"/>
                  </a:lnTo>
                  <a:lnTo>
                    <a:pt x="630707" y="493763"/>
                  </a:lnTo>
                  <a:lnTo>
                    <a:pt x="580938" y="478629"/>
                  </a:lnTo>
                  <a:lnTo>
                    <a:pt x="530814" y="460889"/>
                  </a:lnTo>
                  <a:lnTo>
                    <a:pt x="480257" y="440391"/>
                  </a:lnTo>
                  <a:lnTo>
                    <a:pt x="429518" y="415642"/>
                  </a:lnTo>
                  <a:lnTo>
                    <a:pt x="378109" y="385387"/>
                  </a:lnTo>
                  <a:lnTo>
                    <a:pt x="326840" y="350712"/>
                  </a:lnTo>
                  <a:lnTo>
                    <a:pt x="276521" y="312705"/>
                  </a:lnTo>
                  <a:lnTo>
                    <a:pt x="227961" y="272453"/>
                  </a:lnTo>
                  <a:lnTo>
                    <a:pt x="181971" y="231041"/>
                  </a:lnTo>
                  <a:lnTo>
                    <a:pt x="139360" y="189558"/>
                  </a:lnTo>
                  <a:lnTo>
                    <a:pt x="100937" y="149089"/>
                  </a:lnTo>
                  <a:lnTo>
                    <a:pt x="67513" y="110721"/>
                  </a:lnTo>
                  <a:lnTo>
                    <a:pt x="39898" y="75542"/>
                  </a:lnTo>
                  <a:lnTo>
                    <a:pt x="5331" y="19094"/>
                  </a:lnTo>
                  <a:lnTo>
                    <a:pt x="0" y="0"/>
                  </a:lnTo>
                  <a:lnTo>
                    <a:pt x="40558" y="11128"/>
                  </a:lnTo>
                  <a:lnTo>
                    <a:pt x="82399" y="22006"/>
                  </a:lnTo>
                  <a:lnTo>
                    <a:pt x="125783" y="32737"/>
                  </a:lnTo>
                  <a:lnTo>
                    <a:pt x="170971" y="43425"/>
                  </a:lnTo>
                  <a:lnTo>
                    <a:pt x="218225" y="54174"/>
                  </a:lnTo>
                  <a:lnTo>
                    <a:pt x="267804" y="65088"/>
                  </a:lnTo>
                  <a:lnTo>
                    <a:pt x="319970" y="76271"/>
                  </a:lnTo>
                  <a:lnTo>
                    <a:pt x="433109" y="99860"/>
                  </a:lnTo>
                  <a:lnTo>
                    <a:pt x="559727" y="125773"/>
                  </a:lnTo>
                  <a:lnTo>
                    <a:pt x="622279" y="138338"/>
                  </a:lnTo>
                  <a:lnTo>
                    <a:pt x="684874" y="150524"/>
                  </a:lnTo>
                  <a:lnTo>
                    <a:pt x="747253" y="162317"/>
                  </a:lnTo>
                  <a:lnTo>
                    <a:pt x="809158" y="173700"/>
                  </a:lnTo>
                  <a:lnTo>
                    <a:pt x="870328" y="184658"/>
                  </a:lnTo>
                  <a:lnTo>
                    <a:pt x="930504" y="195175"/>
                  </a:lnTo>
                  <a:lnTo>
                    <a:pt x="989427" y="205235"/>
                  </a:lnTo>
                  <a:lnTo>
                    <a:pt x="1102478" y="223922"/>
                  </a:lnTo>
                  <a:lnTo>
                    <a:pt x="1207405" y="240593"/>
                  </a:lnTo>
                  <a:lnTo>
                    <a:pt x="1302134" y="255121"/>
                  </a:lnTo>
                  <a:lnTo>
                    <a:pt x="1504388" y="284595"/>
                  </a:lnTo>
                  <a:lnTo>
                    <a:pt x="1576349" y="294636"/>
                  </a:lnTo>
                  <a:lnTo>
                    <a:pt x="1696777" y="310861"/>
                  </a:lnTo>
                  <a:lnTo>
                    <a:pt x="1825483" y="327937"/>
                  </a:lnTo>
                  <a:lnTo>
                    <a:pt x="1856348" y="332328"/>
                  </a:lnTo>
                  <a:lnTo>
                    <a:pt x="1858472" y="338095"/>
                  </a:lnTo>
                  <a:lnTo>
                    <a:pt x="1858963" y="342554"/>
                  </a:lnTo>
                  <a:lnTo>
                    <a:pt x="1857900" y="345539"/>
                  </a:lnTo>
                  <a:lnTo>
                    <a:pt x="1820095" y="375766"/>
                  </a:lnTo>
                  <a:lnTo>
                    <a:pt x="1783069" y="392949"/>
                  </a:lnTo>
                  <a:lnTo>
                    <a:pt x="1736735" y="410858"/>
                  </a:lnTo>
                  <a:lnTo>
                    <a:pt x="1683174" y="429002"/>
                  </a:lnTo>
                  <a:lnTo>
                    <a:pt x="1624468" y="446889"/>
                  </a:lnTo>
                  <a:lnTo>
                    <a:pt x="1562696" y="464029"/>
                  </a:lnTo>
                  <a:lnTo>
                    <a:pt x="1499939" y="479931"/>
                  </a:lnTo>
                  <a:lnTo>
                    <a:pt x="1438279" y="494104"/>
                  </a:lnTo>
                  <a:lnTo>
                    <a:pt x="1379796" y="506056"/>
                  </a:lnTo>
                  <a:lnTo>
                    <a:pt x="1326571" y="515297"/>
                  </a:lnTo>
                  <a:lnTo>
                    <a:pt x="1280685" y="521336"/>
                  </a:lnTo>
                  <a:lnTo>
                    <a:pt x="1228468" y="526477"/>
                  </a:lnTo>
                  <a:lnTo>
                    <a:pt x="1176906" y="530957"/>
                  </a:lnTo>
                  <a:lnTo>
                    <a:pt x="1125921" y="534625"/>
                  </a:lnTo>
                  <a:lnTo>
                    <a:pt x="1075435" y="537333"/>
                  </a:lnTo>
                  <a:lnTo>
                    <a:pt x="1025371" y="538929"/>
                  </a:lnTo>
                  <a:lnTo>
                    <a:pt x="975651" y="539266"/>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7"/>
            <p:cNvSpPr/>
            <p:nvPr/>
          </p:nvSpPr>
          <p:spPr>
            <a:xfrm>
              <a:off x="1458320" y="7114454"/>
              <a:ext cx="1470025" cy="732790"/>
            </a:xfrm>
            <a:custGeom>
              <a:rect b="b" l="l" r="r" t="t"/>
              <a:pathLst>
                <a:path extrusionOk="0" h="732790" w="1470025">
                  <a:moveTo>
                    <a:pt x="477764" y="732308"/>
                  </a:moveTo>
                  <a:lnTo>
                    <a:pt x="477519" y="732186"/>
                  </a:lnTo>
                  <a:lnTo>
                    <a:pt x="477764" y="732308"/>
                  </a:lnTo>
                  <a:close/>
                </a:path>
                <a:path extrusionOk="0" h="732790" w="1470025">
                  <a:moveTo>
                    <a:pt x="475313" y="731204"/>
                  </a:moveTo>
                  <a:lnTo>
                    <a:pt x="475149" y="731163"/>
                  </a:lnTo>
                  <a:lnTo>
                    <a:pt x="474863" y="731000"/>
                  </a:lnTo>
                  <a:lnTo>
                    <a:pt x="475313" y="731204"/>
                  </a:lnTo>
                  <a:close/>
                </a:path>
                <a:path extrusionOk="0" h="732790" w="1470025">
                  <a:moveTo>
                    <a:pt x="474005" y="730631"/>
                  </a:moveTo>
                  <a:lnTo>
                    <a:pt x="473556" y="730427"/>
                  </a:lnTo>
                  <a:lnTo>
                    <a:pt x="474005" y="730631"/>
                  </a:lnTo>
                  <a:close/>
                </a:path>
                <a:path extrusionOk="0" h="732790" w="1470025">
                  <a:moveTo>
                    <a:pt x="459868" y="724087"/>
                  </a:moveTo>
                  <a:lnTo>
                    <a:pt x="459500" y="723924"/>
                  </a:lnTo>
                  <a:lnTo>
                    <a:pt x="459745" y="724005"/>
                  </a:lnTo>
                  <a:close/>
                </a:path>
                <a:path extrusionOk="0" h="732790" w="1470025">
                  <a:moveTo>
                    <a:pt x="458560" y="723433"/>
                  </a:moveTo>
                  <a:lnTo>
                    <a:pt x="458397" y="723392"/>
                  </a:lnTo>
                  <a:lnTo>
                    <a:pt x="458560" y="723433"/>
                  </a:lnTo>
                  <a:close/>
                </a:path>
                <a:path extrusionOk="0" h="732790" w="1470025">
                  <a:moveTo>
                    <a:pt x="456517" y="722492"/>
                  </a:moveTo>
                  <a:lnTo>
                    <a:pt x="456231" y="722328"/>
                  </a:lnTo>
                  <a:lnTo>
                    <a:pt x="456436" y="722410"/>
                  </a:lnTo>
                  <a:close/>
                </a:path>
                <a:path extrusionOk="0" h="732790" w="1470025">
                  <a:moveTo>
                    <a:pt x="455087" y="721797"/>
                  </a:moveTo>
                  <a:lnTo>
                    <a:pt x="454924" y="721674"/>
                  </a:lnTo>
                  <a:lnTo>
                    <a:pt x="455087" y="721797"/>
                  </a:lnTo>
                  <a:close/>
                </a:path>
                <a:path extrusionOk="0" h="732790" w="1470025">
                  <a:moveTo>
                    <a:pt x="312244" y="632998"/>
                  </a:moveTo>
                  <a:close/>
                </a:path>
                <a:path extrusionOk="0" h="732790" w="1470025">
                  <a:moveTo>
                    <a:pt x="311672" y="632549"/>
                  </a:moveTo>
                  <a:lnTo>
                    <a:pt x="311468" y="632426"/>
                  </a:lnTo>
                  <a:lnTo>
                    <a:pt x="311672" y="632549"/>
                  </a:lnTo>
                  <a:close/>
                </a:path>
                <a:path extrusionOk="0" h="732790" w="1470025">
                  <a:moveTo>
                    <a:pt x="311059" y="632099"/>
                  </a:moveTo>
                  <a:lnTo>
                    <a:pt x="310651" y="631812"/>
                  </a:lnTo>
                  <a:lnTo>
                    <a:pt x="310814" y="631894"/>
                  </a:lnTo>
                  <a:lnTo>
                    <a:pt x="311059" y="632099"/>
                  </a:lnTo>
                  <a:close/>
                </a:path>
                <a:path extrusionOk="0" h="732790" w="1470025">
                  <a:moveTo>
                    <a:pt x="310181" y="631465"/>
                  </a:moveTo>
                  <a:lnTo>
                    <a:pt x="309915" y="631281"/>
                  </a:lnTo>
                  <a:lnTo>
                    <a:pt x="310120" y="631403"/>
                  </a:lnTo>
                  <a:close/>
                </a:path>
                <a:path extrusionOk="0" h="732790" w="1470025">
                  <a:moveTo>
                    <a:pt x="310446" y="631649"/>
                  </a:moveTo>
                  <a:lnTo>
                    <a:pt x="310242" y="631526"/>
                  </a:lnTo>
                  <a:lnTo>
                    <a:pt x="310446" y="631649"/>
                  </a:lnTo>
                  <a:close/>
                </a:path>
                <a:path extrusionOk="0" h="732790" w="1470025">
                  <a:moveTo>
                    <a:pt x="76192" y="413780"/>
                  </a:moveTo>
                  <a:lnTo>
                    <a:pt x="44286" y="374304"/>
                  </a:lnTo>
                  <a:lnTo>
                    <a:pt x="21661" y="341926"/>
                  </a:lnTo>
                  <a:lnTo>
                    <a:pt x="2860" y="305742"/>
                  </a:lnTo>
                  <a:lnTo>
                    <a:pt x="0" y="294698"/>
                  </a:lnTo>
                  <a:lnTo>
                    <a:pt x="0" y="288727"/>
                  </a:lnTo>
                  <a:lnTo>
                    <a:pt x="34956" y="244479"/>
                  </a:lnTo>
                  <a:lnTo>
                    <a:pt x="84947" y="198662"/>
                  </a:lnTo>
                  <a:lnTo>
                    <a:pt x="117893" y="172614"/>
                  </a:lnTo>
                  <a:lnTo>
                    <a:pt x="155994" y="145630"/>
                  </a:lnTo>
                  <a:lnTo>
                    <a:pt x="199143" y="118574"/>
                  </a:lnTo>
                  <a:lnTo>
                    <a:pt x="247231" y="92315"/>
                  </a:lnTo>
                  <a:lnTo>
                    <a:pt x="300260" y="67675"/>
                  </a:lnTo>
                  <a:lnTo>
                    <a:pt x="357788" y="45650"/>
                  </a:lnTo>
                  <a:lnTo>
                    <a:pt x="420041" y="26978"/>
                  </a:lnTo>
                  <a:lnTo>
                    <a:pt x="486799" y="12568"/>
                  </a:lnTo>
                  <a:lnTo>
                    <a:pt x="557954" y="3286"/>
                  </a:lnTo>
                  <a:lnTo>
                    <a:pt x="633396" y="0"/>
                  </a:lnTo>
                  <a:lnTo>
                    <a:pt x="682900" y="1385"/>
                  </a:lnTo>
                  <a:lnTo>
                    <a:pt x="734017" y="5685"/>
                  </a:lnTo>
                  <a:lnTo>
                    <a:pt x="786734" y="13114"/>
                  </a:lnTo>
                  <a:lnTo>
                    <a:pt x="834443" y="22577"/>
                  </a:lnTo>
                  <a:lnTo>
                    <a:pt x="746984" y="22577"/>
                  </a:lnTo>
                  <a:lnTo>
                    <a:pt x="703556" y="23571"/>
                  </a:lnTo>
                  <a:lnTo>
                    <a:pt x="659125" y="26677"/>
                  </a:lnTo>
                  <a:lnTo>
                    <a:pt x="613768" y="32084"/>
                  </a:lnTo>
                  <a:lnTo>
                    <a:pt x="567563" y="39980"/>
                  </a:lnTo>
                  <a:lnTo>
                    <a:pt x="520584" y="50554"/>
                  </a:lnTo>
                  <a:lnTo>
                    <a:pt x="460882" y="67718"/>
                  </a:lnTo>
                  <a:lnTo>
                    <a:pt x="401760" y="88526"/>
                  </a:lnTo>
                  <a:lnTo>
                    <a:pt x="344685" y="112250"/>
                  </a:lnTo>
                  <a:lnTo>
                    <a:pt x="291613" y="137989"/>
                  </a:lnTo>
                  <a:lnTo>
                    <a:pt x="244378" y="164887"/>
                  </a:lnTo>
                  <a:lnTo>
                    <a:pt x="204814" y="192087"/>
                  </a:lnTo>
                  <a:lnTo>
                    <a:pt x="174754" y="218732"/>
                  </a:lnTo>
                  <a:lnTo>
                    <a:pt x="150483" y="266926"/>
                  </a:lnTo>
                  <a:lnTo>
                    <a:pt x="160071" y="286346"/>
                  </a:lnTo>
                  <a:lnTo>
                    <a:pt x="171289" y="293062"/>
                  </a:lnTo>
                  <a:lnTo>
                    <a:pt x="245" y="293062"/>
                  </a:lnTo>
                  <a:lnTo>
                    <a:pt x="6297" y="313825"/>
                  </a:lnTo>
                  <a:lnTo>
                    <a:pt x="21815" y="341986"/>
                  </a:lnTo>
                  <a:lnTo>
                    <a:pt x="45669" y="376019"/>
                  </a:lnTo>
                  <a:lnTo>
                    <a:pt x="76192" y="413780"/>
                  </a:lnTo>
                  <a:close/>
                </a:path>
                <a:path extrusionOk="0" h="732790" w="1470025">
                  <a:moveTo>
                    <a:pt x="866129" y="29817"/>
                  </a:moveTo>
                  <a:lnTo>
                    <a:pt x="837291" y="26770"/>
                  </a:lnTo>
                  <a:lnTo>
                    <a:pt x="807798" y="24495"/>
                  </a:lnTo>
                  <a:lnTo>
                    <a:pt x="777684" y="23070"/>
                  </a:lnTo>
                  <a:lnTo>
                    <a:pt x="746984" y="22577"/>
                  </a:lnTo>
                  <a:lnTo>
                    <a:pt x="834443" y="22577"/>
                  </a:lnTo>
                  <a:lnTo>
                    <a:pt x="841042" y="23886"/>
                  </a:lnTo>
                  <a:lnTo>
                    <a:pt x="866129" y="29817"/>
                  </a:lnTo>
                  <a:close/>
                </a:path>
                <a:path extrusionOk="0" h="732790" w="1470025">
                  <a:moveTo>
                    <a:pt x="1440566" y="563261"/>
                  </a:moveTo>
                  <a:lnTo>
                    <a:pt x="1396398" y="562156"/>
                  </a:lnTo>
                  <a:lnTo>
                    <a:pt x="1151429" y="524822"/>
                  </a:lnTo>
                  <a:lnTo>
                    <a:pt x="840279" y="472342"/>
                  </a:lnTo>
                  <a:lnTo>
                    <a:pt x="616298" y="430171"/>
                  </a:lnTo>
                  <a:lnTo>
                    <a:pt x="218470" y="347237"/>
                  </a:lnTo>
                  <a:lnTo>
                    <a:pt x="126028" y="325800"/>
                  </a:lnTo>
                  <a:lnTo>
                    <a:pt x="82639" y="315067"/>
                  </a:lnTo>
                  <a:lnTo>
                    <a:pt x="40803" y="304191"/>
                  </a:lnTo>
                  <a:lnTo>
                    <a:pt x="245" y="293062"/>
                  </a:lnTo>
                  <a:lnTo>
                    <a:pt x="171289" y="293062"/>
                  </a:lnTo>
                  <a:lnTo>
                    <a:pt x="185872" y="301793"/>
                  </a:lnTo>
                  <a:lnTo>
                    <a:pt x="228519" y="315232"/>
                  </a:lnTo>
                  <a:lnTo>
                    <a:pt x="288642" y="328627"/>
                  </a:lnTo>
                  <a:lnTo>
                    <a:pt x="466945" y="364120"/>
                  </a:lnTo>
                  <a:lnTo>
                    <a:pt x="766259" y="427866"/>
                  </a:lnTo>
                  <a:lnTo>
                    <a:pt x="866438" y="447688"/>
                  </a:lnTo>
                  <a:lnTo>
                    <a:pt x="916723" y="456909"/>
                  </a:lnTo>
                  <a:lnTo>
                    <a:pt x="1270092" y="516949"/>
                  </a:lnTo>
                  <a:lnTo>
                    <a:pt x="1332881" y="528391"/>
                  </a:lnTo>
                  <a:lnTo>
                    <a:pt x="1387889" y="538988"/>
                  </a:lnTo>
                  <a:lnTo>
                    <a:pt x="1431468" y="548214"/>
                  </a:lnTo>
                  <a:lnTo>
                    <a:pt x="1459968" y="555540"/>
                  </a:lnTo>
                  <a:lnTo>
                    <a:pt x="1469740" y="560438"/>
                  </a:lnTo>
                  <a:lnTo>
                    <a:pt x="1467600" y="561673"/>
                  </a:lnTo>
                  <a:lnTo>
                    <a:pt x="1461941" y="562555"/>
                  </a:lnTo>
                  <a:lnTo>
                    <a:pt x="1452887" y="563084"/>
                  </a:lnTo>
                  <a:lnTo>
                    <a:pt x="1440566" y="563261"/>
                  </a:lnTo>
                  <a:close/>
                </a:path>
                <a:path extrusionOk="0" h="732790" w="1470025">
                  <a:moveTo>
                    <a:pt x="83910" y="422478"/>
                  </a:moveTo>
                  <a:lnTo>
                    <a:pt x="76986" y="414762"/>
                  </a:lnTo>
                  <a:lnTo>
                    <a:pt x="76192" y="413780"/>
                  </a:lnTo>
                  <a:lnTo>
                    <a:pt x="83910" y="422478"/>
                  </a:lnTo>
                  <a:close/>
                </a:path>
                <a:path extrusionOk="0" h="732790" w="1470025">
                  <a:moveTo>
                    <a:pt x="204822" y="544868"/>
                  </a:moveTo>
                  <a:lnTo>
                    <a:pt x="202732" y="543035"/>
                  </a:lnTo>
                  <a:lnTo>
                    <a:pt x="169850" y="512460"/>
                  </a:lnTo>
                  <a:lnTo>
                    <a:pt x="166868" y="509556"/>
                  </a:lnTo>
                  <a:lnTo>
                    <a:pt x="163885" y="506693"/>
                  </a:lnTo>
                  <a:lnTo>
                    <a:pt x="133241" y="476221"/>
                  </a:lnTo>
                  <a:lnTo>
                    <a:pt x="83910" y="422478"/>
                  </a:lnTo>
                  <a:lnTo>
                    <a:pt x="114818" y="456909"/>
                  </a:lnTo>
                  <a:lnTo>
                    <a:pt x="157876" y="500823"/>
                  </a:lnTo>
                  <a:lnTo>
                    <a:pt x="204822" y="544868"/>
                  </a:lnTo>
                  <a:close/>
                </a:path>
                <a:path extrusionOk="0" h="732790" w="1470025">
                  <a:moveTo>
                    <a:pt x="207821" y="547499"/>
                  </a:moveTo>
                  <a:lnTo>
                    <a:pt x="205446" y="545454"/>
                  </a:lnTo>
                  <a:lnTo>
                    <a:pt x="204822" y="544868"/>
                  </a:lnTo>
                  <a:lnTo>
                    <a:pt x="207821" y="547499"/>
                  </a:lnTo>
                  <a:close/>
                </a:path>
                <a:path extrusionOk="0" h="732790" w="1470025">
                  <a:moveTo>
                    <a:pt x="250187" y="583982"/>
                  </a:moveTo>
                  <a:lnTo>
                    <a:pt x="237237" y="573302"/>
                  </a:lnTo>
                  <a:lnTo>
                    <a:pt x="207821" y="547499"/>
                  </a:lnTo>
                  <a:lnTo>
                    <a:pt x="250187" y="583982"/>
                  </a:lnTo>
                  <a:close/>
                </a:path>
                <a:path extrusionOk="0" h="732790" w="1470025">
                  <a:moveTo>
                    <a:pt x="261950" y="593683"/>
                  </a:moveTo>
                  <a:lnTo>
                    <a:pt x="256433" y="589360"/>
                  </a:lnTo>
                  <a:lnTo>
                    <a:pt x="250187" y="583982"/>
                  </a:lnTo>
                  <a:lnTo>
                    <a:pt x="261950" y="593683"/>
                  </a:lnTo>
                  <a:close/>
                </a:path>
                <a:path extrusionOk="0" h="732790" w="1470025">
                  <a:moveTo>
                    <a:pt x="309833" y="631199"/>
                  </a:moveTo>
                  <a:lnTo>
                    <a:pt x="273045" y="602833"/>
                  </a:lnTo>
                  <a:lnTo>
                    <a:pt x="261950" y="593683"/>
                  </a:lnTo>
                  <a:lnTo>
                    <a:pt x="309833" y="631199"/>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7"/>
            <p:cNvSpPr/>
            <p:nvPr/>
          </p:nvSpPr>
          <p:spPr>
            <a:xfrm>
              <a:off x="1458566" y="7407517"/>
              <a:ext cx="1853564" cy="538480"/>
            </a:xfrm>
            <a:custGeom>
              <a:rect b="b" l="l" r="r" t="t"/>
              <a:pathLst>
                <a:path extrusionOk="0" h="538479" w="1853564">
                  <a:moveTo>
                    <a:pt x="1035555" y="538479"/>
                  </a:moveTo>
                  <a:lnTo>
                    <a:pt x="937086" y="538479"/>
                  </a:lnTo>
                  <a:lnTo>
                    <a:pt x="886580" y="535939"/>
                  </a:lnTo>
                  <a:lnTo>
                    <a:pt x="785879" y="525779"/>
                  </a:lnTo>
                  <a:lnTo>
                    <a:pt x="735518" y="516889"/>
                  </a:lnTo>
                  <a:lnTo>
                    <a:pt x="685038" y="506729"/>
                  </a:lnTo>
                  <a:lnTo>
                    <a:pt x="634355" y="494029"/>
                  </a:lnTo>
                  <a:lnTo>
                    <a:pt x="583387" y="478789"/>
                  </a:lnTo>
                  <a:lnTo>
                    <a:pt x="532048" y="461009"/>
                  </a:lnTo>
                  <a:lnTo>
                    <a:pt x="480256" y="439419"/>
                  </a:lnTo>
                  <a:lnTo>
                    <a:pt x="478050" y="439419"/>
                  </a:lnTo>
                  <a:lnTo>
                    <a:pt x="477519" y="438149"/>
                  </a:lnTo>
                  <a:lnTo>
                    <a:pt x="475435" y="438149"/>
                  </a:lnTo>
                  <a:lnTo>
                    <a:pt x="474618" y="436879"/>
                  </a:lnTo>
                  <a:lnTo>
                    <a:pt x="472534" y="436879"/>
                  </a:lnTo>
                  <a:lnTo>
                    <a:pt x="472166" y="435609"/>
                  </a:lnTo>
                  <a:lnTo>
                    <a:pt x="469960" y="435609"/>
                  </a:lnTo>
                  <a:lnTo>
                    <a:pt x="469388" y="434339"/>
                  </a:lnTo>
                  <a:lnTo>
                    <a:pt x="467876" y="434339"/>
                  </a:lnTo>
                  <a:lnTo>
                    <a:pt x="466405" y="433069"/>
                  </a:lnTo>
                  <a:lnTo>
                    <a:pt x="464240" y="433069"/>
                  </a:lnTo>
                  <a:lnTo>
                    <a:pt x="463749" y="431799"/>
                  </a:lnTo>
                  <a:lnTo>
                    <a:pt x="461461" y="431799"/>
                  </a:lnTo>
                  <a:lnTo>
                    <a:pt x="460930" y="430529"/>
                  </a:lnTo>
                  <a:lnTo>
                    <a:pt x="458969" y="430529"/>
                  </a:lnTo>
                  <a:lnTo>
                    <a:pt x="458397" y="429259"/>
                  </a:lnTo>
                  <a:lnTo>
                    <a:pt x="456191" y="429259"/>
                  </a:lnTo>
                  <a:lnTo>
                    <a:pt x="455700" y="427989"/>
                  </a:lnTo>
                  <a:lnTo>
                    <a:pt x="453984" y="427989"/>
                  </a:lnTo>
                  <a:lnTo>
                    <a:pt x="451982" y="426719"/>
                  </a:lnTo>
                  <a:lnTo>
                    <a:pt x="450879" y="426719"/>
                  </a:lnTo>
                  <a:lnTo>
                    <a:pt x="450634" y="425449"/>
                  </a:lnTo>
                  <a:lnTo>
                    <a:pt x="448346" y="425449"/>
                  </a:lnTo>
                  <a:lnTo>
                    <a:pt x="448141" y="424179"/>
                  </a:lnTo>
                  <a:lnTo>
                    <a:pt x="446548" y="424179"/>
                  </a:lnTo>
                  <a:lnTo>
                    <a:pt x="412953" y="406399"/>
                  </a:lnTo>
                  <a:lnTo>
                    <a:pt x="379181" y="386079"/>
                  </a:lnTo>
                  <a:lnTo>
                    <a:pt x="345456" y="363219"/>
                  </a:lnTo>
                  <a:lnTo>
                    <a:pt x="311999" y="339089"/>
                  </a:lnTo>
                  <a:lnTo>
                    <a:pt x="310896" y="339089"/>
                  </a:lnTo>
                  <a:lnTo>
                    <a:pt x="310406" y="337819"/>
                  </a:lnTo>
                  <a:lnTo>
                    <a:pt x="309588" y="337819"/>
                  </a:lnTo>
                  <a:lnTo>
                    <a:pt x="256187" y="295909"/>
                  </a:lnTo>
                  <a:lnTo>
                    <a:pt x="205201" y="251459"/>
                  </a:lnTo>
                  <a:lnTo>
                    <a:pt x="157631" y="207009"/>
                  </a:lnTo>
                  <a:lnTo>
                    <a:pt x="114477" y="162559"/>
                  </a:lnTo>
                  <a:lnTo>
                    <a:pt x="76741" y="120649"/>
                  </a:lnTo>
                  <a:lnTo>
                    <a:pt x="45424" y="82549"/>
                  </a:lnTo>
                  <a:lnTo>
                    <a:pt x="21528" y="48259"/>
                  </a:lnTo>
                  <a:lnTo>
                    <a:pt x="0" y="0"/>
                  </a:lnTo>
                  <a:lnTo>
                    <a:pt x="40558" y="10159"/>
                  </a:lnTo>
                  <a:lnTo>
                    <a:pt x="82399" y="21589"/>
                  </a:lnTo>
                  <a:lnTo>
                    <a:pt x="125783" y="31749"/>
                  </a:lnTo>
                  <a:lnTo>
                    <a:pt x="170971" y="43179"/>
                  </a:lnTo>
                  <a:lnTo>
                    <a:pt x="218225" y="53339"/>
                  </a:lnTo>
                  <a:lnTo>
                    <a:pt x="267804" y="64769"/>
                  </a:lnTo>
                  <a:lnTo>
                    <a:pt x="319970" y="76199"/>
                  </a:lnTo>
                  <a:lnTo>
                    <a:pt x="374985" y="87629"/>
                  </a:lnTo>
                  <a:lnTo>
                    <a:pt x="451557" y="102869"/>
                  </a:lnTo>
                  <a:lnTo>
                    <a:pt x="182026" y="102869"/>
                  </a:lnTo>
                  <a:lnTo>
                    <a:pt x="175612" y="106679"/>
                  </a:lnTo>
                  <a:lnTo>
                    <a:pt x="172547" y="113029"/>
                  </a:lnTo>
                  <a:lnTo>
                    <a:pt x="171573" y="125729"/>
                  </a:lnTo>
                  <a:lnTo>
                    <a:pt x="178286" y="143509"/>
                  </a:lnTo>
                  <a:lnTo>
                    <a:pt x="213433" y="187959"/>
                  </a:lnTo>
                  <a:lnTo>
                    <a:pt x="241195" y="214629"/>
                  </a:lnTo>
                  <a:lnTo>
                    <a:pt x="275303" y="243839"/>
                  </a:lnTo>
                  <a:lnTo>
                    <a:pt x="315421" y="273049"/>
                  </a:lnTo>
                  <a:lnTo>
                    <a:pt x="361214" y="303529"/>
                  </a:lnTo>
                  <a:lnTo>
                    <a:pt x="412346" y="332739"/>
                  </a:lnTo>
                  <a:lnTo>
                    <a:pt x="468483" y="361949"/>
                  </a:lnTo>
                  <a:lnTo>
                    <a:pt x="529288" y="389889"/>
                  </a:lnTo>
                  <a:lnTo>
                    <a:pt x="594426" y="415289"/>
                  </a:lnTo>
                  <a:lnTo>
                    <a:pt x="663562" y="438149"/>
                  </a:lnTo>
                  <a:lnTo>
                    <a:pt x="736361" y="457199"/>
                  </a:lnTo>
                  <a:lnTo>
                    <a:pt x="790265" y="468629"/>
                  </a:lnTo>
                  <a:lnTo>
                    <a:pt x="843394" y="478789"/>
                  </a:lnTo>
                  <a:lnTo>
                    <a:pt x="895615" y="485139"/>
                  </a:lnTo>
                  <a:lnTo>
                    <a:pt x="946799" y="490219"/>
                  </a:lnTo>
                  <a:lnTo>
                    <a:pt x="996814" y="494029"/>
                  </a:lnTo>
                  <a:lnTo>
                    <a:pt x="1045530" y="496569"/>
                  </a:lnTo>
                  <a:lnTo>
                    <a:pt x="1421161" y="496569"/>
                  </a:lnTo>
                  <a:lnTo>
                    <a:pt x="1378077" y="505459"/>
                  </a:lnTo>
                  <a:lnTo>
                    <a:pt x="1327492" y="514349"/>
                  </a:lnTo>
                  <a:lnTo>
                    <a:pt x="1283504" y="520699"/>
                  </a:lnTo>
                  <a:lnTo>
                    <a:pt x="1280685" y="520699"/>
                  </a:lnTo>
                  <a:lnTo>
                    <a:pt x="1230588" y="525779"/>
                  </a:lnTo>
                  <a:lnTo>
                    <a:pt x="1132132" y="533399"/>
                  </a:lnTo>
                  <a:lnTo>
                    <a:pt x="1035555" y="538479"/>
                  </a:lnTo>
                  <a:close/>
                </a:path>
                <a:path extrusionOk="0" h="538479" w="1853564">
                  <a:moveTo>
                    <a:pt x="1396152" y="267969"/>
                  </a:moveTo>
                  <a:lnTo>
                    <a:pt x="1335365" y="265429"/>
                  </a:lnTo>
                  <a:lnTo>
                    <a:pt x="1259343" y="260349"/>
                  </a:lnTo>
                  <a:lnTo>
                    <a:pt x="1216205" y="256539"/>
                  </a:lnTo>
                  <a:lnTo>
                    <a:pt x="1169961" y="251459"/>
                  </a:lnTo>
                  <a:lnTo>
                    <a:pt x="1120847" y="247649"/>
                  </a:lnTo>
                  <a:lnTo>
                    <a:pt x="1069097" y="242569"/>
                  </a:lnTo>
                  <a:lnTo>
                    <a:pt x="900372" y="223519"/>
                  </a:lnTo>
                  <a:lnTo>
                    <a:pt x="779006" y="208279"/>
                  </a:lnTo>
                  <a:lnTo>
                    <a:pt x="652722" y="190499"/>
                  </a:lnTo>
                  <a:lnTo>
                    <a:pt x="481095" y="161289"/>
                  </a:lnTo>
                  <a:lnTo>
                    <a:pt x="412636" y="148589"/>
                  </a:lnTo>
                  <a:lnTo>
                    <a:pt x="354663" y="135889"/>
                  </a:lnTo>
                  <a:lnTo>
                    <a:pt x="306361" y="124459"/>
                  </a:lnTo>
                  <a:lnTo>
                    <a:pt x="266916" y="115569"/>
                  </a:lnTo>
                  <a:lnTo>
                    <a:pt x="235516" y="109219"/>
                  </a:lnTo>
                  <a:lnTo>
                    <a:pt x="211345" y="105409"/>
                  </a:lnTo>
                  <a:lnTo>
                    <a:pt x="193590" y="102869"/>
                  </a:lnTo>
                  <a:lnTo>
                    <a:pt x="451557" y="102869"/>
                  </a:lnTo>
                  <a:lnTo>
                    <a:pt x="559727" y="125729"/>
                  </a:lnTo>
                  <a:lnTo>
                    <a:pt x="616053" y="135889"/>
                  </a:lnTo>
                  <a:lnTo>
                    <a:pt x="728687" y="158749"/>
                  </a:lnTo>
                  <a:lnTo>
                    <a:pt x="840034" y="179069"/>
                  </a:lnTo>
                  <a:lnTo>
                    <a:pt x="894750" y="187959"/>
                  </a:lnTo>
                  <a:lnTo>
                    <a:pt x="948576" y="198119"/>
                  </a:lnTo>
                  <a:lnTo>
                    <a:pt x="1001322" y="207009"/>
                  </a:lnTo>
                  <a:lnTo>
                    <a:pt x="1052799" y="214629"/>
                  </a:lnTo>
                  <a:lnTo>
                    <a:pt x="1102816" y="223519"/>
                  </a:lnTo>
                  <a:lnTo>
                    <a:pt x="1197714" y="238759"/>
                  </a:lnTo>
                  <a:lnTo>
                    <a:pt x="1284500" y="251459"/>
                  </a:lnTo>
                  <a:lnTo>
                    <a:pt x="1324377" y="257809"/>
                  </a:lnTo>
                  <a:lnTo>
                    <a:pt x="1361658" y="262889"/>
                  </a:lnTo>
                  <a:lnTo>
                    <a:pt x="1396152" y="267969"/>
                  </a:lnTo>
                  <a:close/>
                </a:path>
                <a:path extrusionOk="0" h="538479" w="1853564">
                  <a:moveTo>
                    <a:pt x="1421161" y="496569"/>
                  </a:moveTo>
                  <a:lnTo>
                    <a:pt x="1154258" y="496569"/>
                  </a:lnTo>
                  <a:lnTo>
                    <a:pt x="1267388" y="488949"/>
                  </a:lnTo>
                  <a:lnTo>
                    <a:pt x="1318449" y="482599"/>
                  </a:lnTo>
                  <a:lnTo>
                    <a:pt x="1365422" y="476249"/>
                  </a:lnTo>
                  <a:lnTo>
                    <a:pt x="1407995" y="469899"/>
                  </a:lnTo>
                  <a:lnTo>
                    <a:pt x="1445855" y="463549"/>
                  </a:lnTo>
                  <a:lnTo>
                    <a:pt x="1478688" y="458469"/>
                  </a:lnTo>
                  <a:lnTo>
                    <a:pt x="1538580" y="445769"/>
                  </a:lnTo>
                  <a:lnTo>
                    <a:pt x="1594732" y="433069"/>
                  </a:lnTo>
                  <a:lnTo>
                    <a:pt x="1695818" y="406399"/>
                  </a:lnTo>
                  <a:lnTo>
                    <a:pt x="1740755" y="392429"/>
                  </a:lnTo>
                  <a:lnTo>
                    <a:pt x="1781957" y="378459"/>
                  </a:lnTo>
                  <a:lnTo>
                    <a:pt x="1853161" y="351789"/>
                  </a:lnTo>
                  <a:lnTo>
                    <a:pt x="1835007" y="367029"/>
                  </a:lnTo>
                  <a:lnTo>
                    <a:pt x="1766605" y="398779"/>
                  </a:lnTo>
                  <a:lnTo>
                    <a:pt x="1719936" y="416559"/>
                  </a:lnTo>
                  <a:lnTo>
                    <a:pt x="1667340" y="433069"/>
                  </a:lnTo>
                  <a:lnTo>
                    <a:pt x="1610606" y="449579"/>
                  </a:lnTo>
                  <a:lnTo>
                    <a:pt x="1551524" y="466089"/>
                  </a:lnTo>
                  <a:lnTo>
                    <a:pt x="1491882" y="481329"/>
                  </a:lnTo>
                  <a:lnTo>
                    <a:pt x="1433470" y="494029"/>
                  </a:lnTo>
                  <a:lnTo>
                    <a:pt x="1421161" y="496569"/>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9" name="Google Shape;819;p7"/>
            <p:cNvSpPr/>
            <p:nvPr/>
          </p:nvSpPr>
          <p:spPr>
            <a:xfrm>
              <a:off x="946275" y="5265562"/>
              <a:ext cx="662940" cy="1500505"/>
            </a:xfrm>
            <a:custGeom>
              <a:rect b="b" l="l" r="r" t="t"/>
              <a:pathLst>
                <a:path extrusionOk="0" h="1500504" w="662940">
                  <a:moveTo>
                    <a:pt x="348446" y="1500161"/>
                  </a:moveTo>
                  <a:lnTo>
                    <a:pt x="310358" y="1487411"/>
                  </a:lnTo>
                  <a:lnTo>
                    <a:pt x="249614" y="1436588"/>
                  </a:lnTo>
                  <a:lnTo>
                    <a:pt x="214564" y="1400104"/>
                  </a:lnTo>
                  <a:lnTo>
                    <a:pt x="178431" y="1357946"/>
                  </a:lnTo>
                  <a:lnTo>
                    <a:pt x="142742" y="1311398"/>
                  </a:lnTo>
                  <a:lnTo>
                    <a:pt x="109026" y="1261740"/>
                  </a:lnTo>
                  <a:lnTo>
                    <a:pt x="78807" y="1210255"/>
                  </a:lnTo>
                  <a:lnTo>
                    <a:pt x="53615" y="1158224"/>
                  </a:lnTo>
                  <a:lnTo>
                    <a:pt x="34975" y="1106930"/>
                  </a:lnTo>
                  <a:lnTo>
                    <a:pt x="21770" y="1056487"/>
                  </a:lnTo>
                  <a:lnTo>
                    <a:pt x="11882" y="1006621"/>
                  </a:lnTo>
                  <a:lnTo>
                    <a:pt x="5100" y="957211"/>
                  </a:lnTo>
                  <a:lnTo>
                    <a:pt x="1210" y="908135"/>
                  </a:lnTo>
                  <a:lnTo>
                    <a:pt x="0" y="859271"/>
                  </a:lnTo>
                  <a:lnTo>
                    <a:pt x="1256" y="810500"/>
                  </a:lnTo>
                  <a:lnTo>
                    <a:pt x="4766" y="761698"/>
                  </a:lnTo>
                  <a:lnTo>
                    <a:pt x="10318" y="712744"/>
                  </a:lnTo>
                  <a:lnTo>
                    <a:pt x="17698" y="663518"/>
                  </a:lnTo>
                  <a:lnTo>
                    <a:pt x="26694" y="613897"/>
                  </a:lnTo>
                  <a:lnTo>
                    <a:pt x="37093" y="563761"/>
                  </a:lnTo>
                  <a:lnTo>
                    <a:pt x="48682" y="512988"/>
                  </a:lnTo>
                  <a:lnTo>
                    <a:pt x="61248" y="461456"/>
                  </a:lnTo>
                  <a:lnTo>
                    <a:pt x="74025" y="416521"/>
                  </a:lnTo>
                  <a:lnTo>
                    <a:pt x="91632" y="363640"/>
                  </a:lnTo>
                  <a:lnTo>
                    <a:pt x="112955" y="305691"/>
                  </a:lnTo>
                  <a:lnTo>
                    <a:pt x="136880" y="245555"/>
                  </a:lnTo>
                  <a:lnTo>
                    <a:pt x="162292" y="186109"/>
                  </a:lnTo>
                  <a:lnTo>
                    <a:pt x="188077" y="130232"/>
                  </a:lnTo>
                  <a:lnTo>
                    <a:pt x="213120" y="80804"/>
                  </a:lnTo>
                  <a:lnTo>
                    <a:pt x="236306" y="40703"/>
                  </a:lnTo>
                  <a:lnTo>
                    <a:pt x="272652" y="0"/>
                  </a:lnTo>
                  <a:lnTo>
                    <a:pt x="282315" y="956"/>
                  </a:lnTo>
                  <a:lnTo>
                    <a:pt x="316974" y="29128"/>
                  </a:lnTo>
                  <a:lnTo>
                    <a:pt x="342405" y="60975"/>
                  </a:lnTo>
                  <a:lnTo>
                    <a:pt x="373525" y="107750"/>
                  </a:lnTo>
                  <a:lnTo>
                    <a:pt x="410551" y="171770"/>
                  </a:lnTo>
                  <a:lnTo>
                    <a:pt x="453699" y="255351"/>
                  </a:lnTo>
                  <a:lnTo>
                    <a:pt x="515908" y="381988"/>
                  </a:lnTo>
                  <a:lnTo>
                    <a:pt x="541972" y="436081"/>
                  </a:lnTo>
                  <a:lnTo>
                    <a:pt x="564931" y="485379"/>
                  </a:lnTo>
                  <a:lnTo>
                    <a:pt x="584979" y="530896"/>
                  </a:lnTo>
                  <a:lnTo>
                    <a:pt x="602308" y="573650"/>
                  </a:lnTo>
                  <a:lnTo>
                    <a:pt x="617112" y="614655"/>
                  </a:lnTo>
                  <a:lnTo>
                    <a:pt x="629583" y="654927"/>
                  </a:lnTo>
                  <a:lnTo>
                    <a:pt x="639914" y="695481"/>
                  </a:lnTo>
                  <a:lnTo>
                    <a:pt x="648298" y="737335"/>
                  </a:lnTo>
                  <a:lnTo>
                    <a:pt x="654928" y="781503"/>
                  </a:lnTo>
                  <a:lnTo>
                    <a:pt x="659996" y="829001"/>
                  </a:lnTo>
                  <a:lnTo>
                    <a:pt x="662853" y="900283"/>
                  </a:lnTo>
                  <a:lnTo>
                    <a:pt x="659102" y="967985"/>
                  </a:lnTo>
                  <a:lnTo>
                    <a:pt x="649535" y="1032028"/>
                  </a:lnTo>
                  <a:lnTo>
                    <a:pt x="634945" y="1092333"/>
                  </a:lnTo>
                  <a:lnTo>
                    <a:pt x="616123" y="1148821"/>
                  </a:lnTo>
                  <a:lnTo>
                    <a:pt x="593861" y="1201412"/>
                  </a:lnTo>
                  <a:lnTo>
                    <a:pt x="568951" y="1250028"/>
                  </a:lnTo>
                  <a:lnTo>
                    <a:pt x="542185" y="1294590"/>
                  </a:lnTo>
                  <a:lnTo>
                    <a:pt x="514355" y="1335018"/>
                  </a:lnTo>
                  <a:lnTo>
                    <a:pt x="486253" y="1371234"/>
                  </a:lnTo>
                  <a:lnTo>
                    <a:pt x="458671" y="1403158"/>
                  </a:lnTo>
                  <a:lnTo>
                    <a:pt x="408234" y="1453817"/>
                  </a:lnTo>
                  <a:lnTo>
                    <a:pt x="369381" y="1486362"/>
                  </a:lnTo>
                  <a:lnTo>
                    <a:pt x="348446" y="1500161"/>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0" name="Google Shape;820;p7"/>
            <p:cNvSpPr/>
            <p:nvPr/>
          </p:nvSpPr>
          <p:spPr>
            <a:xfrm>
              <a:off x="946275" y="5264785"/>
              <a:ext cx="341630" cy="1501775"/>
            </a:xfrm>
            <a:custGeom>
              <a:rect b="b" l="l" r="r" t="t"/>
              <a:pathLst>
                <a:path extrusionOk="0" h="1501775" w="341630">
                  <a:moveTo>
                    <a:pt x="341296" y="1501716"/>
                  </a:moveTo>
                  <a:lnTo>
                    <a:pt x="293380" y="1475958"/>
                  </a:lnTo>
                  <a:lnTo>
                    <a:pt x="260775" y="1447977"/>
                  </a:lnTo>
                  <a:lnTo>
                    <a:pt x="224745" y="1411893"/>
                  </a:lnTo>
                  <a:lnTo>
                    <a:pt x="187048" y="1369178"/>
                  </a:lnTo>
                  <a:lnTo>
                    <a:pt x="149437" y="1321305"/>
                  </a:lnTo>
                  <a:lnTo>
                    <a:pt x="113669" y="1269749"/>
                  </a:lnTo>
                  <a:lnTo>
                    <a:pt x="81499" y="1215982"/>
                  </a:lnTo>
                  <a:lnTo>
                    <a:pt x="54683" y="1161476"/>
                  </a:lnTo>
                  <a:lnTo>
                    <a:pt x="34975" y="1107707"/>
                  </a:lnTo>
                  <a:lnTo>
                    <a:pt x="21770" y="1057264"/>
                  </a:lnTo>
                  <a:lnTo>
                    <a:pt x="11882" y="1007398"/>
                  </a:lnTo>
                  <a:lnTo>
                    <a:pt x="5100" y="957988"/>
                  </a:lnTo>
                  <a:lnTo>
                    <a:pt x="1210" y="908912"/>
                  </a:lnTo>
                  <a:lnTo>
                    <a:pt x="0" y="860049"/>
                  </a:lnTo>
                  <a:lnTo>
                    <a:pt x="1256" y="811277"/>
                  </a:lnTo>
                  <a:lnTo>
                    <a:pt x="4766" y="762475"/>
                  </a:lnTo>
                  <a:lnTo>
                    <a:pt x="10318" y="713521"/>
                  </a:lnTo>
                  <a:lnTo>
                    <a:pt x="17698" y="664295"/>
                  </a:lnTo>
                  <a:lnTo>
                    <a:pt x="26694" y="614675"/>
                  </a:lnTo>
                  <a:lnTo>
                    <a:pt x="37093" y="564538"/>
                  </a:lnTo>
                  <a:lnTo>
                    <a:pt x="48682" y="513765"/>
                  </a:lnTo>
                  <a:lnTo>
                    <a:pt x="61248" y="462233"/>
                  </a:lnTo>
                  <a:lnTo>
                    <a:pt x="74025" y="417298"/>
                  </a:lnTo>
                  <a:lnTo>
                    <a:pt x="91632" y="364417"/>
                  </a:lnTo>
                  <a:lnTo>
                    <a:pt x="112955" y="306468"/>
                  </a:lnTo>
                  <a:lnTo>
                    <a:pt x="136880" y="246332"/>
                  </a:lnTo>
                  <a:lnTo>
                    <a:pt x="162292" y="186886"/>
                  </a:lnTo>
                  <a:lnTo>
                    <a:pt x="188077" y="131009"/>
                  </a:lnTo>
                  <a:lnTo>
                    <a:pt x="213120" y="81581"/>
                  </a:lnTo>
                  <a:lnTo>
                    <a:pt x="236306" y="41480"/>
                  </a:lnTo>
                  <a:lnTo>
                    <a:pt x="272652" y="777"/>
                  </a:lnTo>
                  <a:lnTo>
                    <a:pt x="275227" y="0"/>
                  </a:lnTo>
                  <a:lnTo>
                    <a:pt x="278863" y="449"/>
                  </a:lnTo>
                  <a:lnTo>
                    <a:pt x="283317" y="2290"/>
                  </a:lnTo>
                  <a:lnTo>
                    <a:pt x="283323" y="31765"/>
                  </a:lnTo>
                  <a:lnTo>
                    <a:pt x="281853" y="219151"/>
                  </a:lnTo>
                  <a:lnTo>
                    <a:pt x="281723" y="286272"/>
                  </a:lnTo>
                  <a:lnTo>
                    <a:pt x="282224" y="417145"/>
                  </a:lnTo>
                  <a:lnTo>
                    <a:pt x="283243" y="510016"/>
                  </a:lnTo>
                  <a:lnTo>
                    <a:pt x="285147" y="616648"/>
                  </a:lnTo>
                  <a:lnTo>
                    <a:pt x="286518" y="674062"/>
                  </a:lnTo>
                  <a:lnTo>
                    <a:pt x="288215" y="733643"/>
                  </a:lnTo>
                  <a:lnTo>
                    <a:pt x="290273" y="794965"/>
                  </a:lnTo>
                  <a:lnTo>
                    <a:pt x="292726" y="857604"/>
                  </a:lnTo>
                  <a:lnTo>
                    <a:pt x="295609" y="921136"/>
                  </a:lnTo>
                  <a:lnTo>
                    <a:pt x="298958" y="985134"/>
                  </a:lnTo>
                  <a:lnTo>
                    <a:pt x="302806" y="1049176"/>
                  </a:lnTo>
                  <a:lnTo>
                    <a:pt x="306923" y="1113086"/>
                  </a:lnTo>
                  <a:lnTo>
                    <a:pt x="314665" y="1228363"/>
                  </a:lnTo>
                  <a:lnTo>
                    <a:pt x="318494" y="1280505"/>
                  </a:lnTo>
                  <a:lnTo>
                    <a:pt x="322430" y="1329498"/>
                  </a:lnTo>
                  <a:lnTo>
                    <a:pt x="326577" y="1375728"/>
                  </a:lnTo>
                  <a:lnTo>
                    <a:pt x="331036" y="1419584"/>
                  </a:lnTo>
                  <a:lnTo>
                    <a:pt x="335908" y="1461451"/>
                  </a:lnTo>
                  <a:lnTo>
                    <a:pt x="341296" y="1501716"/>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1" name="Google Shape;821;p7"/>
            <p:cNvSpPr/>
            <p:nvPr/>
          </p:nvSpPr>
          <p:spPr>
            <a:xfrm>
              <a:off x="1091529" y="5579444"/>
              <a:ext cx="493395" cy="1187450"/>
            </a:xfrm>
            <a:custGeom>
              <a:rect b="b" l="l" r="r" t="t"/>
              <a:pathLst>
                <a:path extrusionOk="0" h="1187450" w="493394">
                  <a:moveTo>
                    <a:pt x="200965" y="1187057"/>
                  </a:moveTo>
                  <a:lnTo>
                    <a:pt x="196041" y="1187057"/>
                  </a:lnTo>
                  <a:lnTo>
                    <a:pt x="190653" y="1146792"/>
                  </a:lnTo>
                  <a:lnTo>
                    <a:pt x="185781" y="1104925"/>
                  </a:lnTo>
                  <a:lnTo>
                    <a:pt x="181323" y="1061069"/>
                  </a:lnTo>
                  <a:lnTo>
                    <a:pt x="177176" y="1014839"/>
                  </a:lnTo>
                  <a:lnTo>
                    <a:pt x="173239" y="965846"/>
                  </a:lnTo>
                  <a:lnTo>
                    <a:pt x="169410" y="913704"/>
                  </a:lnTo>
                  <a:lnTo>
                    <a:pt x="165587" y="858027"/>
                  </a:lnTo>
                  <a:lnTo>
                    <a:pt x="161668" y="798427"/>
                  </a:lnTo>
                  <a:lnTo>
                    <a:pt x="157552" y="734517"/>
                  </a:lnTo>
                  <a:lnTo>
                    <a:pt x="153960" y="674992"/>
                  </a:lnTo>
                  <a:lnTo>
                    <a:pt x="150802" y="615479"/>
                  </a:lnTo>
                  <a:lnTo>
                    <a:pt x="148051" y="556320"/>
                  </a:lnTo>
                  <a:lnTo>
                    <a:pt x="145679" y="497855"/>
                  </a:lnTo>
                  <a:lnTo>
                    <a:pt x="143657" y="440425"/>
                  </a:lnTo>
                  <a:lnTo>
                    <a:pt x="141957" y="384371"/>
                  </a:lnTo>
                  <a:lnTo>
                    <a:pt x="140550" y="330034"/>
                  </a:lnTo>
                  <a:lnTo>
                    <a:pt x="139410" y="277754"/>
                  </a:lnTo>
                  <a:lnTo>
                    <a:pt x="138508" y="227872"/>
                  </a:lnTo>
                  <a:lnTo>
                    <a:pt x="137815" y="180729"/>
                  </a:lnTo>
                  <a:lnTo>
                    <a:pt x="137304" y="136666"/>
                  </a:lnTo>
                  <a:lnTo>
                    <a:pt x="136946" y="96024"/>
                  </a:lnTo>
                  <a:lnTo>
                    <a:pt x="136714" y="59144"/>
                  </a:lnTo>
                  <a:lnTo>
                    <a:pt x="139483" y="34217"/>
                  </a:lnTo>
                  <a:lnTo>
                    <a:pt x="142107" y="15752"/>
                  </a:lnTo>
                  <a:lnTo>
                    <a:pt x="144517" y="4196"/>
                  </a:lnTo>
                  <a:lnTo>
                    <a:pt x="146643" y="0"/>
                  </a:lnTo>
                  <a:lnTo>
                    <a:pt x="153575" y="48165"/>
                  </a:lnTo>
                  <a:lnTo>
                    <a:pt x="156568" y="99827"/>
                  </a:lnTo>
                  <a:lnTo>
                    <a:pt x="159242" y="162278"/>
                  </a:lnTo>
                  <a:lnTo>
                    <a:pt x="161578" y="229822"/>
                  </a:lnTo>
                  <a:lnTo>
                    <a:pt x="163554" y="296760"/>
                  </a:lnTo>
                  <a:lnTo>
                    <a:pt x="165147" y="357396"/>
                  </a:lnTo>
                  <a:lnTo>
                    <a:pt x="166337" y="406033"/>
                  </a:lnTo>
                  <a:lnTo>
                    <a:pt x="167907" y="454908"/>
                  </a:lnTo>
                  <a:lnTo>
                    <a:pt x="170173" y="503611"/>
                  </a:lnTo>
                  <a:lnTo>
                    <a:pt x="172996" y="552176"/>
                  </a:lnTo>
                  <a:lnTo>
                    <a:pt x="176237" y="600639"/>
                  </a:lnTo>
                  <a:lnTo>
                    <a:pt x="179759" y="649032"/>
                  </a:lnTo>
                  <a:lnTo>
                    <a:pt x="187225" y="747580"/>
                  </a:lnTo>
                  <a:lnTo>
                    <a:pt x="190625" y="794144"/>
                  </a:lnTo>
                  <a:lnTo>
                    <a:pt x="193886" y="842606"/>
                  </a:lnTo>
                  <a:lnTo>
                    <a:pt x="196736" y="891172"/>
                  </a:lnTo>
                  <a:lnTo>
                    <a:pt x="201137" y="967870"/>
                  </a:lnTo>
                  <a:lnTo>
                    <a:pt x="206971" y="1021971"/>
                  </a:lnTo>
                  <a:lnTo>
                    <a:pt x="217248" y="1054530"/>
                  </a:lnTo>
                  <a:lnTo>
                    <a:pt x="234980" y="1066600"/>
                  </a:lnTo>
                  <a:lnTo>
                    <a:pt x="235797" y="1066682"/>
                  </a:lnTo>
                  <a:lnTo>
                    <a:pt x="236655" y="1066723"/>
                  </a:lnTo>
                  <a:lnTo>
                    <a:pt x="332685" y="1066723"/>
                  </a:lnTo>
                  <a:lnTo>
                    <a:pt x="313547" y="1089126"/>
                  </a:lnTo>
                  <a:lnTo>
                    <a:pt x="282212" y="1121711"/>
                  </a:lnTo>
                  <a:lnTo>
                    <a:pt x="254136" y="1147856"/>
                  </a:lnTo>
                  <a:lnTo>
                    <a:pt x="213254" y="1180276"/>
                  </a:lnTo>
                  <a:lnTo>
                    <a:pt x="201639" y="1186934"/>
                  </a:lnTo>
                  <a:lnTo>
                    <a:pt x="200965" y="1187057"/>
                  </a:lnTo>
                  <a:close/>
                </a:path>
                <a:path extrusionOk="0" h="1187450" w="493394">
                  <a:moveTo>
                    <a:pt x="332685" y="1066723"/>
                  </a:moveTo>
                  <a:lnTo>
                    <a:pt x="237513" y="1066723"/>
                  </a:lnTo>
                  <a:lnTo>
                    <a:pt x="259923" y="1059799"/>
                  </a:lnTo>
                  <a:lnTo>
                    <a:pt x="286211" y="1040378"/>
                  </a:lnTo>
                  <a:lnTo>
                    <a:pt x="315132" y="1010443"/>
                  </a:lnTo>
                  <a:lnTo>
                    <a:pt x="345442" y="971979"/>
                  </a:lnTo>
                  <a:lnTo>
                    <a:pt x="375898" y="926967"/>
                  </a:lnTo>
                  <a:lnTo>
                    <a:pt x="405256" y="877390"/>
                  </a:lnTo>
                  <a:lnTo>
                    <a:pt x="432271" y="825231"/>
                  </a:lnTo>
                  <a:lnTo>
                    <a:pt x="455700" y="772474"/>
                  </a:lnTo>
                  <a:lnTo>
                    <a:pt x="468285" y="739344"/>
                  </a:lnTo>
                  <a:lnTo>
                    <a:pt x="474253" y="746231"/>
                  </a:lnTo>
                  <a:lnTo>
                    <a:pt x="480389" y="752969"/>
                  </a:lnTo>
                  <a:lnTo>
                    <a:pt x="486694" y="759561"/>
                  </a:lnTo>
                  <a:lnTo>
                    <a:pt x="493168" y="766012"/>
                  </a:lnTo>
                  <a:lnTo>
                    <a:pt x="471091" y="834372"/>
                  </a:lnTo>
                  <a:lnTo>
                    <a:pt x="444040" y="897111"/>
                  </a:lnTo>
                  <a:lnTo>
                    <a:pt x="413388" y="954092"/>
                  </a:lnTo>
                  <a:lnTo>
                    <a:pt x="380507" y="1005180"/>
                  </a:lnTo>
                  <a:lnTo>
                    <a:pt x="346769" y="1050236"/>
                  </a:lnTo>
                  <a:lnTo>
                    <a:pt x="332685" y="1066723"/>
                  </a:lnTo>
                  <a:close/>
                </a:path>
                <a:path extrusionOk="0" h="1187450" w="493394">
                  <a:moveTo>
                    <a:pt x="199841" y="1187261"/>
                  </a:moveTo>
                  <a:lnTo>
                    <a:pt x="196205" y="1187261"/>
                  </a:lnTo>
                  <a:lnTo>
                    <a:pt x="194407" y="1187057"/>
                  </a:lnTo>
                  <a:lnTo>
                    <a:pt x="192486" y="1186648"/>
                  </a:lnTo>
                  <a:lnTo>
                    <a:pt x="192405" y="1186484"/>
                  </a:lnTo>
                  <a:lnTo>
                    <a:pt x="193671" y="1186770"/>
                  </a:lnTo>
                  <a:lnTo>
                    <a:pt x="194897" y="1186934"/>
                  </a:lnTo>
                  <a:lnTo>
                    <a:pt x="196041" y="1187057"/>
                  </a:lnTo>
                  <a:lnTo>
                    <a:pt x="200965" y="1187057"/>
                  </a:lnTo>
                  <a:lnTo>
                    <a:pt x="199841" y="1187261"/>
                  </a:lnTo>
                  <a:close/>
                </a:path>
                <a:path extrusionOk="0" h="1187450" w="493394">
                  <a:moveTo>
                    <a:pt x="7477" y="1011137"/>
                  </a:moveTo>
                  <a:lnTo>
                    <a:pt x="3718" y="1006065"/>
                  </a:lnTo>
                  <a:lnTo>
                    <a:pt x="0" y="1000994"/>
                  </a:lnTo>
                  <a:lnTo>
                    <a:pt x="7477" y="1011137"/>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2" name="Google Shape;822;p7"/>
            <p:cNvSpPr/>
            <p:nvPr/>
          </p:nvSpPr>
          <p:spPr>
            <a:xfrm>
              <a:off x="946275" y="5269284"/>
              <a:ext cx="341630" cy="1497330"/>
            </a:xfrm>
            <a:custGeom>
              <a:rect b="b" l="l" r="r" t="t"/>
              <a:pathLst>
                <a:path extrusionOk="0" h="1497329" w="341630">
                  <a:moveTo>
                    <a:pt x="341295" y="1497216"/>
                  </a:moveTo>
                  <a:lnTo>
                    <a:pt x="340151" y="1497094"/>
                  </a:lnTo>
                  <a:lnTo>
                    <a:pt x="338925" y="1496930"/>
                  </a:lnTo>
                  <a:lnTo>
                    <a:pt x="337659" y="1496644"/>
                  </a:lnTo>
                  <a:lnTo>
                    <a:pt x="311200" y="1453341"/>
                  </a:lnTo>
                  <a:lnTo>
                    <a:pt x="279338" y="1414138"/>
                  </a:lnTo>
                  <a:lnTo>
                    <a:pt x="242593" y="1379550"/>
                  </a:lnTo>
                  <a:lnTo>
                    <a:pt x="201484" y="1350094"/>
                  </a:lnTo>
                  <a:lnTo>
                    <a:pt x="156530" y="1326287"/>
                  </a:lnTo>
                  <a:lnTo>
                    <a:pt x="152731" y="1321297"/>
                  </a:lnTo>
                  <a:lnTo>
                    <a:pt x="148972" y="1316225"/>
                  </a:lnTo>
                  <a:lnTo>
                    <a:pt x="145253" y="1311153"/>
                  </a:lnTo>
                  <a:lnTo>
                    <a:pt x="145090" y="1310949"/>
                  </a:lnTo>
                  <a:lnTo>
                    <a:pt x="117174" y="1270609"/>
                  </a:lnTo>
                  <a:lnTo>
                    <a:pt x="91511" y="1229213"/>
                  </a:lnTo>
                  <a:lnTo>
                    <a:pt x="68691" y="1187025"/>
                  </a:lnTo>
                  <a:lnTo>
                    <a:pt x="49572" y="1144793"/>
                  </a:lnTo>
                  <a:lnTo>
                    <a:pt x="34975" y="1103208"/>
                  </a:lnTo>
                  <a:lnTo>
                    <a:pt x="21814" y="1053001"/>
                  </a:lnTo>
                  <a:lnTo>
                    <a:pt x="11949" y="1003364"/>
                  </a:lnTo>
                  <a:lnTo>
                    <a:pt x="5168" y="954179"/>
                  </a:lnTo>
                  <a:lnTo>
                    <a:pt x="1256" y="905327"/>
                  </a:lnTo>
                  <a:lnTo>
                    <a:pt x="0" y="856691"/>
                  </a:lnTo>
                  <a:lnTo>
                    <a:pt x="1207" y="807775"/>
                  </a:lnTo>
                  <a:lnTo>
                    <a:pt x="4686" y="758831"/>
                  </a:lnTo>
                  <a:lnTo>
                    <a:pt x="10221" y="709738"/>
                  </a:lnTo>
                  <a:lnTo>
                    <a:pt x="17600" y="660372"/>
                  </a:lnTo>
                  <a:lnTo>
                    <a:pt x="26606" y="610612"/>
                  </a:lnTo>
                  <a:lnTo>
                    <a:pt x="37025" y="560334"/>
                  </a:lnTo>
                  <a:lnTo>
                    <a:pt x="48644" y="509415"/>
                  </a:lnTo>
                  <a:lnTo>
                    <a:pt x="61533" y="456588"/>
                  </a:lnTo>
                  <a:lnTo>
                    <a:pt x="61901" y="455198"/>
                  </a:lnTo>
                  <a:lnTo>
                    <a:pt x="62024" y="454584"/>
                  </a:lnTo>
                  <a:lnTo>
                    <a:pt x="62228" y="453807"/>
                  </a:lnTo>
                  <a:lnTo>
                    <a:pt x="62350" y="453439"/>
                  </a:lnTo>
                  <a:lnTo>
                    <a:pt x="62432" y="452989"/>
                  </a:lnTo>
                  <a:lnTo>
                    <a:pt x="62555" y="452621"/>
                  </a:lnTo>
                  <a:lnTo>
                    <a:pt x="62759" y="451803"/>
                  </a:lnTo>
                  <a:lnTo>
                    <a:pt x="66155" y="439274"/>
                  </a:lnTo>
                  <a:lnTo>
                    <a:pt x="70011" y="425973"/>
                  </a:lnTo>
                  <a:lnTo>
                    <a:pt x="74297" y="411936"/>
                  </a:lnTo>
                  <a:lnTo>
                    <a:pt x="78980" y="397239"/>
                  </a:lnTo>
                  <a:lnTo>
                    <a:pt x="79103" y="396912"/>
                  </a:lnTo>
                  <a:lnTo>
                    <a:pt x="79184" y="396585"/>
                  </a:lnTo>
                  <a:lnTo>
                    <a:pt x="96507" y="346247"/>
                  </a:lnTo>
                  <a:lnTo>
                    <a:pt x="116593" y="292578"/>
                  </a:lnTo>
                  <a:lnTo>
                    <a:pt x="138710" y="237461"/>
                  </a:lnTo>
                  <a:lnTo>
                    <a:pt x="162003" y="183103"/>
                  </a:lnTo>
                  <a:lnTo>
                    <a:pt x="185618" y="131714"/>
                  </a:lnTo>
                  <a:lnTo>
                    <a:pt x="208700" y="85500"/>
                  </a:lnTo>
                  <a:lnTo>
                    <a:pt x="230393" y="46671"/>
                  </a:lnTo>
                  <a:lnTo>
                    <a:pt x="266196" y="0"/>
                  </a:lnTo>
                  <a:lnTo>
                    <a:pt x="246834" y="36550"/>
                  </a:lnTo>
                  <a:lnTo>
                    <a:pt x="225856" y="78434"/>
                  </a:lnTo>
                  <a:lnTo>
                    <a:pt x="203764" y="125661"/>
                  </a:lnTo>
                  <a:lnTo>
                    <a:pt x="181058" y="178238"/>
                  </a:lnTo>
                  <a:lnTo>
                    <a:pt x="158241" y="236176"/>
                  </a:lnTo>
                  <a:lnTo>
                    <a:pt x="135815" y="299484"/>
                  </a:lnTo>
                  <a:lnTo>
                    <a:pt x="115418" y="362565"/>
                  </a:lnTo>
                  <a:lnTo>
                    <a:pt x="103974" y="401048"/>
                  </a:lnTo>
                  <a:lnTo>
                    <a:pt x="92341" y="443722"/>
                  </a:lnTo>
                  <a:lnTo>
                    <a:pt x="81001" y="490262"/>
                  </a:lnTo>
                  <a:lnTo>
                    <a:pt x="70435" y="540340"/>
                  </a:lnTo>
                  <a:lnTo>
                    <a:pt x="61125" y="593630"/>
                  </a:lnTo>
                  <a:lnTo>
                    <a:pt x="53552" y="649805"/>
                  </a:lnTo>
                  <a:lnTo>
                    <a:pt x="48197" y="708537"/>
                  </a:lnTo>
                  <a:lnTo>
                    <a:pt x="45542" y="769501"/>
                  </a:lnTo>
                  <a:lnTo>
                    <a:pt x="46068" y="832370"/>
                  </a:lnTo>
                  <a:lnTo>
                    <a:pt x="50256" y="896816"/>
                  </a:lnTo>
                  <a:lnTo>
                    <a:pt x="59845" y="968282"/>
                  </a:lnTo>
                  <a:lnTo>
                    <a:pt x="74061" y="1035360"/>
                  </a:lnTo>
                  <a:lnTo>
                    <a:pt x="92007" y="1097541"/>
                  </a:lnTo>
                  <a:lnTo>
                    <a:pt x="112786" y="1154314"/>
                  </a:lnTo>
                  <a:lnTo>
                    <a:pt x="135500" y="1205170"/>
                  </a:lnTo>
                  <a:lnTo>
                    <a:pt x="159250" y="1249599"/>
                  </a:lnTo>
                  <a:lnTo>
                    <a:pt x="183141" y="1287091"/>
                  </a:lnTo>
                  <a:lnTo>
                    <a:pt x="227752" y="1339225"/>
                  </a:lnTo>
                  <a:lnTo>
                    <a:pt x="262151" y="1357495"/>
                  </a:lnTo>
                  <a:lnTo>
                    <a:pt x="325345" y="1357495"/>
                  </a:lnTo>
                  <a:lnTo>
                    <a:pt x="326577" y="1371229"/>
                  </a:lnTo>
                  <a:lnTo>
                    <a:pt x="331035" y="1415084"/>
                  </a:lnTo>
                  <a:lnTo>
                    <a:pt x="335907" y="1456951"/>
                  </a:lnTo>
                  <a:lnTo>
                    <a:pt x="341295" y="1497216"/>
                  </a:lnTo>
                  <a:close/>
                </a:path>
                <a:path extrusionOk="0" h="1497329" w="341630">
                  <a:moveTo>
                    <a:pt x="325345" y="1357495"/>
                  </a:moveTo>
                  <a:lnTo>
                    <a:pt x="264317" y="1357495"/>
                  </a:lnTo>
                  <a:lnTo>
                    <a:pt x="266319" y="1357127"/>
                  </a:lnTo>
                  <a:lnTo>
                    <a:pt x="268117" y="1356391"/>
                  </a:lnTo>
                  <a:lnTo>
                    <a:pt x="275869" y="1348744"/>
                  </a:lnTo>
                  <a:lnTo>
                    <a:pt x="278952" y="1333129"/>
                  </a:lnTo>
                  <a:lnTo>
                    <a:pt x="278453" y="1307700"/>
                  </a:lnTo>
                  <a:lnTo>
                    <a:pt x="275461" y="1270609"/>
                  </a:lnTo>
                  <a:lnTo>
                    <a:pt x="271063" y="1220009"/>
                  </a:lnTo>
                  <a:lnTo>
                    <a:pt x="266347" y="1154053"/>
                  </a:lnTo>
                  <a:lnTo>
                    <a:pt x="262401" y="1070892"/>
                  </a:lnTo>
                  <a:lnTo>
                    <a:pt x="260312" y="968681"/>
                  </a:lnTo>
                  <a:lnTo>
                    <a:pt x="260204" y="896816"/>
                  </a:lnTo>
                  <a:lnTo>
                    <a:pt x="260546" y="841919"/>
                  </a:lnTo>
                  <a:lnTo>
                    <a:pt x="261426" y="780911"/>
                  </a:lnTo>
                  <a:lnTo>
                    <a:pt x="262740" y="721975"/>
                  </a:lnTo>
                  <a:lnTo>
                    <a:pt x="264429" y="665481"/>
                  </a:lnTo>
                  <a:lnTo>
                    <a:pt x="266489" y="610612"/>
                  </a:lnTo>
                  <a:lnTo>
                    <a:pt x="268755" y="560334"/>
                  </a:lnTo>
                  <a:lnTo>
                    <a:pt x="271178" y="514327"/>
                  </a:lnTo>
                  <a:lnTo>
                    <a:pt x="273798" y="471279"/>
                  </a:lnTo>
                  <a:lnTo>
                    <a:pt x="276507" y="432514"/>
                  </a:lnTo>
                  <a:lnTo>
                    <a:pt x="281968" y="369303"/>
                  </a:lnTo>
                  <a:lnTo>
                    <a:pt x="282251" y="411936"/>
                  </a:lnTo>
                  <a:lnTo>
                    <a:pt x="282682" y="457488"/>
                  </a:lnTo>
                  <a:lnTo>
                    <a:pt x="283803" y="540340"/>
                  </a:lnTo>
                  <a:lnTo>
                    <a:pt x="284664" y="587913"/>
                  </a:lnTo>
                  <a:lnTo>
                    <a:pt x="285804" y="640193"/>
                  </a:lnTo>
                  <a:lnTo>
                    <a:pt x="287210" y="694531"/>
                  </a:lnTo>
                  <a:lnTo>
                    <a:pt x="288911" y="750585"/>
                  </a:lnTo>
                  <a:lnTo>
                    <a:pt x="290933" y="808015"/>
                  </a:lnTo>
                  <a:lnTo>
                    <a:pt x="293305" y="866480"/>
                  </a:lnTo>
                  <a:lnTo>
                    <a:pt x="296056" y="925639"/>
                  </a:lnTo>
                  <a:lnTo>
                    <a:pt x="299214" y="985152"/>
                  </a:lnTo>
                  <a:lnTo>
                    <a:pt x="302806" y="1044677"/>
                  </a:lnTo>
                  <a:lnTo>
                    <a:pt x="306922" y="1108586"/>
                  </a:lnTo>
                  <a:lnTo>
                    <a:pt x="310841" y="1168186"/>
                  </a:lnTo>
                  <a:lnTo>
                    <a:pt x="314664" y="1223864"/>
                  </a:lnTo>
                  <a:lnTo>
                    <a:pt x="318493" y="1276006"/>
                  </a:lnTo>
                  <a:lnTo>
                    <a:pt x="322545" y="1326287"/>
                  </a:lnTo>
                  <a:lnTo>
                    <a:pt x="325345" y="1357495"/>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3" name="Google Shape;823;p7"/>
            <p:cNvSpPr/>
            <p:nvPr/>
          </p:nvSpPr>
          <p:spPr>
            <a:xfrm>
              <a:off x="713379" y="3495202"/>
              <a:ext cx="67945" cy="1549400"/>
            </a:xfrm>
            <a:custGeom>
              <a:rect b="b" l="l" r="r" t="t"/>
              <a:pathLst>
                <a:path extrusionOk="0" h="1549400" w="67945">
                  <a:moveTo>
                    <a:pt x="62841" y="1549162"/>
                  </a:moveTo>
                  <a:lnTo>
                    <a:pt x="0" y="1548671"/>
                  </a:lnTo>
                  <a:lnTo>
                    <a:pt x="3756" y="896521"/>
                  </a:lnTo>
                  <a:lnTo>
                    <a:pt x="4746" y="532847"/>
                  </a:lnTo>
                  <a:lnTo>
                    <a:pt x="4632" y="333035"/>
                  </a:lnTo>
                  <a:lnTo>
                    <a:pt x="4144" y="217231"/>
                  </a:lnTo>
                  <a:lnTo>
                    <a:pt x="3260" y="120805"/>
                  </a:lnTo>
                  <a:lnTo>
                    <a:pt x="2653" y="81319"/>
                  </a:lnTo>
                  <a:lnTo>
                    <a:pt x="1070" y="22725"/>
                  </a:lnTo>
                  <a:lnTo>
                    <a:pt x="81" y="4785"/>
                  </a:lnTo>
                  <a:lnTo>
                    <a:pt x="62718" y="0"/>
                  </a:lnTo>
                  <a:lnTo>
                    <a:pt x="64558" y="41763"/>
                  </a:lnTo>
                  <a:lnTo>
                    <a:pt x="66439" y="152215"/>
                  </a:lnTo>
                  <a:lnTo>
                    <a:pt x="67179" y="251840"/>
                  </a:lnTo>
                  <a:lnTo>
                    <a:pt x="67643" y="430184"/>
                  </a:lnTo>
                  <a:lnTo>
                    <a:pt x="67112" y="770910"/>
                  </a:lnTo>
                  <a:lnTo>
                    <a:pt x="62841" y="1549162"/>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4" name="Google Shape;824;p7"/>
            <p:cNvSpPr/>
            <p:nvPr/>
          </p:nvSpPr>
          <p:spPr>
            <a:xfrm>
              <a:off x="95267" y="1487283"/>
              <a:ext cx="988694" cy="2271395"/>
            </a:xfrm>
            <a:custGeom>
              <a:rect b="b" l="l" r="r" t="t"/>
              <a:pathLst>
                <a:path extrusionOk="0" h="2271395" w="988694">
                  <a:moveTo>
                    <a:pt x="664159" y="2270836"/>
                  </a:moveTo>
                  <a:lnTo>
                    <a:pt x="609127" y="2249244"/>
                  </a:lnTo>
                  <a:lnTo>
                    <a:pt x="549502" y="2202352"/>
                  </a:lnTo>
                  <a:lnTo>
                    <a:pt x="514822" y="2170857"/>
                  </a:lnTo>
                  <a:lnTo>
                    <a:pt x="477791" y="2134754"/>
                  </a:lnTo>
                  <a:lnTo>
                    <a:pt x="439081" y="2094609"/>
                  </a:lnTo>
                  <a:lnTo>
                    <a:pt x="399363" y="2050989"/>
                  </a:lnTo>
                  <a:lnTo>
                    <a:pt x="359309" y="2004461"/>
                  </a:lnTo>
                  <a:lnTo>
                    <a:pt x="319589" y="1955593"/>
                  </a:lnTo>
                  <a:lnTo>
                    <a:pt x="280875" y="1904952"/>
                  </a:lnTo>
                  <a:lnTo>
                    <a:pt x="243838" y="1853104"/>
                  </a:lnTo>
                  <a:lnTo>
                    <a:pt x="209149" y="1800618"/>
                  </a:lnTo>
                  <a:lnTo>
                    <a:pt x="177479" y="1748059"/>
                  </a:lnTo>
                  <a:lnTo>
                    <a:pt x="149500" y="1695996"/>
                  </a:lnTo>
                  <a:lnTo>
                    <a:pt x="125882" y="1644995"/>
                  </a:lnTo>
                  <a:lnTo>
                    <a:pt x="105542" y="1594486"/>
                  </a:lnTo>
                  <a:lnTo>
                    <a:pt x="87313" y="1544522"/>
                  </a:lnTo>
                  <a:lnTo>
                    <a:pt x="71104" y="1495046"/>
                  </a:lnTo>
                  <a:lnTo>
                    <a:pt x="56824" y="1446002"/>
                  </a:lnTo>
                  <a:lnTo>
                    <a:pt x="44381" y="1397334"/>
                  </a:lnTo>
                  <a:lnTo>
                    <a:pt x="33683" y="1348985"/>
                  </a:lnTo>
                  <a:lnTo>
                    <a:pt x="24641" y="1300899"/>
                  </a:lnTo>
                  <a:lnTo>
                    <a:pt x="17162" y="1253019"/>
                  </a:lnTo>
                  <a:lnTo>
                    <a:pt x="11155" y="1205290"/>
                  </a:lnTo>
                  <a:lnTo>
                    <a:pt x="6528" y="1157653"/>
                  </a:lnTo>
                  <a:lnTo>
                    <a:pt x="3190" y="1110054"/>
                  </a:lnTo>
                  <a:lnTo>
                    <a:pt x="1051" y="1062436"/>
                  </a:lnTo>
                  <a:lnTo>
                    <a:pt x="18" y="1014741"/>
                  </a:lnTo>
                  <a:lnTo>
                    <a:pt x="0" y="966915"/>
                  </a:lnTo>
                  <a:lnTo>
                    <a:pt x="905" y="918900"/>
                  </a:lnTo>
                  <a:lnTo>
                    <a:pt x="2644" y="870640"/>
                  </a:lnTo>
                  <a:lnTo>
                    <a:pt x="5123" y="822079"/>
                  </a:lnTo>
                  <a:lnTo>
                    <a:pt x="8252" y="773160"/>
                  </a:lnTo>
                  <a:lnTo>
                    <a:pt x="11939" y="723827"/>
                  </a:lnTo>
                  <a:lnTo>
                    <a:pt x="16094" y="674023"/>
                  </a:lnTo>
                  <a:lnTo>
                    <a:pt x="20836" y="631206"/>
                  </a:lnTo>
                  <a:lnTo>
                    <a:pt x="27980" y="582662"/>
                  </a:lnTo>
                  <a:lnTo>
                    <a:pt x="37248" y="529641"/>
                  </a:lnTo>
                  <a:lnTo>
                    <a:pt x="48364" y="473398"/>
                  </a:lnTo>
                  <a:lnTo>
                    <a:pt x="61050" y="415182"/>
                  </a:lnTo>
                  <a:lnTo>
                    <a:pt x="75028" y="356246"/>
                  </a:lnTo>
                  <a:lnTo>
                    <a:pt x="90021" y="297843"/>
                  </a:lnTo>
                  <a:lnTo>
                    <a:pt x="105753" y="241223"/>
                  </a:lnTo>
                  <a:lnTo>
                    <a:pt x="121945" y="187639"/>
                  </a:lnTo>
                  <a:lnTo>
                    <a:pt x="138320" y="138344"/>
                  </a:lnTo>
                  <a:lnTo>
                    <a:pt x="154601" y="94588"/>
                  </a:lnTo>
                  <a:lnTo>
                    <a:pt x="170511" y="57623"/>
                  </a:lnTo>
                  <a:lnTo>
                    <a:pt x="200107" y="9077"/>
                  </a:lnTo>
                  <a:lnTo>
                    <a:pt x="213239" y="0"/>
                  </a:lnTo>
                  <a:lnTo>
                    <a:pt x="221174" y="287"/>
                  </a:lnTo>
                  <a:lnTo>
                    <a:pt x="267042" y="32199"/>
                  </a:lnTo>
                  <a:lnTo>
                    <a:pt x="318172" y="88406"/>
                  </a:lnTo>
                  <a:lnTo>
                    <a:pt x="350551" y="129707"/>
                  </a:lnTo>
                  <a:lnTo>
                    <a:pt x="387763" y="181014"/>
                  </a:lnTo>
                  <a:lnTo>
                    <a:pt x="430022" y="243233"/>
                  </a:lnTo>
                  <a:lnTo>
                    <a:pt x="477545" y="317269"/>
                  </a:lnTo>
                  <a:lnTo>
                    <a:pt x="530550" y="404029"/>
                  </a:lnTo>
                  <a:lnTo>
                    <a:pt x="604430" y="527614"/>
                  </a:lnTo>
                  <a:lnTo>
                    <a:pt x="669021" y="636290"/>
                  </a:lnTo>
                  <a:lnTo>
                    <a:pt x="698108" y="685876"/>
                  </a:lnTo>
                  <a:lnTo>
                    <a:pt x="725201" y="732740"/>
                  </a:lnTo>
                  <a:lnTo>
                    <a:pt x="750411" y="777218"/>
                  </a:lnTo>
                  <a:lnTo>
                    <a:pt x="773848" y="819646"/>
                  </a:lnTo>
                  <a:lnTo>
                    <a:pt x="795620" y="860358"/>
                  </a:lnTo>
                  <a:lnTo>
                    <a:pt x="815838" y="899690"/>
                  </a:lnTo>
                  <a:lnTo>
                    <a:pt x="834611" y="937977"/>
                  </a:lnTo>
                  <a:lnTo>
                    <a:pt x="852050" y="975554"/>
                  </a:lnTo>
                  <a:lnTo>
                    <a:pt x="868264" y="1012757"/>
                  </a:lnTo>
                  <a:lnTo>
                    <a:pt x="883362" y="1049922"/>
                  </a:lnTo>
                  <a:lnTo>
                    <a:pt x="897454" y="1087382"/>
                  </a:lnTo>
                  <a:lnTo>
                    <a:pt x="910650" y="1125475"/>
                  </a:lnTo>
                  <a:lnTo>
                    <a:pt x="923060" y="1164534"/>
                  </a:lnTo>
                  <a:lnTo>
                    <a:pt x="934793" y="1204895"/>
                  </a:lnTo>
                  <a:lnTo>
                    <a:pt x="945960" y="1246894"/>
                  </a:lnTo>
                  <a:lnTo>
                    <a:pt x="956669" y="1290866"/>
                  </a:lnTo>
                  <a:lnTo>
                    <a:pt x="972203" y="1367881"/>
                  </a:lnTo>
                  <a:lnTo>
                    <a:pt x="982421" y="1441845"/>
                  </a:lnTo>
                  <a:lnTo>
                    <a:pt x="987718" y="1512744"/>
                  </a:lnTo>
                  <a:lnTo>
                    <a:pt x="988490" y="1580566"/>
                  </a:lnTo>
                  <a:lnTo>
                    <a:pt x="985134" y="1645298"/>
                  </a:lnTo>
                  <a:lnTo>
                    <a:pt x="978046" y="1706926"/>
                  </a:lnTo>
                  <a:lnTo>
                    <a:pt x="967623" y="1765438"/>
                  </a:lnTo>
                  <a:lnTo>
                    <a:pt x="954261" y="1820821"/>
                  </a:lnTo>
                  <a:lnTo>
                    <a:pt x="938356" y="1873061"/>
                  </a:lnTo>
                  <a:lnTo>
                    <a:pt x="920305" y="1922147"/>
                  </a:lnTo>
                  <a:lnTo>
                    <a:pt x="900503" y="1968065"/>
                  </a:lnTo>
                  <a:lnTo>
                    <a:pt x="879348" y="2010802"/>
                  </a:lnTo>
                  <a:lnTo>
                    <a:pt x="857236" y="2050345"/>
                  </a:lnTo>
                  <a:lnTo>
                    <a:pt x="834562" y="2086682"/>
                  </a:lnTo>
                  <a:lnTo>
                    <a:pt x="811723" y="2119799"/>
                  </a:lnTo>
                  <a:lnTo>
                    <a:pt x="767138" y="2176322"/>
                  </a:lnTo>
                  <a:lnTo>
                    <a:pt x="726649" y="2219812"/>
                  </a:lnTo>
                  <a:lnTo>
                    <a:pt x="693428" y="2250165"/>
                  </a:lnTo>
                  <a:lnTo>
                    <a:pt x="664159" y="2270836"/>
                  </a:lnTo>
                  <a:close/>
                </a:path>
              </a:pathLst>
            </a:custGeom>
            <a:solidFill>
              <a:srgbClr val="C2E9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7"/>
            <p:cNvSpPr/>
            <p:nvPr/>
          </p:nvSpPr>
          <p:spPr>
            <a:xfrm>
              <a:off x="95267" y="1486342"/>
              <a:ext cx="654685" cy="2272665"/>
            </a:xfrm>
            <a:custGeom>
              <a:rect b="b" l="l" r="r" t="t"/>
              <a:pathLst>
                <a:path extrusionOk="0" h="2272665" w="654685">
                  <a:moveTo>
                    <a:pt x="654067" y="2272145"/>
                  </a:moveTo>
                  <a:lnTo>
                    <a:pt x="616247" y="2254723"/>
                  </a:lnTo>
                  <a:lnTo>
                    <a:pt x="561889" y="2213816"/>
                  </a:lnTo>
                  <a:lnTo>
                    <a:pt x="529959" y="2185780"/>
                  </a:lnTo>
                  <a:lnTo>
                    <a:pt x="495634" y="2153340"/>
                  </a:lnTo>
                  <a:lnTo>
                    <a:pt x="459494" y="2116988"/>
                  </a:lnTo>
                  <a:lnTo>
                    <a:pt x="422120" y="2077212"/>
                  </a:lnTo>
                  <a:lnTo>
                    <a:pt x="384092" y="2034502"/>
                  </a:lnTo>
                  <a:lnTo>
                    <a:pt x="345988" y="1989347"/>
                  </a:lnTo>
                  <a:lnTo>
                    <a:pt x="308389" y="1942237"/>
                  </a:lnTo>
                  <a:lnTo>
                    <a:pt x="271876" y="1893662"/>
                  </a:lnTo>
                  <a:lnTo>
                    <a:pt x="237028" y="1844111"/>
                  </a:lnTo>
                  <a:lnTo>
                    <a:pt x="204424" y="1794073"/>
                  </a:lnTo>
                  <a:lnTo>
                    <a:pt x="174645" y="1744038"/>
                  </a:lnTo>
                  <a:lnTo>
                    <a:pt x="148271" y="1694496"/>
                  </a:lnTo>
                  <a:lnTo>
                    <a:pt x="125882" y="1645936"/>
                  </a:lnTo>
                  <a:lnTo>
                    <a:pt x="105542" y="1595427"/>
                  </a:lnTo>
                  <a:lnTo>
                    <a:pt x="87313" y="1545463"/>
                  </a:lnTo>
                  <a:lnTo>
                    <a:pt x="71104" y="1495987"/>
                  </a:lnTo>
                  <a:lnTo>
                    <a:pt x="56824" y="1446943"/>
                  </a:lnTo>
                  <a:lnTo>
                    <a:pt x="44381" y="1398275"/>
                  </a:lnTo>
                  <a:lnTo>
                    <a:pt x="33683" y="1349926"/>
                  </a:lnTo>
                  <a:lnTo>
                    <a:pt x="24641" y="1301840"/>
                  </a:lnTo>
                  <a:lnTo>
                    <a:pt x="17162" y="1253960"/>
                  </a:lnTo>
                  <a:lnTo>
                    <a:pt x="11155" y="1206230"/>
                  </a:lnTo>
                  <a:lnTo>
                    <a:pt x="6528" y="1158594"/>
                  </a:lnTo>
                  <a:lnTo>
                    <a:pt x="3190" y="1110995"/>
                  </a:lnTo>
                  <a:lnTo>
                    <a:pt x="1051" y="1063376"/>
                  </a:lnTo>
                  <a:lnTo>
                    <a:pt x="18" y="1015682"/>
                  </a:lnTo>
                  <a:lnTo>
                    <a:pt x="0" y="967856"/>
                  </a:lnTo>
                  <a:lnTo>
                    <a:pt x="905" y="919841"/>
                  </a:lnTo>
                  <a:lnTo>
                    <a:pt x="2644" y="871581"/>
                  </a:lnTo>
                  <a:lnTo>
                    <a:pt x="5123" y="823020"/>
                  </a:lnTo>
                  <a:lnTo>
                    <a:pt x="8252" y="774101"/>
                  </a:lnTo>
                  <a:lnTo>
                    <a:pt x="11939" y="724768"/>
                  </a:lnTo>
                  <a:lnTo>
                    <a:pt x="16094" y="674964"/>
                  </a:lnTo>
                  <a:lnTo>
                    <a:pt x="20836" y="632147"/>
                  </a:lnTo>
                  <a:lnTo>
                    <a:pt x="27980" y="583602"/>
                  </a:lnTo>
                  <a:lnTo>
                    <a:pt x="37248" y="530582"/>
                  </a:lnTo>
                  <a:lnTo>
                    <a:pt x="48364" y="474338"/>
                  </a:lnTo>
                  <a:lnTo>
                    <a:pt x="61050" y="416123"/>
                  </a:lnTo>
                  <a:lnTo>
                    <a:pt x="75028" y="357187"/>
                  </a:lnTo>
                  <a:lnTo>
                    <a:pt x="90021" y="298783"/>
                  </a:lnTo>
                  <a:lnTo>
                    <a:pt x="105753" y="242164"/>
                  </a:lnTo>
                  <a:lnTo>
                    <a:pt x="121945" y="188580"/>
                  </a:lnTo>
                  <a:lnTo>
                    <a:pt x="138320" y="139284"/>
                  </a:lnTo>
                  <a:lnTo>
                    <a:pt x="154601" y="95528"/>
                  </a:lnTo>
                  <a:lnTo>
                    <a:pt x="170511" y="58564"/>
                  </a:lnTo>
                  <a:lnTo>
                    <a:pt x="200107" y="10018"/>
                  </a:lnTo>
                  <a:lnTo>
                    <a:pt x="216712" y="0"/>
                  </a:lnTo>
                  <a:lnTo>
                    <a:pt x="222023" y="1063"/>
                  </a:lnTo>
                  <a:lnTo>
                    <a:pt x="228806" y="4294"/>
                  </a:lnTo>
                  <a:lnTo>
                    <a:pt x="238038" y="65696"/>
                  </a:lnTo>
                  <a:lnTo>
                    <a:pt x="271747" y="300534"/>
                  </a:lnTo>
                  <a:lnTo>
                    <a:pt x="291402" y="432538"/>
                  </a:lnTo>
                  <a:lnTo>
                    <a:pt x="327925" y="667196"/>
                  </a:lnTo>
                  <a:lnTo>
                    <a:pt x="351303" y="810386"/>
                  </a:lnTo>
                  <a:lnTo>
                    <a:pt x="369201" y="916520"/>
                  </a:lnTo>
                  <a:lnTo>
                    <a:pt x="388826" y="1029544"/>
                  </a:lnTo>
                  <a:lnTo>
                    <a:pt x="410073" y="1148045"/>
                  </a:lnTo>
                  <a:lnTo>
                    <a:pt x="432838" y="1270610"/>
                  </a:lnTo>
                  <a:lnTo>
                    <a:pt x="444756" y="1332974"/>
                  </a:lnTo>
                  <a:lnTo>
                    <a:pt x="457015" y="1395824"/>
                  </a:lnTo>
                  <a:lnTo>
                    <a:pt x="469600" y="1458984"/>
                  </a:lnTo>
                  <a:lnTo>
                    <a:pt x="482498" y="1522276"/>
                  </a:lnTo>
                  <a:lnTo>
                    <a:pt x="495697" y="1585524"/>
                  </a:lnTo>
                  <a:lnTo>
                    <a:pt x="521789" y="1708803"/>
                  </a:lnTo>
                  <a:lnTo>
                    <a:pt x="557366" y="1874435"/>
                  </a:lnTo>
                  <a:lnTo>
                    <a:pt x="579433" y="1973837"/>
                  </a:lnTo>
                  <a:lnTo>
                    <a:pt x="590157" y="2020704"/>
                  </a:lnTo>
                  <a:lnTo>
                    <a:pt x="600757" y="2065891"/>
                  </a:lnTo>
                  <a:lnTo>
                    <a:pt x="611295" y="2109556"/>
                  </a:lnTo>
                  <a:lnTo>
                    <a:pt x="621833" y="2151857"/>
                  </a:lnTo>
                  <a:lnTo>
                    <a:pt x="632433" y="2192950"/>
                  </a:lnTo>
                  <a:lnTo>
                    <a:pt x="643157" y="2232994"/>
                  </a:lnTo>
                  <a:lnTo>
                    <a:pt x="654067" y="2272145"/>
                  </a:lnTo>
                  <a:close/>
                </a:path>
              </a:pathLst>
            </a:custGeom>
            <a:solidFill>
              <a:srgbClr val="99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7"/>
            <p:cNvSpPr/>
            <p:nvPr/>
          </p:nvSpPr>
          <p:spPr>
            <a:xfrm>
              <a:off x="385117" y="1962769"/>
              <a:ext cx="699135" cy="1713864"/>
            </a:xfrm>
            <a:custGeom>
              <a:rect b="b" l="l" r="r" t="t"/>
              <a:pathLst>
                <a:path extrusionOk="0" h="1713864" w="699135">
                  <a:moveTo>
                    <a:pt x="300232" y="1544008"/>
                  </a:moveTo>
                  <a:lnTo>
                    <a:pt x="290721" y="1502453"/>
                  </a:lnTo>
                  <a:lnTo>
                    <a:pt x="281065" y="1459463"/>
                  </a:lnTo>
                  <a:lnTo>
                    <a:pt x="271222" y="1414929"/>
                  </a:lnTo>
                  <a:lnTo>
                    <a:pt x="261148" y="1368739"/>
                  </a:lnTo>
                  <a:lnTo>
                    <a:pt x="250802" y="1320784"/>
                  </a:lnTo>
                  <a:lnTo>
                    <a:pt x="240142" y="1270953"/>
                  </a:lnTo>
                  <a:lnTo>
                    <a:pt x="229124" y="1219135"/>
                  </a:lnTo>
                  <a:lnTo>
                    <a:pt x="205847" y="1109097"/>
                  </a:lnTo>
                  <a:lnTo>
                    <a:pt x="193610" y="1050501"/>
                  </a:lnTo>
                  <a:lnTo>
                    <a:pt x="181630" y="991856"/>
                  </a:lnTo>
                  <a:lnTo>
                    <a:pt x="169917" y="933303"/>
                  </a:lnTo>
                  <a:lnTo>
                    <a:pt x="158482" y="874981"/>
                  </a:lnTo>
                  <a:lnTo>
                    <a:pt x="147335" y="817032"/>
                  </a:lnTo>
                  <a:lnTo>
                    <a:pt x="136487" y="759595"/>
                  </a:lnTo>
                  <a:lnTo>
                    <a:pt x="125948" y="702812"/>
                  </a:lnTo>
                  <a:lnTo>
                    <a:pt x="115728" y="646823"/>
                  </a:lnTo>
                  <a:lnTo>
                    <a:pt x="105838" y="591769"/>
                  </a:lnTo>
                  <a:lnTo>
                    <a:pt x="96289" y="537789"/>
                  </a:lnTo>
                  <a:lnTo>
                    <a:pt x="87090" y="485025"/>
                  </a:lnTo>
                  <a:lnTo>
                    <a:pt x="78253" y="433616"/>
                  </a:lnTo>
                  <a:lnTo>
                    <a:pt x="69788" y="383704"/>
                  </a:lnTo>
                  <a:lnTo>
                    <a:pt x="61705" y="335429"/>
                  </a:lnTo>
                  <a:lnTo>
                    <a:pt x="54014" y="288931"/>
                  </a:lnTo>
                  <a:lnTo>
                    <a:pt x="46727" y="244351"/>
                  </a:lnTo>
                  <a:lnTo>
                    <a:pt x="39853" y="201830"/>
                  </a:lnTo>
                  <a:lnTo>
                    <a:pt x="33404" y="161507"/>
                  </a:lnTo>
                  <a:lnTo>
                    <a:pt x="27388" y="123524"/>
                  </a:lnTo>
                  <a:lnTo>
                    <a:pt x="20117" y="50765"/>
                  </a:lnTo>
                  <a:lnTo>
                    <a:pt x="19673" y="23242"/>
                  </a:lnTo>
                  <a:lnTo>
                    <a:pt x="20485" y="6103"/>
                  </a:lnTo>
                  <a:lnTo>
                    <a:pt x="22554" y="0"/>
                  </a:lnTo>
                  <a:lnTo>
                    <a:pt x="41177" y="62875"/>
                  </a:lnTo>
                  <a:lnTo>
                    <a:pt x="50469" y="106419"/>
                  </a:lnTo>
                  <a:lnTo>
                    <a:pt x="60798" y="157905"/>
                  </a:lnTo>
                  <a:lnTo>
                    <a:pt x="71853" y="215325"/>
                  </a:lnTo>
                  <a:lnTo>
                    <a:pt x="83322" y="276667"/>
                  </a:lnTo>
                  <a:lnTo>
                    <a:pt x="94894" y="339923"/>
                  </a:lnTo>
                  <a:lnTo>
                    <a:pt x="106259" y="403081"/>
                  </a:lnTo>
                  <a:lnTo>
                    <a:pt x="117105" y="464134"/>
                  </a:lnTo>
                  <a:lnTo>
                    <a:pt x="127120" y="521069"/>
                  </a:lnTo>
                  <a:lnTo>
                    <a:pt x="135994" y="571879"/>
                  </a:lnTo>
                  <a:lnTo>
                    <a:pt x="143415" y="614552"/>
                  </a:lnTo>
                  <a:lnTo>
                    <a:pt x="152240" y="663825"/>
                  </a:lnTo>
                  <a:lnTo>
                    <a:pt x="161518" y="713011"/>
                  </a:lnTo>
                  <a:lnTo>
                    <a:pt x="171192" y="762122"/>
                  </a:lnTo>
                  <a:lnTo>
                    <a:pt x="181206" y="811169"/>
                  </a:lnTo>
                  <a:lnTo>
                    <a:pt x="191504" y="860162"/>
                  </a:lnTo>
                  <a:lnTo>
                    <a:pt x="202029" y="909112"/>
                  </a:lnTo>
                  <a:lnTo>
                    <a:pt x="212726" y="958030"/>
                  </a:lnTo>
                  <a:lnTo>
                    <a:pt x="223537" y="1006927"/>
                  </a:lnTo>
                  <a:lnTo>
                    <a:pt x="245278" y="1104700"/>
                  </a:lnTo>
                  <a:lnTo>
                    <a:pt x="256095" y="1153598"/>
                  </a:lnTo>
                  <a:lnTo>
                    <a:pt x="266802" y="1202518"/>
                  </a:lnTo>
                  <a:lnTo>
                    <a:pt x="277343" y="1251471"/>
                  </a:lnTo>
                  <a:lnTo>
                    <a:pt x="287660" y="1300468"/>
                  </a:lnTo>
                  <a:lnTo>
                    <a:pt x="297698" y="1349519"/>
                  </a:lnTo>
                  <a:lnTo>
                    <a:pt x="306689" y="1394199"/>
                  </a:lnTo>
                  <a:lnTo>
                    <a:pt x="314920" y="1434549"/>
                  </a:lnTo>
                  <a:lnTo>
                    <a:pt x="322601" y="1470659"/>
                  </a:lnTo>
                  <a:lnTo>
                    <a:pt x="329936" y="1502615"/>
                  </a:lnTo>
                  <a:lnTo>
                    <a:pt x="322008" y="1512569"/>
                  </a:lnTo>
                  <a:lnTo>
                    <a:pt x="314410" y="1522790"/>
                  </a:lnTo>
                  <a:lnTo>
                    <a:pt x="307148" y="1533273"/>
                  </a:lnTo>
                  <a:lnTo>
                    <a:pt x="300232" y="1544008"/>
                  </a:lnTo>
                  <a:close/>
                </a:path>
                <a:path extrusionOk="0" h="1713864" w="699135">
                  <a:moveTo>
                    <a:pt x="244827" y="1713710"/>
                  </a:moveTo>
                  <a:lnTo>
                    <a:pt x="212509" y="1683498"/>
                  </a:lnTo>
                  <a:lnTo>
                    <a:pt x="178543" y="1649757"/>
                  </a:lnTo>
                  <a:lnTo>
                    <a:pt x="143337" y="1612823"/>
                  </a:lnTo>
                  <a:lnTo>
                    <a:pt x="107384" y="1573115"/>
                  </a:lnTo>
                  <a:lnTo>
                    <a:pt x="71172" y="1531039"/>
                  </a:lnTo>
                  <a:lnTo>
                    <a:pt x="35211" y="1487029"/>
                  </a:lnTo>
                  <a:lnTo>
                    <a:pt x="0" y="1441508"/>
                  </a:lnTo>
                  <a:lnTo>
                    <a:pt x="35224" y="1487040"/>
                  </a:lnTo>
                  <a:lnTo>
                    <a:pt x="71190" y="1531048"/>
                  </a:lnTo>
                  <a:lnTo>
                    <a:pt x="107405" y="1573117"/>
                  </a:lnTo>
                  <a:lnTo>
                    <a:pt x="143386" y="1612843"/>
                  </a:lnTo>
                  <a:lnTo>
                    <a:pt x="178630" y="1649797"/>
                  </a:lnTo>
                  <a:lnTo>
                    <a:pt x="212640" y="1683560"/>
                  </a:lnTo>
                  <a:lnTo>
                    <a:pt x="244827" y="1713629"/>
                  </a:lnTo>
                  <a:close/>
                </a:path>
                <a:path extrusionOk="0" h="1713864" w="699135">
                  <a:moveTo>
                    <a:pt x="586326" y="1366984"/>
                  </a:moveTo>
                  <a:lnTo>
                    <a:pt x="602277" y="1325592"/>
                  </a:lnTo>
                  <a:lnTo>
                    <a:pt x="616879" y="1283217"/>
                  </a:lnTo>
                  <a:lnTo>
                    <a:pt x="629903" y="1240352"/>
                  </a:lnTo>
                  <a:lnTo>
                    <a:pt x="641118" y="1197487"/>
                  </a:lnTo>
                  <a:lnTo>
                    <a:pt x="652624" y="1142966"/>
                  </a:lnTo>
                  <a:lnTo>
                    <a:pt x="661054" y="1089054"/>
                  </a:lnTo>
                  <a:lnTo>
                    <a:pt x="666630" y="1035861"/>
                  </a:lnTo>
                  <a:lnTo>
                    <a:pt x="669572" y="983498"/>
                  </a:lnTo>
                  <a:lnTo>
                    <a:pt x="670098" y="932074"/>
                  </a:lnTo>
                  <a:lnTo>
                    <a:pt x="668428" y="881699"/>
                  </a:lnTo>
                  <a:lnTo>
                    <a:pt x="664783" y="832485"/>
                  </a:lnTo>
                  <a:lnTo>
                    <a:pt x="659382" y="784540"/>
                  </a:lnTo>
                  <a:lnTo>
                    <a:pt x="661221" y="791984"/>
                  </a:lnTo>
                  <a:lnTo>
                    <a:pt x="664898" y="807159"/>
                  </a:lnTo>
                  <a:lnTo>
                    <a:pt x="665511" y="809900"/>
                  </a:lnTo>
                  <a:lnTo>
                    <a:pt x="666819" y="815380"/>
                  </a:lnTo>
                  <a:lnTo>
                    <a:pt x="678784" y="872370"/>
                  </a:lnTo>
                  <a:lnTo>
                    <a:pt x="687814" y="927698"/>
                  </a:lnTo>
                  <a:lnTo>
                    <a:pt x="694066" y="981363"/>
                  </a:lnTo>
                  <a:lnTo>
                    <a:pt x="697694" y="1033364"/>
                  </a:lnTo>
                  <a:lnTo>
                    <a:pt x="698852" y="1083697"/>
                  </a:lnTo>
                  <a:lnTo>
                    <a:pt x="697557" y="1135791"/>
                  </a:lnTo>
                  <a:lnTo>
                    <a:pt x="693802" y="1185966"/>
                  </a:lnTo>
                  <a:lnTo>
                    <a:pt x="687785" y="1234211"/>
                  </a:lnTo>
                  <a:lnTo>
                    <a:pt x="679700" y="1280518"/>
                  </a:lnTo>
                  <a:lnTo>
                    <a:pt x="669745" y="1324874"/>
                  </a:lnTo>
                  <a:lnTo>
                    <a:pt x="658621" y="1365430"/>
                  </a:lnTo>
                  <a:lnTo>
                    <a:pt x="620730" y="1365430"/>
                  </a:lnTo>
                  <a:lnTo>
                    <a:pt x="612056" y="1365529"/>
                  </a:lnTo>
                  <a:lnTo>
                    <a:pt x="603436" y="1365824"/>
                  </a:lnTo>
                  <a:lnTo>
                    <a:pt x="594862" y="1366310"/>
                  </a:lnTo>
                  <a:lnTo>
                    <a:pt x="586326" y="1366984"/>
                  </a:lnTo>
                  <a:close/>
                </a:path>
                <a:path extrusionOk="0" h="1713864" w="699135">
                  <a:moveTo>
                    <a:pt x="658116" y="1367271"/>
                  </a:moveTo>
                  <a:lnTo>
                    <a:pt x="648861" y="1366483"/>
                  </a:lnTo>
                  <a:lnTo>
                    <a:pt x="639545" y="1365906"/>
                  </a:lnTo>
                  <a:lnTo>
                    <a:pt x="630168" y="1365551"/>
                  </a:lnTo>
                  <a:lnTo>
                    <a:pt x="620730" y="1365430"/>
                  </a:lnTo>
                  <a:lnTo>
                    <a:pt x="658621" y="1365430"/>
                  </a:lnTo>
                  <a:lnTo>
                    <a:pt x="658116" y="1367271"/>
                  </a:lnTo>
                  <a:close/>
                </a:path>
              </a:pathLst>
            </a:custGeom>
            <a:solidFill>
              <a:srgbClr val="94BF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7" name="Google Shape;827;p7"/>
            <p:cNvSpPr/>
            <p:nvPr/>
          </p:nvSpPr>
          <p:spPr>
            <a:xfrm>
              <a:off x="95141" y="1492191"/>
              <a:ext cx="590550" cy="2184400"/>
            </a:xfrm>
            <a:custGeom>
              <a:rect b="b" l="l" r="r" t="t"/>
              <a:pathLst>
                <a:path extrusionOk="0" h="2184400" w="590550">
                  <a:moveTo>
                    <a:pt x="534803" y="2184206"/>
                  </a:moveTo>
                  <a:lnTo>
                    <a:pt x="502550" y="2154075"/>
                  </a:lnTo>
                  <a:lnTo>
                    <a:pt x="468566" y="2120334"/>
                  </a:lnTo>
                  <a:lnTo>
                    <a:pt x="433344" y="2083401"/>
                  </a:lnTo>
                  <a:lnTo>
                    <a:pt x="397379" y="2043692"/>
                  </a:lnTo>
                  <a:lnTo>
                    <a:pt x="361167" y="2001625"/>
                  </a:lnTo>
                  <a:lnTo>
                    <a:pt x="325201" y="1957617"/>
                  </a:lnTo>
                  <a:lnTo>
                    <a:pt x="289976" y="1912085"/>
                  </a:lnTo>
                  <a:lnTo>
                    <a:pt x="257162" y="1867098"/>
                  </a:lnTo>
                  <a:lnTo>
                    <a:pt x="225947" y="1821471"/>
                  </a:lnTo>
                  <a:lnTo>
                    <a:pt x="196777" y="1775580"/>
                  </a:lnTo>
                  <a:lnTo>
                    <a:pt x="170099" y="1729802"/>
                  </a:lnTo>
                  <a:lnTo>
                    <a:pt x="146360" y="1684512"/>
                  </a:lnTo>
                  <a:lnTo>
                    <a:pt x="126009" y="1640087"/>
                  </a:lnTo>
                  <a:lnTo>
                    <a:pt x="104910" y="1587581"/>
                  </a:lnTo>
                  <a:lnTo>
                    <a:pt x="86088" y="1535663"/>
                  </a:lnTo>
                  <a:lnTo>
                    <a:pt x="69439" y="1484269"/>
                  </a:lnTo>
                  <a:lnTo>
                    <a:pt x="54863" y="1433335"/>
                  </a:lnTo>
                  <a:lnTo>
                    <a:pt x="42256" y="1382799"/>
                  </a:lnTo>
                  <a:lnTo>
                    <a:pt x="31515" y="1332596"/>
                  </a:lnTo>
                  <a:lnTo>
                    <a:pt x="22539" y="1282664"/>
                  </a:lnTo>
                  <a:lnTo>
                    <a:pt x="15225" y="1232939"/>
                  </a:lnTo>
                  <a:lnTo>
                    <a:pt x="9471" y="1183358"/>
                  </a:lnTo>
                  <a:lnTo>
                    <a:pt x="5174" y="1133857"/>
                  </a:lnTo>
                  <a:lnTo>
                    <a:pt x="2231" y="1084374"/>
                  </a:lnTo>
                  <a:lnTo>
                    <a:pt x="540" y="1034844"/>
                  </a:lnTo>
                  <a:lnTo>
                    <a:pt x="0" y="985205"/>
                  </a:lnTo>
                  <a:lnTo>
                    <a:pt x="548" y="933401"/>
                  </a:lnTo>
                  <a:lnTo>
                    <a:pt x="2117" y="881342"/>
                  </a:lnTo>
                  <a:lnTo>
                    <a:pt x="4586" y="828955"/>
                  </a:lnTo>
                  <a:lnTo>
                    <a:pt x="7838" y="776169"/>
                  </a:lnTo>
                  <a:lnTo>
                    <a:pt x="11756" y="722913"/>
                  </a:lnTo>
                  <a:lnTo>
                    <a:pt x="16221" y="669115"/>
                  </a:lnTo>
                  <a:lnTo>
                    <a:pt x="21115" y="625148"/>
                  </a:lnTo>
                  <a:lnTo>
                    <a:pt x="28525" y="575201"/>
                  </a:lnTo>
                  <a:lnTo>
                    <a:pt x="38152" y="520623"/>
                  </a:lnTo>
                  <a:lnTo>
                    <a:pt x="49698" y="462760"/>
                  </a:lnTo>
                  <a:lnTo>
                    <a:pt x="62863" y="402961"/>
                  </a:lnTo>
                  <a:lnTo>
                    <a:pt x="77349" y="342573"/>
                  </a:lnTo>
                  <a:lnTo>
                    <a:pt x="92857" y="282944"/>
                  </a:lnTo>
                  <a:lnTo>
                    <a:pt x="109088" y="225422"/>
                  </a:lnTo>
                  <a:lnTo>
                    <a:pt x="125745" y="171354"/>
                  </a:lnTo>
                  <a:lnTo>
                    <a:pt x="142528" y="122088"/>
                  </a:lnTo>
                  <a:lnTo>
                    <a:pt x="159138" y="78972"/>
                  </a:lnTo>
                  <a:lnTo>
                    <a:pt x="175278" y="43353"/>
                  </a:lnTo>
                  <a:lnTo>
                    <a:pt x="204948" y="0"/>
                  </a:lnTo>
                  <a:lnTo>
                    <a:pt x="192201" y="34552"/>
                  </a:lnTo>
                  <a:lnTo>
                    <a:pt x="178862" y="72588"/>
                  </a:lnTo>
                  <a:lnTo>
                    <a:pt x="165144" y="114130"/>
                  </a:lnTo>
                  <a:lnTo>
                    <a:pt x="151261" y="159198"/>
                  </a:lnTo>
                  <a:lnTo>
                    <a:pt x="137425" y="207814"/>
                  </a:lnTo>
                  <a:lnTo>
                    <a:pt x="123851" y="260000"/>
                  </a:lnTo>
                  <a:lnTo>
                    <a:pt x="110750" y="315775"/>
                  </a:lnTo>
                  <a:lnTo>
                    <a:pt x="98337" y="375163"/>
                  </a:lnTo>
                  <a:lnTo>
                    <a:pt x="86825" y="438182"/>
                  </a:lnTo>
                  <a:lnTo>
                    <a:pt x="77175" y="497046"/>
                  </a:lnTo>
                  <a:lnTo>
                    <a:pt x="66929" y="568420"/>
                  </a:lnTo>
                  <a:lnTo>
                    <a:pt x="62037" y="608471"/>
                  </a:lnTo>
                  <a:lnTo>
                    <a:pt x="57543" y="651256"/>
                  </a:lnTo>
                  <a:lnTo>
                    <a:pt x="53627" y="696645"/>
                  </a:lnTo>
                  <a:lnTo>
                    <a:pt x="50471" y="744506"/>
                  </a:lnTo>
                  <a:lnTo>
                    <a:pt x="48259" y="794710"/>
                  </a:lnTo>
                  <a:lnTo>
                    <a:pt x="47172" y="847123"/>
                  </a:lnTo>
                  <a:lnTo>
                    <a:pt x="47391" y="901617"/>
                  </a:lnTo>
                  <a:lnTo>
                    <a:pt x="49098" y="958059"/>
                  </a:lnTo>
                  <a:lnTo>
                    <a:pt x="52477" y="1016318"/>
                  </a:lnTo>
                  <a:lnTo>
                    <a:pt x="57708" y="1076264"/>
                  </a:lnTo>
                  <a:lnTo>
                    <a:pt x="64974" y="1137766"/>
                  </a:lnTo>
                  <a:lnTo>
                    <a:pt x="74456" y="1200693"/>
                  </a:lnTo>
                  <a:lnTo>
                    <a:pt x="86337" y="1264913"/>
                  </a:lnTo>
                  <a:lnTo>
                    <a:pt x="100799" y="1330295"/>
                  </a:lnTo>
                  <a:lnTo>
                    <a:pt x="119685" y="1401955"/>
                  </a:lnTo>
                  <a:lnTo>
                    <a:pt x="141173" y="1471128"/>
                  </a:lnTo>
                  <a:lnTo>
                    <a:pt x="164872" y="1537576"/>
                  </a:lnTo>
                  <a:lnTo>
                    <a:pt x="190394" y="1601059"/>
                  </a:lnTo>
                  <a:lnTo>
                    <a:pt x="217349" y="1661336"/>
                  </a:lnTo>
                  <a:lnTo>
                    <a:pt x="245347" y="1718169"/>
                  </a:lnTo>
                  <a:lnTo>
                    <a:pt x="274001" y="1771316"/>
                  </a:lnTo>
                  <a:lnTo>
                    <a:pt x="302919" y="1820540"/>
                  </a:lnTo>
                  <a:lnTo>
                    <a:pt x="331714" y="1865599"/>
                  </a:lnTo>
                  <a:lnTo>
                    <a:pt x="359996" y="1906254"/>
                  </a:lnTo>
                  <a:lnTo>
                    <a:pt x="387375" y="1942266"/>
                  </a:lnTo>
                  <a:lnTo>
                    <a:pt x="413463" y="1973394"/>
                  </a:lnTo>
                  <a:lnTo>
                    <a:pt x="460206" y="2020040"/>
                  </a:lnTo>
                  <a:lnTo>
                    <a:pt x="497111" y="2044275"/>
                  </a:lnTo>
                  <a:lnTo>
                    <a:pt x="510901" y="2047389"/>
                  </a:lnTo>
                  <a:lnTo>
                    <a:pt x="513271" y="2047389"/>
                  </a:lnTo>
                  <a:lnTo>
                    <a:pt x="515436" y="2047021"/>
                  </a:lnTo>
                  <a:lnTo>
                    <a:pt x="517357" y="2046284"/>
                  </a:lnTo>
                  <a:lnTo>
                    <a:pt x="524604" y="2040389"/>
                  </a:lnTo>
                  <a:lnTo>
                    <a:pt x="527899" y="2029331"/>
                  </a:lnTo>
                  <a:lnTo>
                    <a:pt x="527579" y="2012320"/>
                  </a:lnTo>
                  <a:lnTo>
                    <a:pt x="523982" y="1988564"/>
                  </a:lnTo>
                  <a:lnTo>
                    <a:pt x="517445" y="1957271"/>
                  </a:lnTo>
                  <a:lnTo>
                    <a:pt x="496903" y="1868904"/>
                  </a:lnTo>
                  <a:lnTo>
                    <a:pt x="483574" y="1810247"/>
                  </a:lnTo>
                  <a:lnTo>
                    <a:pt x="468655" y="1740885"/>
                  </a:lnTo>
                  <a:lnTo>
                    <a:pt x="452485" y="1660026"/>
                  </a:lnTo>
                  <a:lnTo>
                    <a:pt x="435402" y="1566878"/>
                  </a:lnTo>
                  <a:lnTo>
                    <a:pt x="417742" y="1460650"/>
                  </a:lnTo>
                  <a:lnTo>
                    <a:pt x="407714" y="1396003"/>
                  </a:lnTo>
                  <a:lnTo>
                    <a:pt x="398170" y="1332197"/>
                  </a:lnTo>
                  <a:lnTo>
                    <a:pt x="389110" y="1269396"/>
                  </a:lnTo>
                  <a:lnTo>
                    <a:pt x="380535" y="1207761"/>
                  </a:lnTo>
                  <a:lnTo>
                    <a:pt x="372445" y="1147457"/>
                  </a:lnTo>
                  <a:lnTo>
                    <a:pt x="364842" y="1088645"/>
                  </a:lnTo>
                  <a:lnTo>
                    <a:pt x="357726" y="1031489"/>
                  </a:lnTo>
                  <a:lnTo>
                    <a:pt x="351097" y="976151"/>
                  </a:lnTo>
                  <a:lnTo>
                    <a:pt x="344957" y="922794"/>
                  </a:lnTo>
                  <a:lnTo>
                    <a:pt x="339306" y="871581"/>
                  </a:lnTo>
                  <a:lnTo>
                    <a:pt x="334145" y="822675"/>
                  </a:lnTo>
                  <a:lnTo>
                    <a:pt x="329475" y="776239"/>
                  </a:lnTo>
                  <a:lnTo>
                    <a:pt x="325295" y="732435"/>
                  </a:lnTo>
                  <a:lnTo>
                    <a:pt x="321608" y="691426"/>
                  </a:lnTo>
                  <a:lnTo>
                    <a:pt x="318414" y="653375"/>
                  </a:lnTo>
                  <a:lnTo>
                    <a:pt x="313507" y="586798"/>
                  </a:lnTo>
                  <a:lnTo>
                    <a:pt x="311795" y="558598"/>
                  </a:lnTo>
                  <a:lnTo>
                    <a:pt x="336704" y="714928"/>
                  </a:lnTo>
                  <a:lnTo>
                    <a:pt x="359765" y="854281"/>
                  </a:lnTo>
                  <a:lnTo>
                    <a:pt x="377067" y="955602"/>
                  </a:lnTo>
                  <a:lnTo>
                    <a:pt x="395815" y="1062346"/>
                  </a:lnTo>
                  <a:lnTo>
                    <a:pt x="415924" y="1173390"/>
                  </a:lnTo>
                  <a:lnTo>
                    <a:pt x="437312" y="1287609"/>
                  </a:lnTo>
                  <a:lnTo>
                    <a:pt x="448459" y="1345558"/>
                  </a:lnTo>
                  <a:lnTo>
                    <a:pt x="459894" y="1403880"/>
                  </a:lnTo>
                  <a:lnTo>
                    <a:pt x="471607" y="1462434"/>
                  </a:lnTo>
                  <a:lnTo>
                    <a:pt x="483587" y="1521079"/>
                  </a:lnTo>
                  <a:lnTo>
                    <a:pt x="530118" y="1741530"/>
                  </a:lnTo>
                  <a:lnTo>
                    <a:pt x="561198" y="1885506"/>
                  </a:lnTo>
                  <a:lnTo>
                    <a:pt x="580698" y="1973030"/>
                  </a:lnTo>
                  <a:lnTo>
                    <a:pt x="590208" y="2014585"/>
                  </a:lnTo>
                  <a:lnTo>
                    <a:pt x="569134" y="2053449"/>
                  </a:lnTo>
                  <a:lnTo>
                    <a:pt x="552654" y="2094902"/>
                  </a:lnTo>
                  <a:lnTo>
                    <a:pt x="541099" y="2138601"/>
                  </a:lnTo>
                  <a:lnTo>
                    <a:pt x="534803" y="2184206"/>
                  </a:lnTo>
                  <a:close/>
                </a:path>
              </a:pathLst>
            </a:custGeom>
            <a:solidFill>
              <a:srgbClr val="82B02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8" name="Google Shape;828;p7"/>
            <p:cNvSpPr/>
            <p:nvPr/>
          </p:nvSpPr>
          <p:spPr>
            <a:xfrm>
              <a:off x="0" y="5849681"/>
              <a:ext cx="348615" cy="751840"/>
            </a:xfrm>
            <a:custGeom>
              <a:rect b="b" l="l" r="r" t="t"/>
              <a:pathLst>
                <a:path extrusionOk="0" h="751840" w="348615">
                  <a:moveTo>
                    <a:pt x="0" y="751251"/>
                  </a:moveTo>
                  <a:lnTo>
                    <a:pt x="0" y="0"/>
                  </a:lnTo>
                  <a:lnTo>
                    <a:pt x="18385" y="1143"/>
                  </a:lnTo>
                  <a:lnTo>
                    <a:pt x="63925" y="9728"/>
                  </a:lnTo>
                  <a:lnTo>
                    <a:pt x="107360" y="23605"/>
                  </a:lnTo>
                  <a:lnTo>
                    <a:pt x="148336" y="42420"/>
                  </a:lnTo>
                  <a:lnTo>
                    <a:pt x="186499" y="65819"/>
                  </a:lnTo>
                  <a:lnTo>
                    <a:pt x="221497" y="93449"/>
                  </a:lnTo>
                  <a:lnTo>
                    <a:pt x="252975" y="124956"/>
                  </a:lnTo>
                  <a:lnTo>
                    <a:pt x="280580" y="159985"/>
                  </a:lnTo>
                  <a:lnTo>
                    <a:pt x="303959" y="198185"/>
                  </a:lnTo>
                  <a:lnTo>
                    <a:pt x="322758" y="239200"/>
                  </a:lnTo>
                  <a:lnTo>
                    <a:pt x="336623" y="282677"/>
                  </a:lnTo>
                  <a:lnTo>
                    <a:pt x="345202" y="328264"/>
                  </a:lnTo>
                  <a:lnTo>
                    <a:pt x="348140" y="375605"/>
                  </a:lnTo>
                  <a:lnTo>
                    <a:pt x="345202" y="422955"/>
                  </a:lnTo>
                  <a:lnTo>
                    <a:pt x="336623" y="468548"/>
                  </a:lnTo>
                  <a:lnTo>
                    <a:pt x="322758" y="512032"/>
                  </a:lnTo>
                  <a:lnTo>
                    <a:pt x="303959" y="553052"/>
                  </a:lnTo>
                  <a:lnTo>
                    <a:pt x="280580" y="591256"/>
                  </a:lnTo>
                  <a:lnTo>
                    <a:pt x="252975" y="626288"/>
                  </a:lnTo>
                  <a:lnTo>
                    <a:pt x="221497" y="657797"/>
                  </a:lnTo>
                  <a:lnTo>
                    <a:pt x="186499" y="685429"/>
                  </a:lnTo>
                  <a:lnTo>
                    <a:pt x="148336" y="708829"/>
                  </a:lnTo>
                  <a:lnTo>
                    <a:pt x="107360" y="727645"/>
                  </a:lnTo>
                  <a:lnTo>
                    <a:pt x="63925" y="741522"/>
                  </a:lnTo>
                  <a:lnTo>
                    <a:pt x="18385" y="750108"/>
                  </a:lnTo>
                  <a:lnTo>
                    <a:pt x="0" y="751251"/>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9" name="Google Shape;829;p7"/>
            <p:cNvSpPr/>
            <p:nvPr/>
          </p:nvSpPr>
          <p:spPr>
            <a:xfrm>
              <a:off x="0" y="5871550"/>
              <a:ext cx="327025" cy="708025"/>
            </a:xfrm>
            <a:custGeom>
              <a:rect b="b" l="l" r="r" t="t"/>
              <a:pathLst>
                <a:path extrusionOk="0" h="708025" w="327025">
                  <a:moveTo>
                    <a:pt x="0" y="707514"/>
                  </a:moveTo>
                  <a:lnTo>
                    <a:pt x="0" y="0"/>
                  </a:lnTo>
                  <a:lnTo>
                    <a:pt x="19310" y="1300"/>
                  </a:lnTo>
                  <a:lnTo>
                    <a:pt x="65556" y="10760"/>
                  </a:lnTo>
                  <a:lnTo>
                    <a:pt x="109408" y="26008"/>
                  </a:lnTo>
                  <a:lnTo>
                    <a:pt x="150441" y="46620"/>
                  </a:lnTo>
                  <a:lnTo>
                    <a:pt x="188233" y="72172"/>
                  </a:lnTo>
                  <a:lnTo>
                    <a:pt x="222360" y="102240"/>
                  </a:lnTo>
                  <a:lnTo>
                    <a:pt x="252399" y="136400"/>
                  </a:lnTo>
                  <a:lnTo>
                    <a:pt x="277926" y="174228"/>
                  </a:lnTo>
                  <a:lnTo>
                    <a:pt x="298517" y="215300"/>
                  </a:lnTo>
                  <a:lnTo>
                    <a:pt x="313750" y="259191"/>
                  </a:lnTo>
                  <a:lnTo>
                    <a:pt x="323200" y="305478"/>
                  </a:lnTo>
                  <a:lnTo>
                    <a:pt x="326444" y="353736"/>
                  </a:lnTo>
                  <a:lnTo>
                    <a:pt x="323200" y="402004"/>
                  </a:lnTo>
                  <a:lnTo>
                    <a:pt x="313750" y="448299"/>
                  </a:lnTo>
                  <a:lnTo>
                    <a:pt x="298517" y="492196"/>
                  </a:lnTo>
                  <a:lnTo>
                    <a:pt x="277926" y="533273"/>
                  </a:lnTo>
                  <a:lnTo>
                    <a:pt x="252399" y="571105"/>
                  </a:lnTo>
                  <a:lnTo>
                    <a:pt x="222360" y="605268"/>
                  </a:lnTo>
                  <a:lnTo>
                    <a:pt x="188233" y="635338"/>
                  </a:lnTo>
                  <a:lnTo>
                    <a:pt x="150441" y="660892"/>
                  </a:lnTo>
                  <a:lnTo>
                    <a:pt x="109408" y="681505"/>
                  </a:lnTo>
                  <a:lnTo>
                    <a:pt x="65556" y="696753"/>
                  </a:lnTo>
                  <a:lnTo>
                    <a:pt x="19310" y="706213"/>
                  </a:lnTo>
                  <a:lnTo>
                    <a:pt x="0" y="707514"/>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0" name="Google Shape;830;p7"/>
            <p:cNvSpPr/>
            <p:nvPr/>
          </p:nvSpPr>
          <p:spPr>
            <a:xfrm>
              <a:off x="0" y="5946345"/>
              <a:ext cx="267335" cy="581025"/>
            </a:xfrm>
            <a:custGeom>
              <a:rect b="b" l="l" r="r" t="t"/>
              <a:pathLst>
                <a:path extrusionOk="0" h="581025" w="267335">
                  <a:moveTo>
                    <a:pt x="0" y="580909"/>
                  </a:moveTo>
                  <a:lnTo>
                    <a:pt x="0" y="0"/>
                  </a:lnTo>
                  <a:lnTo>
                    <a:pt x="22446" y="1812"/>
                  </a:lnTo>
                  <a:lnTo>
                    <a:pt x="67402" y="12894"/>
                  </a:lnTo>
                  <a:lnTo>
                    <a:pt x="109324" y="30626"/>
                  </a:lnTo>
                  <a:lnTo>
                    <a:pt x="147609" y="54409"/>
                  </a:lnTo>
                  <a:lnTo>
                    <a:pt x="181655" y="83639"/>
                  </a:lnTo>
                  <a:lnTo>
                    <a:pt x="210860" y="117715"/>
                  </a:lnTo>
                  <a:lnTo>
                    <a:pt x="234623" y="156034"/>
                  </a:lnTo>
                  <a:lnTo>
                    <a:pt x="252342" y="197995"/>
                  </a:lnTo>
                  <a:lnTo>
                    <a:pt x="263414" y="242996"/>
                  </a:lnTo>
                  <a:lnTo>
                    <a:pt x="267239" y="290434"/>
                  </a:lnTo>
                  <a:lnTo>
                    <a:pt x="263414" y="337874"/>
                  </a:lnTo>
                  <a:lnTo>
                    <a:pt x="252342" y="382877"/>
                  </a:lnTo>
                  <a:lnTo>
                    <a:pt x="234623" y="424843"/>
                  </a:lnTo>
                  <a:lnTo>
                    <a:pt x="210860" y="463168"/>
                  </a:lnTo>
                  <a:lnTo>
                    <a:pt x="181655" y="497250"/>
                  </a:lnTo>
                  <a:lnTo>
                    <a:pt x="147609" y="526486"/>
                  </a:lnTo>
                  <a:lnTo>
                    <a:pt x="109324" y="550274"/>
                  </a:lnTo>
                  <a:lnTo>
                    <a:pt x="67402" y="568011"/>
                  </a:lnTo>
                  <a:lnTo>
                    <a:pt x="22446" y="579095"/>
                  </a:lnTo>
                  <a:lnTo>
                    <a:pt x="0" y="580909"/>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1" name="Google Shape;831;p7"/>
            <p:cNvSpPr/>
            <p:nvPr/>
          </p:nvSpPr>
          <p:spPr>
            <a:xfrm>
              <a:off x="0" y="5916802"/>
              <a:ext cx="281940" cy="617220"/>
            </a:xfrm>
            <a:custGeom>
              <a:rect b="b" l="l" r="r" t="t"/>
              <a:pathLst>
                <a:path extrusionOk="0" h="617220" w="281940">
                  <a:moveTo>
                    <a:pt x="122097" y="410743"/>
                  </a:moveTo>
                  <a:lnTo>
                    <a:pt x="116154" y="365912"/>
                  </a:lnTo>
                  <a:lnTo>
                    <a:pt x="91782" y="322973"/>
                  </a:lnTo>
                  <a:lnTo>
                    <a:pt x="54952" y="294652"/>
                  </a:lnTo>
                  <a:lnTo>
                    <a:pt x="12446" y="274662"/>
                  </a:lnTo>
                  <a:lnTo>
                    <a:pt x="1854" y="270535"/>
                  </a:lnTo>
                  <a:lnTo>
                    <a:pt x="1854" y="136296"/>
                  </a:lnTo>
                  <a:lnTo>
                    <a:pt x="39522" y="143903"/>
                  </a:lnTo>
                  <a:lnTo>
                    <a:pt x="70002" y="158991"/>
                  </a:lnTo>
                  <a:lnTo>
                    <a:pt x="75895" y="160756"/>
                  </a:lnTo>
                  <a:lnTo>
                    <a:pt x="87744" y="160756"/>
                  </a:lnTo>
                  <a:lnTo>
                    <a:pt x="93129" y="158457"/>
                  </a:lnTo>
                  <a:lnTo>
                    <a:pt x="101511" y="149212"/>
                  </a:lnTo>
                  <a:lnTo>
                    <a:pt x="104698" y="144018"/>
                  </a:lnTo>
                  <a:lnTo>
                    <a:pt x="107657" y="136296"/>
                  </a:lnTo>
                  <a:lnTo>
                    <a:pt x="109105" y="132524"/>
                  </a:lnTo>
                  <a:lnTo>
                    <a:pt x="110210" y="127457"/>
                  </a:lnTo>
                  <a:lnTo>
                    <a:pt x="110210" y="115150"/>
                  </a:lnTo>
                  <a:lnTo>
                    <a:pt x="80454" y="90703"/>
                  </a:lnTo>
                  <a:lnTo>
                    <a:pt x="37236" y="79108"/>
                  </a:lnTo>
                  <a:lnTo>
                    <a:pt x="1854" y="75476"/>
                  </a:lnTo>
                  <a:lnTo>
                    <a:pt x="1854" y="53174"/>
                  </a:lnTo>
                  <a:lnTo>
                    <a:pt x="0" y="49936"/>
                  </a:lnTo>
                  <a:lnTo>
                    <a:pt x="0" y="344881"/>
                  </a:lnTo>
                  <a:lnTo>
                    <a:pt x="5676" y="347446"/>
                  </a:lnTo>
                  <a:lnTo>
                    <a:pt x="13093" y="351320"/>
                  </a:lnTo>
                  <a:lnTo>
                    <a:pt x="43827" y="376770"/>
                  </a:lnTo>
                  <a:lnTo>
                    <a:pt x="56032" y="418020"/>
                  </a:lnTo>
                  <a:lnTo>
                    <a:pt x="55067" y="431190"/>
                  </a:lnTo>
                  <a:lnTo>
                    <a:pt x="32042" y="469417"/>
                  </a:lnTo>
                  <a:lnTo>
                    <a:pt x="0" y="482930"/>
                  </a:lnTo>
                  <a:lnTo>
                    <a:pt x="0" y="576554"/>
                  </a:lnTo>
                  <a:lnTo>
                    <a:pt x="1854" y="573417"/>
                  </a:lnTo>
                  <a:lnTo>
                    <a:pt x="1854" y="546950"/>
                  </a:lnTo>
                  <a:lnTo>
                    <a:pt x="27343" y="541655"/>
                  </a:lnTo>
                  <a:lnTo>
                    <a:pt x="70789" y="520992"/>
                  </a:lnTo>
                  <a:lnTo>
                    <a:pt x="103327" y="486943"/>
                  </a:lnTo>
                  <a:lnTo>
                    <a:pt x="120015" y="439496"/>
                  </a:lnTo>
                  <a:lnTo>
                    <a:pt x="122097" y="410743"/>
                  </a:lnTo>
                  <a:close/>
                </a:path>
                <a:path extrusionOk="0" h="617220" w="281940">
                  <a:moveTo>
                    <a:pt x="281368" y="308495"/>
                  </a:moveTo>
                  <a:lnTo>
                    <a:pt x="278003" y="262585"/>
                  </a:lnTo>
                  <a:lnTo>
                    <a:pt x="268236" y="218782"/>
                  </a:lnTo>
                  <a:lnTo>
                    <a:pt x="252526" y="177546"/>
                  </a:lnTo>
                  <a:lnTo>
                    <a:pt x="231381" y="139357"/>
                  </a:lnTo>
                  <a:lnTo>
                    <a:pt x="205257" y="104711"/>
                  </a:lnTo>
                  <a:lnTo>
                    <a:pt x="174650" y="74066"/>
                  </a:lnTo>
                  <a:lnTo>
                    <a:pt x="140042" y="47917"/>
                  </a:lnTo>
                  <a:lnTo>
                    <a:pt x="101892" y="26746"/>
                  </a:lnTo>
                  <a:lnTo>
                    <a:pt x="60706" y="11036"/>
                  </a:lnTo>
                  <a:lnTo>
                    <a:pt x="16941" y="1244"/>
                  </a:lnTo>
                  <a:lnTo>
                    <a:pt x="0" y="0"/>
                  </a:lnTo>
                  <a:lnTo>
                    <a:pt x="0" y="29552"/>
                  </a:lnTo>
                  <a:lnTo>
                    <a:pt x="22440" y="31356"/>
                  </a:lnTo>
                  <a:lnTo>
                    <a:pt x="67398" y="42443"/>
                  </a:lnTo>
                  <a:lnTo>
                    <a:pt x="109321" y="60172"/>
                  </a:lnTo>
                  <a:lnTo>
                    <a:pt x="147599" y="83959"/>
                  </a:lnTo>
                  <a:lnTo>
                    <a:pt x="181648" y="113182"/>
                  </a:lnTo>
                  <a:lnTo>
                    <a:pt x="210858" y="147269"/>
                  </a:lnTo>
                  <a:lnTo>
                    <a:pt x="234619" y="185585"/>
                  </a:lnTo>
                  <a:lnTo>
                    <a:pt x="252336" y="227545"/>
                  </a:lnTo>
                  <a:lnTo>
                    <a:pt x="263410" y="272542"/>
                  </a:lnTo>
                  <a:lnTo>
                    <a:pt x="267233" y="319989"/>
                  </a:lnTo>
                  <a:lnTo>
                    <a:pt x="263410" y="367423"/>
                  </a:lnTo>
                  <a:lnTo>
                    <a:pt x="252336" y="412432"/>
                  </a:lnTo>
                  <a:lnTo>
                    <a:pt x="234619" y="454393"/>
                  </a:lnTo>
                  <a:lnTo>
                    <a:pt x="210858" y="492721"/>
                  </a:lnTo>
                  <a:lnTo>
                    <a:pt x="181648" y="526796"/>
                  </a:lnTo>
                  <a:lnTo>
                    <a:pt x="147599" y="556031"/>
                  </a:lnTo>
                  <a:lnTo>
                    <a:pt x="109321" y="579818"/>
                  </a:lnTo>
                  <a:lnTo>
                    <a:pt x="67398" y="597560"/>
                  </a:lnTo>
                  <a:lnTo>
                    <a:pt x="22440" y="608647"/>
                  </a:lnTo>
                  <a:lnTo>
                    <a:pt x="0" y="610463"/>
                  </a:lnTo>
                  <a:lnTo>
                    <a:pt x="0" y="617016"/>
                  </a:lnTo>
                  <a:lnTo>
                    <a:pt x="60706" y="605993"/>
                  </a:lnTo>
                  <a:lnTo>
                    <a:pt x="101892" y="590270"/>
                  </a:lnTo>
                  <a:lnTo>
                    <a:pt x="140042" y="569099"/>
                  </a:lnTo>
                  <a:lnTo>
                    <a:pt x="174650" y="542950"/>
                  </a:lnTo>
                  <a:lnTo>
                    <a:pt x="205257" y="512305"/>
                  </a:lnTo>
                  <a:lnTo>
                    <a:pt x="231381" y="477647"/>
                  </a:lnTo>
                  <a:lnTo>
                    <a:pt x="252526" y="439458"/>
                  </a:lnTo>
                  <a:lnTo>
                    <a:pt x="268236" y="398221"/>
                  </a:lnTo>
                  <a:lnTo>
                    <a:pt x="278003" y="354393"/>
                  </a:lnTo>
                  <a:lnTo>
                    <a:pt x="281368" y="30849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2" name="Google Shape;832;p7"/>
            <p:cNvSpPr/>
            <p:nvPr/>
          </p:nvSpPr>
          <p:spPr>
            <a:xfrm>
              <a:off x="0" y="5987677"/>
              <a:ext cx="113030" cy="469900"/>
            </a:xfrm>
            <a:custGeom>
              <a:rect b="b" l="l" r="r" t="t"/>
              <a:pathLst>
                <a:path extrusionOk="0" h="469900" w="113030">
                  <a:moveTo>
                    <a:pt x="0" y="469455"/>
                  </a:moveTo>
                  <a:lnTo>
                    <a:pt x="0" y="404555"/>
                  </a:lnTo>
                  <a:lnTo>
                    <a:pt x="1095" y="404270"/>
                  </a:lnTo>
                  <a:lnTo>
                    <a:pt x="12468" y="399570"/>
                  </a:lnTo>
                  <a:lnTo>
                    <a:pt x="42514" y="366997"/>
                  </a:lnTo>
                  <a:lnTo>
                    <a:pt x="46396" y="342113"/>
                  </a:lnTo>
                  <a:lnTo>
                    <a:pt x="45904" y="332011"/>
                  </a:lnTo>
                  <a:lnTo>
                    <a:pt x="29240" y="294830"/>
                  </a:lnTo>
                  <a:lnTo>
                    <a:pt x="0" y="273609"/>
                  </a:lnTo>
                  <a:lnTo>
                    <a:pt x="0" y="197691"/>
                  </a:lnTo>
                  <a:lnTo>
                    <a:pt x="34874" y="213149"/>
                  </a:lnTo>
                  <a:lnTo>
                    <a:pt x="73812" y="238917"/>
                  </a:lnTo>
                  <a:lnTo>
                    <a:pt x="101923" y="277651"/>
                  </a:lnTo>
                  <a:lnTo>
                    <a:pt x="111806" y="318627"/>
                  </a:lnTo>
                  <a:lnTo>
                    <a:pt x="112465" y="334832"/>
                  </a:lnTo>
                  <a:lnTo>
                    <a:pt x="110381" y="363584"/>
                  </a:lnTo>
                  <a:lnTo>
                    <a:pt x="93711" y="411027"/>
                  </a:lnTo>
                  <a:lnTo>
                    <a:pt x="61172" y="445096"/>
                  </a:lnTo>
                  <a:lnTo>
                    <a:pt x="17730" y="465760"/>
                  </a:lnTo>
                  <a:lnTo>
                    <a:pt x="0" y="469455"/>
                  </a:lnTo>
                  <a:close/>
                </a:path>
                <a:path extrusionOk="0" h="469900" w="113030">
                  <a:moveTo>
                    <a:pt x="78103" y="84880"/>
                  </a:moveTo>
                  <a:lnTo>
                    <a:pt x="66253" y="84880"/>
                  </a:lnTo>
                  <a:lnTo>
                    <a:pt x="60411" y="83121"/>
                  </a:lnTo>
                  <a:lnTo>
                    <a:pt x="54037" y="79563"/>
                  </a:lnTo>
                  <a:lnTo>
                    <a:pt x="48925" y="76863"/>
                  </a:lnTo>
                  <a:lnTo>
                    <a:pt x="13213" y="62962"/>
                  </a:lnTo>
                  <a:lnTo>
                    <a:pt x="0" y="61096"/>
                  </a:lnTo>
                  <a:lnTo>
                    <a:pt x="0" y="0"/>
                  </a:lnTo>
                  <a:lnTo>
                    <a:pt x="45839" y="6834"/>
                  </a:lnTo>
                  <a:lnTo>
                    <a:pt x="84347" y="22084"/>
                  </a:lnTo>
                  <a:lnTo>
                    <a:pt x="100575" y="39234"/>
                  </a:lnTo>
                  <a:lnTo>
                    <a:pt x="100575" y="51586"/>
                  </a:lnTo>
                  <a:lnTo>
                    <a:pt x="99472" y="56658"/>
                  </a:lnTo>
                  <a:lnTo>
                    <a:pt x="95059" y="68151"/>
                  </a:lnTo>
                  <a:lnTo>
                    <a:pt x="91913" y="73305"/>
                  </a:lnTo>
                  <a:lnTo>
                    <a:pt x="83496" y="82549"/>
                  </a:lnTo>
                  <a:lnTo>
                    <a:pt x="78103" y="84880"/>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33" name="Google Shape;833;p7"/>
            <p:cNvPicPr preferRelativeResize="0"/>
            <p:nvPr/>
          </p:nvPicPr>
          <p:blipFill rotWithShape="1">
            <a:blip r:embed="rId5">
              <a:alphaModFix/>
            </a:blip>
            <a:srcRect b="0" l="0" r="0" t="0"/>
            <a:stretch/>
          </p:blipFill>
          <p:spPr>
            <a:xfrm>
              <a:off x="2513" y="5849929"/>
              <a:ext cx="341663" cy="332533"/>
            </a:xfrm>
            <a:prstGeom prst="rect">
              <a:avLst/>
            </a:prstGeom>
            <a:noFill/>
            <a:ln>
              <a:noFill/>
            </a:ln>
          </p:spPr>
        </p:pic>
        <p:sp>
          <p:nvSpPr>
            <p:cNvPr id="834" name="Google Shape;834;p7"/>
            <p:cNvSpPr/>
            <p:nvPr/>
          </p:nvSpPr>
          <p:spPr>
            <a:xfrm>
              <a:off x="215920" y="6476138"/>
              <a:ext cx="22860" cy="22860"/>
            </a:xfrm>
            <a:custGeom>
              <a:rect b="b" l="l" r="r" t="t"/>
              <a:pathLst>
                <a:path extrusionOk="0" h="22860" w="22860">
                  <a:moveTo>
                    <a:pt x="15240" y="22250"/>
                  </a:moveTo>
                  <a:lnTo>
                    <a:pt x="0" y="6994"/>
                  </a:lnTo>
                  <a:lnTo>
                    <a:pt x="2410" y="4703"/>
                  </a:lnTo>
                  <a:lnTo>
                    <a:pt x="7150" y="0"/>
                  </a:lnTo>
                  <a:lnTo>
                    <a:pt x="22431" y="15297"/>
                  </a:lnTo>
                  <a:lnTo>
                    <a:pt x="20102" y="17710"/>
                  </a:lnTo>
                  <a:lnTo>
                    <a:pt x="17651" y="19960"/>
                  </a:lnTo>
                  <a:lnTo>
                    <a:pt x="15240" y="222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5" name="Google Shape;835;p7"/>
            <p:cNvSpPr/>
            <p:nvPr/>
          </p:nvSpPr>
          <p:spPr>
            <a:xfrm>
              <a:off x="184050" y="6444234"/>
              <a:ext cx="39370" cy="39370"/>
            </a:xfrm>
            <a:custGeom>
              <a:rect b="b" l="l" r="r" t="t"/>
              <a:pathLst>
                <a:path extrusionOk="0" h="39370" w="39370">
                  <a:moveTo>
                    <a:pt x="31869" y="38897"/>
                  </a:moveTo>
                  <a:lnTo>
                    <a:pt x="0" y="6994"/>
                  </a:lnTo>
                  <a:lnTo>
                    <a:pt x="4821" y="2372"/>
                  </a:lnTo>
                  <a:lnTo>
                    <a:pt x="7150" y="0"/>
                  </a:lnTo>
                  <a:lnTo>
                    <a:pt x="39020" y="31903"/>
                  </a:lnTo>
                  <a:lnTo>
                    <a:pt x="34280" y="36607"/>
                  </a:lnTo>
                  <a:lnTo>
                    <a:pt x="31869"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6" name="Google Shape;836;p7"/>
            <p:cNvSpPr/>
            <p:nvPr/>
          </p:nvSpPr>
          <p:spPr>
            <a:xfrm>
              <a:off x="183968" y="6444234"/>
              <a:ext cx="7620" cy="7620"/>
            </a:xfrm>
            <a:custGeom>
              <a:rect b="b" l="l" r="r" t="t"/>
              <a:pathLst>
                <a:path extrusionOk="0" h="7620" w="7619">
                  <a:moveTo>
                    <a:pt x="81" y="6994"/>
                  </a:moveTo>
                  <a:lnTo>
                    <a:pt x="2451" y="4662"/>
                  </a:lnTo>
                  <a:lnTo>
                    <a:pt x="4862" y="2372"/>
                  </a:lnTo>
                  <a:lnTo>
                    <a:pt x="7191" y="0"/>
                  </a:lnTo>
                  <a:lnTo>
                    <a:pt x="4903" y="2372"/>
                  </a:lnTo>
                  <a:lnTo>
                    <a:pt x="2492" y="4703"/>
                  </a:lnTo>
                  <a:lnTo>
                    <a:pt x="81"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7" name="Google Shape;837;p7"/>
            <p:cNvSpPr/>
            <p:nvPr/>
          </p:nvSpPr>
          <p:spPr>
            <a:xfrm>
              <a:off x="255717" y="6430205"/>
              <a:ext cx="24130" cy="20955"/>
            </a:xfrm>
            <a:custGeom>
              <a:rect b="b" l="l" r="r" t="t"/>
              <a:pathLst>
                <a:path extrusionOk="0" h="20954" w="24129">
                  <a:moveTo>
                    <a:pt x="17691" y="20614"/>
                  </a:moveTo>
                  <a:lnTo>
                    <a:pt x="0" y="8098"/>
                  </a:lnTo>
                  <a:lnTo>
                    <a:pt x="3963" y="2699"/>
                  </a:lnTo>
                  <a:lnTo>
                    <a:pt x="5883" y="0"/>
                  </a:lnTo>
                  <a:lnTo>
                    <a:pt x="23534" y="12434"/>
                  </a:lnTo>
                  <a:lnTo>
                    <a:pt x="19694" y="17956"/>
                  </a:lnTo>
                  <a:lnTo>
                    <a:pt x="17691" y="206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8" name="Google Shape;838;p7"/>
            <p:cNvSpPr/>
            <p:nvPr/>
          </p:nvSpPr>
          <p:spPr>
            <a:xfrm>
              <a:off x="218903" y="6404192"/>
              <a:ext cx="43180" cy="34290"/>
            </a:xfrm>
            <a:custGeom>
              <a:rect b="b" l="l" r="r" t="t"/>
              <a:pathLst>
                <a:path extrusionOk="0" h="34289" w="43179">
                  <a:moveTo>
                    <a:pt x="36813" y="34112"/>
                  </a:moveTo>
                  <a:lnTo>
                    <a:pt x="0" y="8098"/>
                  </a:lnTo>
                  <a:lnTo>
                    <a:pt x="4004" y="2740"/>
                  </a:lnTo>
                  <a:lnTo>
                    <a:pt x="5924" y="0"/>
                  </a:lnTo>
                  <a:lnTo>
                    <a:pt x="42697" y="26013"/>
                  </a:lnTo>
                  <a:lnTo>
                    <a:pt x="3681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9" name="Google Shape;839;p7"/>
            <p:cNvSpPr/>
            <p:nvPr/>
          </p:nvSpPr>
          <p:spPr>
            <a:xfrm>
              <a:off x="218903" y="6404150"/>
              <a:ext cx="6350" cy="8255"/>
            </a:xfrm>
            <a:custGeom>
              <a:rect b="b" l="l" r="r" t="t"/>
              <a:pathLst>
                <a:path extrusionOk="0" h="8254" w="6350">
                  <a:moveTo>
                    <a:pt x="0" y="8139"/>
                  </a:moveTo>
                  <a:lnTo>
                    <a:pt x="2002" y="5439"/>
                  </a:lnTo>
                  <a:lnTo>
                    <a:pt x="3922" y="2699"/>
                  </a:lnTo>
                  <a:lnTo>
                    <a:pt x="5842" y="0"/>
                  </a:lnTo>
                  <a:lnTo>
                    <a:pt x="4004" y="2781"/>
                  </a:lnTo>
                  <a:lnTo>
                    <a:pt x="2002" y="5480"/>
                  </a:lnTo>
                  <a:lnTo>
                    <a:pt x="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0" name="Google Shape;840;p7"/>
            <p:cNvSpPr/>
            <p:nvPr/>
          </p:nvSpPr>
          <p:spPr>
            <a:xfrm>
              <a:off x="184254" y="6503829"/>
              <a:ext cx="21590" cy="23495"/>
            </a:xfrm>
            <a:custGeom>
              <a:rect b="b" l="l" r="r" t="t"/>
              <a:pathLst>
                <a:path extrusionOk="0" h="23495" w="21589">
                  <a:moveTo>
                    <a:pt x="13401" y="23150"/>
                  </a:moveTo>
                  <a:lnTo>
                    <a:pt x="0" y="6094"/>
                  </a:lnTo>
                  <a:lnTo>
                    <a:pt x="5311" y="2045"/>
                  </a:lnTo>
                  <a:lnTo>
                    <a:pt x="7926" y="0"/>
                  </a:lnTo>
                  <a:lnTo>
                    <a:pt x="21287" y="16974"/>
                  </a:lnTo>
                  <a:lnTo>
                    <a:pt x="18672" y="19019"/>
                  </a:lnTo>
                  <a:lnTo>
                    <a:pt x="16057" y="21146"/>
                  </a:lnTo>
                  <a:lnTo>
                    <a:pt x="13401" y="231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1" name="Google Shape;841;p7"/>
            <p:cNvSpPr/>
            <p:nvPr/>
          </p:nvSpPr>
          <p:spPr>
            <a:xfrm>
              <a:off x="156348" y="6468367"/>
              <a:ext cx="36195" cy="41910"/>
            </a:xfrm>
            <a:custGeom>
              <a:rect b="b" l="l" r="r" t="t"/>
              <a:pathLst>
                <a:path extrusionOk="0" h="41909" w="36194">
                  <a:moveTo>
                    <a:pt x="27906" y="41556"/>
                  </a:moveTo>
                  <a:lnTo>
                    <a:pt x="0" y="6135"/>
                  </a:lnTo>
                  <a:lnTo>
                    <a:pt x="5352" y="2086"/>
                  </a:lnTo>
                  <a:lnTo>
                    <a:pt x="7967" y="0"/>
                  </a:lnTo>
                  <a:lnTo>
                    <a:pt x="35833" y="35462"/>
                  </a:lnTo>
                  <a:lnTo>
                    <a:pt x="27906" y="415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2" name="Google Shape;842;p7"/>
            <p:cNvSpPr/>
            <p:nvPr/>
          </p:nvSpPr>
          <p:spPr>
            <a:xfrm>
              <a:off x="159044" y="6468326"/>
              <a:ext cx="5715" cy="4445"/>
            </a:xfrm>
            <a:custGeom>
              <a:rect b="b" l="l" r="r" t="t"/>
              <a:pathLst>
                <a:path extrusionOk="0" h="4445" w="5714">
                  <a:moveTo>
                    <a:pt x="0" y="4172"/>
                  </a:moveTo>
                  <a:lnTo>
                    <a:pt x="5189" y="0"/>
                  </a:lnTo>
                  <a:lnTo>
                    <a:pt x="2655" y="2126"/>
                  </a:lnTo>
                  <a:lnTo>
                    <a:pt x="0" y="417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3" name="Google Shape;843;p7"/>
            <p:cNvSpPr/>
            <p:nvPr/>
          </p:nvSpPr>
          <p:spPr>
            <a:xfrm>
              <a:off x="150096" y="6527511"/>
              <a:ext cx="20320" cy="24130"/>
            </a:xfrm>
            <a:custGeom>
              <a:rect b="b" l="l" r="r" t="t"/>
              <a:pathLst>
                <a:path extrusionOk="0" h="24129" w="20319">
                  <a:moveTo>
                    <a:pt x="11277" y="23559"/>
                  </a:moveTo>
                  <a:lnTo>
                    <a:pt x="0" y="5153"/>
                  </a:lnTo>
                  <a:lnTo>
                    <a:pt x="5720" y="1758"/>
                  </a:lnTo>
                  <a:lnTo>
                    <a:pt x="8580" y="0"/>
                  </a:lnTo>
                  <a:lnTo>
                    <a:pt x="19857" y="18405"/>
                  </a:lnTo>
                  <a:lnTo>
                    <a:pt x="17038" y="20205"/>
                  </a:lnTo>
                  <a:lnTo>
                    <a:pt x="11277" y="235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4" name="Google Shape;844;p7"/>
            <p:cNvSpPr/>
            <p:nvPr/>
          </p:nvSpPr>
          <p:spPr>
            <a:xfrm>
              <a:off x="126480" y="6489063"/>
              <a:ext cx="32384" cy="43815"/>
            </a:xfrm>
            <a:custGeom>
              <a:rect b="b" l="l" r="r" t="t"/>
              <a:pathLst>
                <a:path extrusionOk="0" h="43815" w="32385">
                  <a:moveTo>
                    <a:pt x="23616" y="43601"/>
                  </a:moveTo>
                  <a:lnTo>
                    <a:pt x="0" y="5153"/>
                  </a:lnTo>
                  <a:lnTo>
                    <a:pt x="8621" y="0"/>
                  </a:lnTo>
                  <a:lnTo>
                    <a:pt x="32196" y="38447"/>
                  </a:lnTo>
                  <a:lnTo>
                    <a:pt x="23616" y="436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5" name="Google Shape;845;p7"/>
            <p:cNvSpPr/>
            <p:nvPr/>
          </p:nvSpPr>
          <p:spPr>
            <a:xfrm>
              <a:off x="126439" y="6488981"/>
              <a:ext cx="8890" cy="5715"/>
            </a:xfrm>
            <a:custGeom>
              <a:rect b="b" l="l" r="r" t="t"/>
              <a:pathLst>
                <a:path extrusionOk="0" h="5714" w="8889">
                  <a:moveTo>
                    <a:pt x="40" y="5235"/>
                  </a:moveTo>
                  <a:lnTo>
                    <a:pt x="2900" y="3517"/>
                  </a:lnTo>
                  <a:lnTo>
                    <a:pt x="5761" y="1799"/>
                  </a:lnTo>
                  <a:lnTo>
                    <a:pt x="8621" y="0"/>
                  </a:lnTo>
                  <a:lnTo>
                    <a:pt x="5801" y="1840"/>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6" name="Google Shape;846;p7"/>
            <p:cNvSpPr/>
            <p:nvPr/>
          </p:nvSpPr>
          <p:spPr>
            <a:xfrm>
              <a:off x="322685" y="6267170"/>
              <a:ext cx="22860" cy="12700"/>
            </a:xfrm>
            <a:custGeom>
              <a:rect b="b" l="l" r="r" t="t"/>
              <a:pathLst>
                <a:path extrusionOk="0" h="12700" w="22860">
                  <a:moveTo>
                    <a:pt x="21491" y="12475"/>
                  </a:moveTo>
                  <a:lnTo>
                    <a:pt x="0" y="9939"/>
                  </a:lnTo>
                  <a:lnTo>
                    <a:pt x="490" y="6626"/>
                  </a:lnTo>
                  <a:lnTo>
                    <a:pt x="1307" y="0"/>
                  </a:lnTo>
                  <a:lnTo>
                    <a:pt x="22758" y="2535"/>
                  </a:lnTo>
                  <a:lnTo>
                    <a:pt x="21982" y="9162"/>
                  </a:lnTo>
                  <a:lnTo>
                    <a:pt x="21491" y="1247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7" name="Google Shape;847;p7"/>
            <p:cNvSpPr/>
            <p:nvPr/>
          </p:nvSpPr>
          <p:spPr>
            <a:xfrm>
              <a:off x="277944" y="6261853"/>
              <a:ext cx="46355" cy="15875"/>
            </a:xfrm>
            <a:custGeom>
              <a:rect b="b" l="l" r="r" t="t"/>
              <a:pathLst>
                <a:path extrusionOk="0" h="15875" w="46354">
                  <a:moveTo>
                    <a:pt x="44740" y="15256"/>
                  </a:moveTo>
                  <a:lnTo>
                    <a:pt x="0" y="9939"/>
                  </a:lnTo>
                  <a:lnTo>
                    <a:pt x="1348" y="0"/>
                  </a:lnTo>
                  <a:lnTo>
                    <a:pt x="46048" y="5317"/>
                  </a:lnTo>
                  <a:lnTo>
                    <a:pt x="45230" y="11943"/>
                  </a:lnTo>
                  <a:lnTo>
                    <a:pt x="44740" y="152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8" name="Google Shape;848;p7"/>
            <p:cNvSpPr/>
            <p:nvPr/>
          </p:nvSpPr>
          <p:spPr>
            <a:xfrm>
              <a:off x="278458" y="6261853"/>
              <a:ext cx="1270" cy="6985"/>
            </a:xfrm>
            <a:custGeom>
              <a:rect b="b" l="l" r="r" t="t"/>
              <a:pathLst>
                <a:path extrusionOk="0" h="6985" w="1270">
                  <a:moveTo>
                    <a:pt x="0" y="6447"/>
                  </a:moveTo>
                  <a:lnTo>
                    <a:pt x="711" y="0"/>
                  </a:lnTo>
                  <a:lnTo>
                    <a:pt x="425" y="3312"/>
                  </a:lnTo>
                  <a:lnTo>
                    <a:pt x="0" y="644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9" name="Google Shape;849;p7"/>
            <p:cNvSpPr/>
            <p:nvPr/>
          </p:nvSpPr>
          <p:spPr>
            <a:xfrm>
              <a:off x="278639" y="6394825"/>
              <a:ext cx="24130" cy="19685"/>
            </a:xfrm>
            <a:custGeom>
              <a:rect b="b" l="l" r="r" t="t"/>
              <a:pathLst>
                <a:path extrusionOk="0" h="19685" w="24129">
                  <a:moveTo>
                    <a:pt x="18999" y="19060"/>
                  </a:moveTo>
                  <a:lnTo>
                    <a:pt x="0" y="8752"/>
                  </a:lnTo>
                  <a:lnTo>
                    <a:pt x="3309" y="2944"/>
                  </a:lnTo>
                  <a:lnTo>
                    <a:pt x="4903" y="0"/>
                  </a:lnTo>
                  <a:lnTo>
                    <a:pt x="23984" y="10389"/>
                  </a:lnTo>
                  <a:lnTo>
                    <a:pt x="22390" y="13293"/>
                  </a:lnTo>
                  <a:lnTo>
                    <a:pt x="18999" y="190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0" name="Google Shape;850;p7"/>
            <p:cNvSpPr/>
            <p:nvPr/>
          </p:nvSpPr>
          <p:spPr>
            <a:xfrm>
              <a:off x="239046" y="6373310"/>
              <a:ext cx="45085" cy="30480"/>
            </a:xfrm>
            <a:custGeom>
              <a:rect b="b" l="l" r="r" t="t"/>
              <a:pathLst>
                <a:path extrusionOk="0" h="30479" w="45085">
                  <a:moveTo>
                    <a:pt x="39592" y="30267"/>
                  </a:moveTo>
                  <a:lnTo>
                    <a:pt x="0" y="8753"/>
                  </a:lnTo>
                  <a:lnTo>
                    <a:pt x="1593" y="6053"/>
                  </a:lnTo>
                  <a:lnTo>
                    <a:pt x="4943" y="0"/>
                  </a:lnTo>
                  <a:lnTo>
                    <a:pt x="44495" y="21514"/>
                  </a:lnTo>
                  <a:lnTo>
                    <a:pt x="39592" y="302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7"/>
            <p:cNvSpPr/>
            <p:nvPr/>
          </p:nvSpPr>
          <p:spPr>
            <a:xfrm>
              <a:off x="238964" y="6376624"/>
              <a:ext cx="3810" cy="5715"/>
            </a:xfrm>
            <a:custGeom>
              <a:rect b="b" l="l" r="r" t="t"/>
              <a:pathLst>
                <a:path extrusionOk="0" h="5714" w="3810">
                  <a:moveTo>
                    <a:pt x="81" y="5439"/>
                  </a:moveTo>
                  <a:lnTo>
                    <a:pt x="3186" y="0"/>
                  </a:lnTo>
                  <a:lnTo>
                    <a:pt x="1675" y="2739"/>
                  </a:lnTo>
                  <a:lnTo>
                    <a:pt x="81" y="54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2" name="Google Shape;852;p7"/>
            <p:cNvSpPr/>
            <p:nvPr/>
          </p:nvSpPr>
          <p:spPr>
            <a:xfrm>
              <a:off x="65232" y="6565632"/>
              <a:ext cx="15875" cy="24130"/>
            </a:xfrm>
            <a:custGeom>
              <a:rect b="b" l="l" r="r" t="t"/>
              <a:pathLst>
                <a:path extrusionOk="0" h="24129" w="15875">
                  <a:moveTo>
                    <a:pt x="6088" y="23518"/>
                  </a:moveTo>
                  <a:lnTo>
                    <a:pt x="0" y="2781"/>
                  </a:lnTo>
                  <a:lnTo>
                    <a:pt x="6414" y="981"/>
                  </a:lnTo>
                  <a:lnTo>
                    <a:pt x="9601" y="0"/>
                  </a:lnTo>
                  <a:lnTo>
                    <a:pt x="15771" y="20737"/>
                  </a:lnTo>
                  <a:lnTo>
                    <a:pt x="12584" y="21718"/>
                  </a:lnTo>
                  <a:lnTo>
                    <a:pt x="6088"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3" name="Google Shape;853;p7"/>
            <p:cNvSpPr/>
            <p:nvPr/>
          </p:nvSpPr>
          <p:spPr>
            <a:xfrm>
              <a:off x="52402" y="6522357"/>
              <a:ext cx="22860" cy="46355"/>
            </a:xfrm>
            <a:custGeom>
              <a:rect b="b" l="l" r="r" t="t"/>
              <a:pathLst>
                <a:path extrusionOk="0" h="46354" w="22859">
                  <a:moveTo>
                    <a:pt x="12829" y="46055"/>
                  </a:moveTo>
                  <a:lnTo>
                    <a:pt x="0" y="2781"/>
                  </a:lnTo>
                  <a:lnTo>
                    <a:pt x="6455" y="981"/>
                  </a:lnTo>
                  <a:lnTo>
                    <a:pt x="9642" y="0"/>
                  </a:lnTo>
                  <a:lnTo>
                    <a:pt x="22431" y="43274"/>
                  </a:lnTo>
                  <a:lnTo>
                    <a:pt x="12829"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4" name="Google Shape;854;p7"/>
            <p:cNvSpPr/>
            <p:nvPr/>
          </p:nvSpPr>
          <p:spPr>
            <a:xfrm>
              <a:off x="52402" y="6522357"/>
              <a:ext cx="10160" cy="3175"/>
            </a:xfrm>
            <a:custGeom>
              <a:rect b="b" l="l" r="r" t="t"/>
              <a:pathLst>
                <a:path extrusionOk="0" h="3175" w="10159">
                  <a:moveTo>
                    <a:pt x="0" y="2781"/>
                  </a:moveTo>
                  <a:lnTo>
                    <a:pt x="6455" y="940"/>
                  </a:lnTo>
                  <a:lnTo>
                    <a:pt x="9642" y="0"/>
                  </a:lnTo>
                  <a:lnTo>
                    <a:pt x="6455" y="981"/>
                  </a:lnTo>
                  <a:lnTo>
                    <a:pt x="3227" y="1922"/>
                  </a:lnTo>
                  <a:lnTo>
                    <a:pt x="0" y="278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5" name="Google Shape;855;p7"/>
            <p:cNvSpPr/>
            <p:nvPr/>
          </p:nvSpPr>
          <p:spPr>
            <a:xfrm>
              <a:off x="326280" y="6225286"/>
              <a:ext cx="22225" cy="10160"/>
            </a:xfrm>
            <a:custGeom>
              <a:rect b="b" l="l" r="r" t="t"/>
              <a:pathLst>
                <a:path extrusionOk="0" h="10160" w="22225">
                  <a:moveTo>
                    <a:pt x="21614" y="10061"/>
                  </a:moveTo>
                  <a:lnTo>
                    <a:pt x="0" y="10061"/>
                  </a:lnTo>
                  <a:lnTo>
                    <a:pt x="122" y="6707"/>
                  </a:lnTo>
                  <a:lnTo>
                    <a:pt x="163" y="0"/>
                  </a:lnTo>
                  <a:lnTo>
                    <a:pt x="21859" y="0"/>
                  </a:lnTo>
                  <a:lnTo>
                    <a:pt x="21859" y="3394"/>
                  </a:lnTo>
                  <a:lnTo>
                    <a:pt x="21655" y="6707"/>
                  </a:lnTo>
                  <a:lnTo>
                    <a:pt x="21614" y="1006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6" name="Google Shape;856;p7"/>
            <p:cNvSpPr/>
            <p:nvPr/>
          </p:nvSpPr>
          <p:spPr>
            <a:xfrm>
              <a:off x="281254" y="6225286"/>
              <a:ext cx="45720" cy="10160"/>
            </a:xfrm>
            <a:custGeom>
              <a:rect b="b" l="l" r="r" t="t"/>
              <a:pathLst>
                <a:path extrusionOk="0" h="10160" w="45720">
                  <a:moveTo>
                    <a:pt x="45026" y="10061"/>
                  </a:moveTo>
                  <a:lnTo>
                    <a:pt x="0" y="10061"/>
                  </a:lnTo>
                  <a:lnTo>
                    <a:pt x="122" y="0"/>
                  </a:lnTo>
                  <a:lnTo>
                    <a:pt x="45190" y="0"/>
                  </a:lnTo>
                  <a:lnTo>
                    <a:pt x="45149" y="6707"/>
                  </a:lnTo>
                  <a:lnTo>
                    <a:pt x="45026" y="100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7" name="Google Shape;857;p7"/>
            <p:cNvSpPr/>
            <p:nvPr/>
          </p:nvSpPr>
          <p:spPr>
            <a:xfrm>
              <a:off x="281131" y="6228681"/>
              <a:ext cx="635" cy="6985"/>
            </a:xfrm>
            <a:custGeom>
              <a:rect b="b" l="l" r="r" t="t"/>
              <a:pathLst>
                <a:path extrusionOk="0" h="6985" w="635">
                  <a:moveTo>
                    <a:pt x="122" y="6667"/>
                  </a:moveTo>
                  <a:lnTo>
                    <a:pt x="245" y="0"/>
                  </a:lnTo>
                  <a:lnTo>
                    <a:pt x="122"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8" name="Google Shape;858;p7"/>
            <p:cNvSpPr/>
            <p:nvPr/>
          </p:nvSpPr>
          <p:spPr>
            <a:xfrm>
              <a:off x="314309" y="6307990"/>
              <a:ext cx="23495" cy="15240"/>
            </a:xfrm>
            <a:custGeom>
              <a:rect b="b" l="l" r="r" t="t"/>
              <a:pathLst>
                <a:path extrusionOk="0" h="15239" w="23495">
                  <a:moveTo>
                    <a:pt x="21042" y="14765"/>
                  </a:moveTo>
                  <a:lnTo>
                    <a:pt x="0" y="9734"/>
                  </a:lnTo>
                  <a:lnTo>
                    <a:pt x="1675" y="3272"/>
                  </a:lnTo>
                  <a:lnTo>
                    <a:pt x="2451" y="0"/>
                  </a:lnTo>
                  <a:lnTo>
                    <a:pt x="23453" y="5030"/>
                  </a:lnTo>
                  <a:lnTo>
                    <a:pt x="22717" y="8303"/>
                  </a:lnTo>
                  <a:lnTo>
                    <a:pt x="21042" y="1476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9" name="Google Shape;859;p7"/>
            <p:cNvSpPr/>
            <p:nvPr/>
          </p:nvSpPr>
          <p:spPr>
            <a:xfrm>
              <a:off x="270467" y="6297519"/>
              <a:ext cx="46355" cy="20320"/>
            </a:xfrm>
            <a:custGeom>
              <a:rect b="b" l="l" r="r" t="t"/>
              <a:pathLst>
                <a:path extrusionOk="0" h="20320" w="46354">
                  <a:moveTo>
                    <a:pt x="43841" y="20205"/>
                  </a:moveTo>
                  <a:lnTo>
                    <a:pt x="0" y="9734"/>
                  </a:lnTo>
                  <a:lnTo>
                    <a:pt x="1716" y="3272"/>
                  </a:lnTo>
                  <a:lnTo>
                    <a:pt x="2492" y="0"/>
                  </a:lnTo>
                  <a:lnTo>
                    <a:pt x="46293" y="10470"/>
                  </a:lnTo>
                  <a:lnTo>
                    <a:pt x="43841" y="2020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0" name="Google Shape;860;p7"/>
            <p:cNvSpPr/>
            <p:nvPr/>
          </p:nvSpPr>
          <p:spPr>
            <a:xfrm>
              <a:off x="270385" y="6297519"/>
              <a:ext cx="3175" cy="10160"/>
            </a:xfrm>
            <a:custGeom>
              <a:rect b="b" l="l" r="r" t="t"/>
              <a:pathLst>
                <a:path extrusionOk="0" h="10160" w="3175">
                  <a:moveTo>
                    <a:pt x="81" y="9734"/>
                  </a:moveTo>
                  <a:lnTo>
                    <a:pt x="898" y="6462"/>
                  </a:lnTo>
                  <a:lnTo>
                    <a:pt x="1716" y="3231"/>
                  </a:lnTo>
                  <a:lnTo>
                    <a:pt x="2492" y="0"/>
                  </a:lnTo>
                  <a:lnTo>
                    <a:pt x="1797" y="3272"/>
                  </a:lnTo>
                  <a:lnTo>
                    <a:pt x="980" y="6503"/>
                  </a:lnTo>
                  <a:lnTo>
                    <a:pt x="81"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1" name="Google Shape;861;p7"/>
            <p:cNvSpPr/>
            <p:nvPr/>
          </p:nvSpPr>
          <p:spPr>
            <a:xfrm>
              <a:off x="301152" y="6348033"/>
              <a:ext cx="24130" cy="17145"/>
            </a:xfrm>
            <a:custGeom>
              <a:rect b="b" l="l" r="r" t="t"/>
              <a:pathLst>
                <a:path extrusionOk="0" h="17145" w="24129">
                  <a:moveTo>
                    <a:pt x="20266" y="16810"/>
                  </a:moveTo>
                  <a:lnTo>
                    <a:pt x="0" y="9325"/>
                  </a:lnTo>
                  <a:lnTo>
                    <a:pt x="1225" y="6257"/>
                  </a:lnTo>
                  <a:lnTo>
                    <a:pt x="3554" y="0"/>
                  </a:lnTo>
                  <a:lnTo>
                    <a:pt x="23902" y="7485"/>
                  </a:lnTo>
                  <a:lnTo>
                    <a:pt x="22758" y="10593"/>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7"/>
            <p:cNvSpPr/>
            <p:nvPr/>
          </p:nvSpPr>
          <p:spPr>
            <a:xfrm>
              <a:off x="258822" y="6332449"/>
              <a:ext cx="46355" cy="25400"/>
            </a:xfrm>
            <a:custGeom>
              <a:rect b="b" l="l" r="r" t="t"/>
              <a:pathLst>
                <a:path extrusionOk="0" h="25400" w="46354">
                  <a:moveTo>
                    <a:pt x="42329" y="24909"/>
                  </a:moveTo>
                  <a:lnTo>
                    <a:pt x="0" y="9366"/>
                  </a:lnTo>
                  <a:lnTo>
                    <a:pt x="3636" y="0"/>
                  </a:lnTo>
                  <a:lnTo>
                    <a:pt x="45884" y="15583"/>
                  </a:lnTo>
                  <a:lnTo>
                    <a:pt x="43555" y="21841"/>
                  </a:lnTo>
                  <a:lnTo>
                    <a:pt x="42329" y="2490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7"/>
            <p:cNvSpPr/>
            <p:nvPr/>
          </p:nvSpPr>
          <p:spPr>
            <a:xfrm>
              <a:off x="258740" y="6332449"/>
              <a:ext cx="3810" cy="9525"/>
            </a:xfrm>
            <a:custGeom>
              <a:rect b="b" l="l" r="r" t="t"/>
              <a:pathLst>
                <a:path extrusionOk="0" h="9525" w="3810">
                  <a:moveTo>
                    <a:pt x="2715" y="2646"/>
                  </a:moveTo>
                  <a:lnTo>
                    <a:pt x="3677" y="0"/>
                  </a:lnTo>
                  <a:lnTo>
                    <a:pt x="2715" y="2646"/>
                  </a:lnTo>
                  <a:close/>
                </a:path>
                <a:path extrusionOk="0" h="9525" w="3810">
                  <a:moveTo>
                    <a:pt x="81" y="9366"/>
                  </a:moveTo>
                  <a:lnTo>
                    <a:pt x="2432" y="3395"/>
                  </a:lnTo>
                  <a:lnTo>
                    <a:pt x="1348" y="6257"/>
                  </a:lnTo>
                  <a:lnTo>
                    <a:pt x="81" y="93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4" name="Google Shape;864;p7"/>
            <p:cNvSpPr/>
            <p:nvPr/>
          </p:nvSpPr>
          <p:spPr>
            <a:xfrm>
              <a:off x="113241" y="6547267"/>
              <a:ext cx="18415" cy="24130"/>
            </a:xfrm>
            <a:custGeom>
              <a:rect b="b" l="l" r="r" t="t"/>
              <a:pathLst>
                <a:path extrusionOk="0" h="24129" w="18414">
                  <a:moveTo>
                    <a:pt x="9029" y="23804"/>
                  </a:moveTo>
                  <a:lnTo>
                    <a:pt x="0" y="4172"/>
                  </a:lnTo>
                  <a:lnTo>
                    <a:pt x="6087" y="1431"/>
                  </a:lnTo>
                  <a:lnTo>
                    <a:pt x="9111" y="0"/>
                  </a:lnTo>
                  <a:lnTo>
                    <a:pt x="18182" y="19673"/>
                  </a:lnTo>
                  <a:lnTo>
                    <a:pt x="12094" y="22455"/>
                  </a:lnTo>
                  <a:lnTo>
                    <a:pt x="9029"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5" name="Google Shape;865;p7"/>
            <p:cNvSpPr/>
            <p:nvPr/>
          </p:nvSpPr>
          <p:spPr>
            <a:xfrm>
              <a:off x="94323" y="6506324"/>
              <a:ext cx="28575" cy="45720"/>
            </a:xfrm>
            <a:custGeom>
              <a:rect b="b" l="l" r="r" t="t"/>
              <a:pathLst>
                <a:path extrusionOk="0" h="45720" w="28575">
                  <a:moveTo>
                    <a:pt x="18917" y="45114"/>
                  </a:moveTo>
                  <a:lnTo>
                    <a:pt x="0" y="4131"/>
                  </a:lnTo>
                  <a:lnTo>
                    <a:pt x="3064" y="2822"/>
                  </a:lnTo>
                  <a:lnTo>
                    <a:pt x="9111" y="0"/>
                  </a:lnTo>
                  <a:lnTo>
                    <a:pt x="28029" y="40942"/>
                  </a:lnTo>
                  <a:lnTo>
                    <a:pt x="18917"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6" name="Google Shape;866;p7"/>
            <p:cNvSpPr/>
            <p:nvPr/>
          </p:nvSpPr>
          <p:spPr>
            <a:xfrm>
              <a:off x="94283" y="6506324"/>
              <a:ext cx="9525" cy="4445"/>
            </a:xfrm>
            <a:custGeom>
              <a:rect b="b" l="l" r="r" t="t"/>
              <a:pathLst>
                <a:path extrusionOk="0" h="4445" w="9525">
                  <a:moveTo>
                    <a:pt x="40" y="4131"/>
                  </a:moveTo>
                  <a:lnTo>
                    <a:pt x="3064" y="2781"/>
                  </a:lnTo>
                  <a:lnTo>
                    <a:pt x="9111" y="0"/>
                  </a:lnTo>
                  <a:lnTo>
                    <a:pt x="6128" y="1431"/>
                  </a:lnTo>
                  <a:lnTo>
                    <a:pt x="3105" y="2822"/>
                  </a:lnTo>
                  <a:lnTo>
                    <a:pt x="40" y="413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7" name="Google Shape;867;p7"/>
            <p:cNvSpPr/>
            <p:nvPr/>
          </p:nvSpPr>
          <p:spPr>
            <a:xfrm>
              <a:off x="24863" y="6575325"/>
              <a:ext cx="13970" cy="23495"/>
            </a:xfrm>
            <a:custGeom>
              <a:rect b="b" l="l" r="r" t="t"/>
              <a:pathLst>
                <a:path extrusionOk="0" h="23495" w="13970">
                  <a:moveTo>
                    <a:pt x="3636" y="23027"/>
                  </a:moveTo>
                  <a:lnTo>
                    <a:pt x="0" y="1636"/>
                  </a:lnTo>
                  <a:lnTo>
                    <a:pt x="6578" y="613"/>
                  </a:lnTo>
                  <a:lnTo>
                    <a:pt x="9847" y="0"/>
                  </a:lnTo>
                  <a:lnTo>
                    <a:pt x="13483" y="21269"/>
                  </a:lnTo>
                  <a:lnTo>
                    <a:pt x="10214" y="21882"/>
                  </a:lnTo>
                  <a:lnTo>
                    <a:pt x="6986" y="22536"/>
                  </a:lnTo>
                  <a:lnTo>
                    <a:pt x="3636" y="2302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8" name="Google Shape;868;p7"/>
            <p:cNvSpPr/>
            <p:nvPr/>
          </p:nvSpPr>
          <p:spPr>
            <a:xfrm>
              <a:off x="17223" y="6530865"/>
              <a:ext cx="17780" cy="46355"/>
            </a:xfrm>
            <a:custGeom>
              <a:rect b="b" l="l" r="r" t="t"/>
              <a:pathLst>
                <a:path extrusionOk="0" h="46354" w="17780">
                  <a:moveTo>
                    <a:pt x="7640" y="46096"/>
                  </a:moveTo>
                  <a:lnTo>
                    <a:pt x="0" y="1636"/>
                  </a:lnTo>
                  <a:lnTo>
                    <a:pt x="6578" y="613"/>
                  </a:lnTo>
                  <a:lnTo>
                    <a:pt x="9847" y="0"/>
                  </a:lnTo>
                  <a:lnTo>
                    <a:pt x="17487" y="44460"/>
                  </a:lnTo>
                  <a:lnTo>
                    <a:pt x="10909" y="45605"/>
                  </a:lnTo>
                  <a:lnTo>
                    <a:pt x="7640" y="4609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9" name="Google Shape;869;p7"/>
            <p:cNvSpPr/>
            <p:nvPr/>
          </p:nvSpPr>
          <p:spPr>
            <a:xfrm>
              <a:off x="20532" y="6530783"/>
              <a:ext cx="6985" cy="1270"/>
            </a:xfrm>
            <a:custGeom>
              <a:rect b="b" l="l" r="r" t="t"/>
              <a:pathLst>
                <a:path extrusionOk="0" h="1270" w="6984">
                  <a:moveTo>
                    <a:pt x="0" y="1227"/>
                  </a:moveTo>
                  <a:lnTo>
                    <a:pt x="6537" y="0"/>
                  </a:lnTo>
                  <a:lnTo>
                    <a:pt x="3268" y="695"/>
                  </a:lnTo>
                  <a:lnTo>
                    <a:pt x="0" y="122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0" name="Google Shape;870;p7"/>
            <p:cNvSpPr/>
            <p:nvPr/>
          </p:nvSpPr>
          <p:spPr>
            <a:xfrm>
              <a:off x="1470415" y="5697365"/>
              <a:ext cx="754380" cy="755015"/>
            </a:xfrm>
            <a:custGeom>
              <a:rect b="b" l="l" r="r" t="t"/>
              <a:pathLst>
                <a:path extrusionOk="0" h="755014" w="754380">
                  <a:moveTo>
                    <a:pt x="377047" y="754846"/>
                  </a:moveTo>
                  <a:lnTo>
                    <a:pt x="329754" y="751904"/>
                  </a:lnTo>
                  <a:lnTo>
                    <a:pt x="284214" y="743317"/>
                  </a:lnTo>
                  <a:lnTo>
                    <a:pt x="240779" y="729437"/>
                  </a:lnTo>
                  <a:lnTo>
                    <a:pt x="199804" y="710618"/>
                  </a:lnTo>
                  <a:lnTo>
                    <a:pt x="161640" y="687215"/>
                  </a:lnTo>
                  <a:lnTo>
                    <a:pt x="126643" y="659581"/>
                  </a:lnTo>
                  <a:lnTo>
                    <a:pt x="95164" y="628069"/>
                  </a:lnTo>
                  <a:lnTo>
                    <a:pt x="67559" y="593035"/>
                  </a:lnTo>
                  <a:lnTo>
                    <a:pt x="44180" y="554831"/>
                  </a:lnTo>
                  <a:lnTo>
                    <a:pt x="25381" y="513812"/>
                  </a:lnTo>
                  <a:lnTo>
                    <a:pt x="11516" y="470332"/>
                  </a:lnTo>
                  <a:lnTo>
                    <a:pt x="2938" y="424744"/>
                  </a:lnTo>
                  <a:lnTo>
                    <a:pt x="0" y="377402"/>
                  </a:lnTo>
                  <a:lnTo>
                    <a:pt x="2938" y="330061"/>
                  </a:lnTo>
                  <a:lnTo>
                    <a:pt x="11516" y="284475"/>
                  </a:lnTo>
                  <a:lnTo>
                    <a:pt x="25381" y="240997"/>
                  </a:lnTo>
                  <a:lnTo>
                    <a:pt x="44180" y="199982"/>
                  </a:lnTo>
                  <a:lnTo>
                    <a:pt x="67559" y="161783"/>
                  </a:lnTo>
                  <a:lnTo>
                    <a:pt x="95164" y="126753"/>
                  </a:lnTo>
                  <a:lnTo>
                    <a:pt x="126643" y="95246"/>
                  </a:lnTo>
                  <a:lnTo>
                    <a:pt x="161640" y="67617"/>
                  </a:lnTo>
                  <a:lnTo>
                    <a:pt x="199804" y="44218"/>
                  </a:lnTo>
                  <a:lnTo>
                    <a:pt x="240779" y="25403"/>
                  </a:lnTo>
                  <a:lnTo>
                    <a:pt x="284214" y="11526"/>
                  </a:lnTo>
                  <a:lnTo>
                    <a:pt x="329754" y="2940"/>
                  </a:lnTo>
                  <a:lnTo>
                    <a:pt x="377047" y="0"/>
                  </a:lnTo>
                  <a:lnTo>
                    <a:pt x="424338" y="2940"/>
                  </a:lnTo>
                  <a:lnTo>
                    <a:pt x="469876" y="11526"/>
                  </a:lnTo>
                  <a:lnTo>
                    <a:pt x="513308" y="25403"/>
                  </a:lnTo>
                  <a:lnTo>
                    <a:pt x="554280" y="44218"/>
                  </a:lnTo>
                  <a:lnTo>
                    <a:pt x="592440" y="67617"/>
                  </a:lnTo>
                  <a:lnTo>
                    <a:pt x="627433" y="95246"/>
                  </a:lnTo>
                  <a:lnTo>
                    <a:pt x="658906" y="126753"/>
                  </a:lnTo>
                  <a:lnTo>
                    <a:pt x="686507" y="161783"/>
                  </a:lnTo>
                  <a:lnTo>
                    <a:pt x="709881" y="199982"/>
                  </a:lnTo>
                  <a:lnTo>
                    <a:pt x="728676" y="240997"/>
                  </a:lnTo>
                  <a:lnTo>
                    <a:pt x="742539" y="284475"/>
                  </a:lnTo>
                  <a:lnTo>
                    <a:pt x="751115" y="330061"/>
                  </a:lnTo>
                  <a:lnTo>
                    <a:pt x="754053" y="377402"/>
                  </a:lnTo>
                  <a:lnTo>
                    <a:pt x="751115" y="424744"/>
                  </a:lnTo>
                  <a:lnTo>
                    <a:pt x="742539" y="470332"/>
                  </a:lnTo>
                  <a:lnTo>
                    <a:pt x="728676" y="513812"/>
                  </a:lnTo>
                  <a:lnTo>
                    <a:pt x="709881" y="554831"/>
                  </a:lnTo>
                  <a:lnTo>
                    <a:pt x="686507" y="593035"/>
                  </a:lnTo>
                  <a:lnTo>
                    <a:pt x="658906" y="628069"/>
                  </a:lnTo>
                  <a:lnTo>
                    <a:pt x="627433" y="659581"/>
                  </a:lnTo>
                  <a:lnTo>
                    <a:pt x="592440" y="687215"/>
                  </a:lnTo>
                  <a:lnTo>
                    <a:pt x="554280" y="710618"/>
                  </a:lnTo>
                  <a:lnTo>
                    <a:pt x="513308" y="729437"/>
                  </a:lnTo>
                  <a:lnTo>
                    <a:pt x="469876" y="743317"/>
                  </a:lnTo>
                  <a:lnTo>
                    <a:pt x="424338" y="751904"/>
                  </a:lnTo>
                  <a:lnTo>
                    <a:pt x="377047" y="754846"/>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1" name="Google Shape;871;p7"/>
            <p:cNvSpPr/>
            <p:nvPr/>
          </p:nvSpPr>
          <p:spPr>
            <a:xfrm>
              <a:off x="1492111" y="5719083"/>
              <a:ext cx="711200" cy="711835"/>
            </a:xfrm>
            <a:custGeom>
              <a:rect b="b" l="l" r="r" t="t"/>
              <a:pathLst>
                <a:path extrusionOk="0" h="711835" w="711200">
                  <a:moveTo>
                    <a:pt x="355350" y="711408"/>
                  </a:moveTo>
                  <a:lnTo>
                    <a:pt x="307133" y="708160"/>
                  </a:lnTo>
                  <a:lnTo>
                    <a:pt x="260887" y="698700"/>
                  </a:lnTo>
                  <a:lnTo>
                    <a:pt x="217036" y="683452"/>
                  </a:lnTo>
                  <a:lnTo>
                    <a:pt x="176002" y="662839"/>
                  </a:lnTo>
                  <a:lnTo>
                    <a:pt x="138210" y="637285"/>
                  </a:lnTo>
                  <a:lnTo>
                    <a:pt x="104083" y="607215"/>
                  </a:lnTo>
                  <a:lnTo>
                    <a:pt x="74044" y="573052"/>
                  </a:lnTo>
                  <a:lnTo>
                    <a:pt x="48517" y="535220"/>
                  </a:lnTo>
                  <a:lnTo>
                    <a:pt x="27926" y="494143"/>
                  </a:lnTo>
                  <a:lnTo>
                    <a:pt x="12694" y="450246"/>
                  </a:lnTo>
                  <a:lnTo>
                    <a:pt x="3244" y="403951"/>
                  </a:lnTo>
                  <a:lnTo>
                    <a:pt x="0" y="355683"/>
                  </a:lnTo>
                  <a:lnTo>
                    <a:pt x="3244" y="307416"/>
                  </a:lnTo>
                  <a:lnTo>
                    <a:pt x="12694" y="261124"/>
                  </a:lnTo>
                  <a:lnTo>
                    <a:pt x="27926" y="217229"/>
                  </a:lnTo>
                  <a:lnTo>
                    <a:pt x="48517" y="176157"/>
                  </a:lnTo>
                  <a:lnTo>
                    <a:pt x="74044" y="138330"/>
                  </a:lnTo>
                  <a:lnTo>
                    <a:pt x="104083" y="104172"/>
                  </a:lnTo>
                  <a:lnTo>
                    <a:pt x="138210" y="74107"/>
                  </a:lnTo>
                  <a:lnTo>
                    <a:pt x="176002" y="48558"/>
                  </a:lnTo>
                  <a:lnTo>
                    <a:pt x="217036" y="27949"/>
                  </a:lnTo>
                  <a:lnTo>
                    <a:pt x="260887" y="12704"/>
                  </a:lnTo>
                  <a:lnTo>
                    <a:pt x="307133" y="3246"/>
                  </a:lnTo>
                  <a:lnTo>
                    <a:pt x="355350" y="0"/>
                  </a:lnTo>
                  <a:lnTo>
                    <a:pt x="403567" y="3246"/>
                  </a:lnTo>
                  <a:lnTo>
                    <a:pt x="449811" y="12704"/>
                  </a:lnTo>
                  <a:lnTo>
                    <a:pt x="493659" y="27949"/>
                  </a:lnTo>
                  <a:lnTo>
                    <a:pt x="534688" y="48558"/>
                  </a:lnTo>
                  <a:lnTo>
                    <a:pt x="572476" y="74107"/>
                  </a:lnTo>
                  <a:lnTo>
                    <a:pt x="606598" y="104172"/>
                  </a:lnTo>
                  <a:lnTo>
                    <a:pt x="636631" y="138330"/>
                  </a:lnTo>
                  <a:lnTo>
                    <a:pt x="662153" y="176157"/>
                  </a:lnTo>
                  <a:lnTo>
                    <a:pt x="682740" y="217229"/>
                  </a:lnTo>
                  <a:lnTo>
                    <a:pt x="697969" y="261124"/>
                  </a:lnTo>
                  <a:lnTo>
                    <a:pt x="707417" y="307416"/>
                  </a:lnTo>
                  <a:lnTo>
                    <a:pt x="710661" y="355683"/>
                  </a:lnTo>
                  <a:lnTo>
                    <a:pt x="707417" y="403951"/>
                  </a:lnTo>
                  <a:lnTo>
                    <a:pt x="697969" y="450246"/>
                  </a:lnTo>
                  <a:lnTo>
                    <a:pt x="682740" y="494143"/>
                  </a:lnTo>
                  <a:lnTo>
                    <a:pt x="662153" y="535220"/>
                  </a:lnTo>
                  <a:lnTo>
                    <a:pt x="636631" y="573052"/>
                  </a:lnTo>
                  <a:lnTo>
                    <a:pt x="606598" y="607215"/>
                  </a:lnTo>
                  <a:lnTo>
                    <a:pt x="572476" y="637285"/>
                  </a:lnTo>
                  <a:lnTo>
                    <a:pt x="534688" y="662839"/>
                  </a:lnTo>
                  <a:lnTo>
                    <a:pt x="493659" y="683452"/>
                  </a:lnTo>
                  <a:lnTo>
                    <a:pt x="449811" y="698700"/>
                  </a:lnTo>
                  <a:lnTo>
                    <a:pt x="403567" y="708160"/>
                  </a:lnTo>
                  <a:lnTo>
                    <a:pt x="355350" y="711408"/>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2" name="Google Shape;872;p7"/>
            <p:cNvSpPr/>
            <p:nvPr/>
          </p:nvSpPr>
          <p:spPr>
            <a:xfrm>
              <a:off x="1559283" y="5793811"/>
              <a:ext cx="584835" cy="585470"/>
            </a:xfrm>
            <a:custGeom>
              <a:rect b="b" l="l" r="r" t="t"/>
              <a:pathLst>
                <a:path extrusionOk="0" h="585470" w="584835">
                  <a:moveTo>
                    <a:pt x="292142" y="584939"/>
                  </a:moveTo>
                  <a:lnTo>
                    <a:pt x="244753" y="581110"/>
                  </a:lnTo>
                  <a:lnTo>
                    <a:pt x="199800" y="570026"/>
                  </a:lnTo>
                  <a:lnTo>
                    <a:pt x="157883" y="552288"/>
                  </a:lnTo>
                  <a:lnTo>
                    <a:pt x="119603" y="528500"/>
                  </a:lnTo>
                  <a:lnTo>
                    <a:pt x="85563" y="499264"/>
                  </a:lnTo>
                  <a:lnTo>
                    <a:pt x="56364" y="465183"/>
                  </a:lnTo>
                  <a:lnTo>
                    <a:pt x="32607" y="426858"/>
                  </a:lnTo>
                  <a:lnTo>
                    <a:pt x="14892" y="384892"/>
                  </a:lnTo>
                  <a:lnTo>
                    <a:pt x="3823" y="339888"/>
                  </a:lnTo>
                  <a:lnTo>
                    <a:pt x="0" y="292449"/>
                  </a:lnTo>
                  <a:lnTo>
                    <a:pt x="3823" y="245010"/>
                  </a:lnTo>
                  <a:lnTo>
                    <a:pt x="14892" y="200010"/>
                  </a:lnTo>
                  <a:lnTo>
                    <a:pt x="32607" y="158048"/>
                  </a:lnTo>
                  <a:lnTo>
                    <a:pt x="56364" y="119729"/>
                  </a:lnTo>
                  <a:lnTo>
                    <a:pt x="85563" y="85653"/>
                  </a:lnTo>
                  <a:lnTo>
                    <a:pt x="119603" y="56423"/>
                  </a:lnTo>
                  <a:lnTo>
                    <a:pt x="157883" y="32641"/>
                  </a:lnTo>
                  <a:lnTo>
                    <a:pt x="199800" y="14908"/>
                  </a:lnTo>
                  <a:lnTo>
                    <a:pt x="244753" y="3827"/>
                  </a:lnTo>
                  <a:lnTo>
                    <a:pt x="292142" y="0"/>
                  </a:lnTo>
                  <a:lnTo>
                    <a:pt x="339530" y="3827"/>
                  </a:lnTo>
                  <a:lnTo>
                    <a:pt x="384484" y="14908"/>
                  </a:lnTo>
                  <a:lnTo>
                    <a:pt x="426401" y="32641"/>
                  </a:lnTo>
                  <a:lnTo>
                    <a:pt x="464680" y="56423"/>
                  </a:lnTo>
                  <a:lnTo>
                    <a:pt x="498720" y="85653"/>
                  </a:lnTo>
                  <a:lnTo>
                    <a:pt x="527919" y="119729"/>
                  </a:lnTo>
                  <a:lnTo>
                    <a:pt x="551677" y="158048"/>
                  </a:lnTo>
                  <a:lnTo>
                    <a:pt x="569391" y="200010"/>
                  </a:lnTo>
                  <a:lnTo>
                    <a:pt x="580460" y="245010"/>
                  </a:lnTo>
                  <a:lnTo>
                    <a:pt x="584284" y="292449"/>
                  </a:lnTo>
                  <a:lnTo>
                    <a:pt x="580460" y="339888"/>
                  </a:lnTo>
                  <a:lnTo>
                    <a:pt x="569391" y="384892"/>
                  </a:lnTo>
                  <a:lnTo>
                    <a:pt x="551677" y="426858"/>
                  </a:lnTo>
                  <a:lnTo>
                    <a:pt x="527919" y="465183"/>
                  </a:lnTo>
                  <a:lnTo>
                    <a:pt x="498720" y="499264"/>
                  </a:lnTo>
                  <a:lnTo>
                    <a:pt x="464680" y="528500"/>
                  </a:lnTo>
                  <a:lnTo>
                    <a:pt x="426401" y="552288"/>
                  </a:lnTo>
                  <a:lnTo>
                    <a:pt x="384484" y="570026"/>
                  </a:lnTo>
                  <a:lnTo>
                    <a:pt x="339530" y="581110"/>
                  </a:lnTo>
                  <a:lnTo>
                    <a:pt x="292142" y="584939"/>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3" name="Google Shape;873;p7"/>
            <p:cNvSpPr/>
            <p:nvPr/>
          </p:nvSpPr>
          <p:spPr>
            <a:xfrm>
              <a:off x="1537169" y="5764161"/>
              <a:ext cx="621030" cy="621665"/>
            </a:xfrm>
            <a:custGeom>
              <a:rect b="b" l="l" r="r" t="t"/>
              <a:pathLst>
                <a:path extrusionOk="0" h="621664" w="621030">
                  <a:moveTo>
                    <a:pt x="461264" y="412864"/>
                  </a:moveTo>
                  <a:lnTo>
                    <a:pt x="455333" y="368020"/>
                  </a:lnTo>
                  <a:lnTo>
                    <a:pt x="445820" y="346075"/>
                  </a:lnTo>
                  <a:lnTo>
                    <a:pt x="444982" y="344436"/>
                  </a:lnTo>
                  <a:lnTo>
                    <a:pt x="413639" y="309638"/>
                  </a:lnTo>
                  <a:lnTo>
                    <a:pt x="395236" y="297421"/>
                  </a:lnTo>
                  <a:lnTo>
                    <a:pt x="395236" y="420154"/>
                  </a:lnTo>
                  <a:lnTo>
                    <a:pt x="394258" y="433298"/>
                  </a:lnTo>
                  <a:lnTo>
                    <a:pt x="371208" y="471538"/>
                  </a:lnTo>
                  <a:lnTo>
                    <a:pt x="337083" y="485597"/>
                  </a:lnTo>
                  <a:lnTo>
                    <a:pt x="337083" y="346075"/>
                  </a:lnTo>
                  <a:lnTo>
                    <a:pt x="372427" y="367309"/>
                  </a:lnTo>
                  <a:lnTo>
                    <a:pt x="393242" y="400875"/>
                  </a:lnTo>
                  <a:lnTo>
                    <a:pt x="395236" y="420154"/>
                  </a:lnTo>
                  <a:lnTo>
                    <a:pt x="395236" y="297421"/>
                  </a:lnTo>
                  <a:lnTo>
                    <a:pt x="351637" y="276783"/>
                  </a:lnTo>
                  <a:lnTo>
                    <a:pt x="341058" y="272656"/>
                  </a:lnTo>
                  <a:lnTo>
                    <a:pt x="341058" y="260096"/>
                  </a:lnTo>
                  <a:lnTo>
                    <a:pt x="341058" y="139725"/>
                  </a:lnTo>
                  <a:lnTo>
                    <a:pt x="341058" y="138417"/>
                  </a:lnTo>
                  <a:lnTo>
                    <a:pt x="352069" y="139369"/>
                  </a:lnTo>
                  <a:lnTo>
                    <a:pt x="391972" y="152044"/>
                  </a:lnTo>
                  <a:lnTo>
                    <a:pt x="409206" y="161112"/>
                  </a:lnTo>
                  <a:lnTo>
                    <a:pt x="415048" y="162877"/>
                  </a:lnTo>
                  <a:lnTo>
                    <a:pt x="426935" y="162877"/>
                  </a:lnTo>
                  <a:lnTo>
                    <a:pt x="432295" y="160540"/>
                  </a:lnTo>
                  <a:lnTo>
                    <a:pt x="449364" y="129578"/>
                  </a:lnTo>
                  <a:lnTo>
                    <a:pt x="449364" y="117271"/>
                  </a:lnTo>
                  <a:lnTo>
                    <a:pt x="419633" y="92824"/>
                  </a:lnTo>
                  <a:lnTo>
                    <a:pt x="376389" y="81191"/>
                  </a:lnTo>
                  <a:lnTo>
                    <a:pt x="341058" y="77558"/>
                  </a:lnTo>
                  <a:lnTo>
                    <a:pt x="341058" y="55308"/>
                  </a:lnTo>
                  <a:lnTo>
                    <a:pt x="338924" y="51663"/>
                  </a:lnTo>
                  <a:lnTo>
                    <a:pt x="330593" y="45935"/>
                  </a:lnTo>
                  <a:lnTo>
                    <a:pt x="326059" y="44500"/>
                  </a:lnTo>
                  <a:lnTo>
                    <a:pt x="315963" y="44500"/>
                  </a:lnTo>
                  <a:lnTo>
                    <a:pt x="311302" y="45935"/>
                  </a:lnTo>
                  <a:lnTo>
                    <a:pt x="307390" y="48793"/>
                  </a:lnTo>
                  <a:lnTo>
                    <a:pt x="305384" y="50228"/>
                  </a:lnTo>
                  <a:lnTo>
                    <a:pt x="305384" y="139725"/>
                  </a:lnTo>
                  <a:lnTo>
                    <a:pt x="305384" y="260096"/>
                  </a:lnTo>
                  <a:lnTo>
                    <a:pt x="296951" y="256730"/>
                  </a:lnTo>
                  <a:lnTo>
                    <a:pt x="260629" y="237096"/>
                  </a:lnTo>
                  <a:lnTo>
                    <a:pt x="241973" y="195313"/>
                  </a:lnTo>
                  <a:lnTo>
                    <a:pt x="242481" y="187045"/>
                  </a:lnTo>
                  <a:lnTo>
                    <a:pt x="266115" y="151930"/>
                  </a:lnTo>
                  <a:lnTo>
                    <a:pt x="305384" y="139725"/>
                  </a:lnTo>
                  <a:lnTo>
                    <a:pt x="305384" y="50228"/>
                  </a:lnTo>
                  <a:lnTo>
                    <a:pt x="303377" y="51663"/>
                  </a:lnTo>
                  <a:lnTo>
                    <a:pt x="301383" y="55308"/>
                  </a:lnTo>
                  <a:lnTo>
                    <a:pt x="301383" y="78905"/>
                  </a:lnTo>
                  <a:lnTo>
                    <a:pt x="289864" y="80556"/>
                  </a:lnTo>
                  <a:lnTo>
                    <a:pt x="244868" y="93853"/>
                  </a:lnTo>
                  <a:lnTo>
                    <a:pt x="206590" y="119672"/>
                  </a:lnTo>
                  <a:lnTo>
                    <a:pt x="181825" y="159854"/>
                  </a:lnTo>
                  <a:lnTo>
                    <a:pt x="175895" y="201891"/>
                  </a:lnTo>
                  <a:lnTo>
                    <a:pt x="176593" y="217119"/>
                  </a:lnTo>
                  <a:lnTo>
                    <a:pt x="187134" y="255104"/>
                  </a:lnTo>
                  <a:lnTo>
                    <a:pt x="216839" y="290817"/>
                  </a:lnTo>
                  <a:lnTo>
                    <a:pt x="257454" y="314337"/>
                  </a:lnTo>
                  <a:lnTo>
                    <a:pt x="301383" y="331508"/>
                  </a:lnTo>
                  <a:lnTo>
                    <a:pt x="301383" y="486905"/>
                  </a:lnTo>
                  <a:lnTo>
                    <a:pt x="259461" y="476669"/>
                  </a:lnTo>
                  <a:lnTo>
                    <a:pt x="205727" y="437654"/>
                  </a:lnTo>
                  <a:lnTo>
                    <a:pt x="200329" y="435317"/>
                  </a:lnTo>
                  <a:lnTo>
                    <a:pt x="189750" y="435317"/>
                  </a:lnTo>
                  <a:lnTo>
                    <a:pt x="184721" y="437413"/>
                  </a:lnTo>
                  <a:lnTo>
                    <a:pt x="164007" y="467715"/>
                  </a:lnTo>
                  <a:lnTo>
                    <a:pt x="164007" y="473036"/>
                  </a:lnTo>
                  <a:lnTo>
                    <a:pt x="181495" y="507390"/>
                  </a:lnTo>
                  <a:lnTo>
                    <a:pt x="215392" y="531228"/>
                  </a:lnTo>
                  <a:lnTo>
                    <a:pt x="263410" y="547420"/>
                  </a:lnTo>
                  <a:lnTo>
                    <a:pt x="301383" y="551078"/>
                  </a:lnTo>
                  <a:lnTo>
                    <a:pt x="301383" y="575538"/>
                  </a:lnTo>
                  <a:lnTo>
                    <a:pt x="303377" y="579056"/>
                  </a:lnTo>
                  <a:lnTo>
                    <a:pt x="311302" y="585228"/>
                  </a:lnTo>
                  <a:lnTo>
                    <a:pt x="315963" y="586778"/>
                  </a:lnTo>
                  <a:lnTo>
                    <a:pt x="326059" y="586778"/>
                  </a:lnTo>
                  <a:lnTo>
                    <a:pt x="330593" y="585228"/>
                  </a:lnTo>
                  <a:lnTo>
                    <a:pt x="338924" y="579056"/>
                  </a:lnTo>
                  <a:lnTo>
                    <a:pt x="341058" y="575538"/>
                  </a:lnTo>
                  <a:lnTo>
                    <a:pt x="341058" y="549071"/>
                  </a:lnTo>
                  <a:lnTo>
                    <a:pt x="366547" y="543775"/>
                  </a:lnTo>
                  <a:lnTo>
                    <a:pt x="409981" y="523113"/>
                  </a:lnTo>
                  <a:lnTo>
                    <a:pt x="442506" y="489051"/>
                  </a:lnTo>
                  <a:lnTo>
                    <a:pt x="443522" y="486905"/>
                  </a:lnTo>
                  <a:lnTo>
                    <a:pt x="444144" y="485597"/>
                  </a:lnTo>
                  <a:lnTo>
                    <a:pt x="452920" y="467004"/>
                  </a:lnTo>
                  <a:lnTo>
                    <a:pt x="459181" y="441604"/>
                  </a:lnTo>
                  <a:lnTo>
                    <a:pt x="461264" y="412864"/>
                  </a:lnTo>
                  <a:close/>
                </a:path>
                <a:path extrusionOk="0" h="621664" w="621030">
                  <a:moveTo>
                    <a:pt x="620572" y="310616"/>
                  </a:moveTo>
                  <a:lnTo>
                    <a:pt x="617207" y="264718"/>
                  </a:lnTo>
                  <a:lnTo>
                    <a:pt x="607428" y="220903"/>
                  </a:lnTo>
                  <a:lnTo>
                    <a:pt x="606386" y="218173"/>
                  </a:lnTo>
                  <a:lnTo>
                    <a:pt x="606386" y="322110"/>
                  </a:lnTo>
                  <a:lnTo>
                    <a:pt x="602564" y="369544"/>
                  </a:lnTo>
                  <a:lnTo>
                    <a:pt x="591502" y="414553"/>
                  </a:lnTo>
                  <a:lnTo>
                    <a:pt x="573786" y="456514"/>
                  </a:lnTo>
                  <a:lnTo>
                    <a:pt x="550024" y="494842"/>
                  </a:lnTo>
                  <a:lnTo>
                    <a:pt x="520827" y="528916"/>
                  </a:lnTo>
                  <a:lnTo>
                    <a:pt x="486791" y="558152"/>
                  </a:lnTo>
                  <a:lnTo>
                    <a:pt x="448513" y="581939"/>
                  </a:lnTo>
                  <a:lnTo>
                    <a:pt x="406590" y="599681"/>
                  </a:lnTo>
                  <a:lnTo>
                    <a:pt x="361632" y="610768"/>
                  </a:lnTo>
                  <a:lnTo>
                    <a:pt x="314248" y="614591"/>
                  </a:lnTo>
                  <a:lnTo>
                    <a:pt x="266865" y="610768"/>
                  </a:lnTo>
                  <a:lnTo>
                    <a:pt x="221907" y="599681"/>
                  </a:lnTo>
                  <a:lnTo>
                    <a:pt x="179984" y="581939"/>
                  </a:lnTo>
                  <a:lnTo>
                    <a:pt x="141706" y="558152"/>
                  </a:lnTo>
                  <a:lnTo>
                    <a:pt x="107670" y="528916"/>
                  </a:lnTo>
                  <a:lnTo>
                    <a:pt x="78473" y="494842"/>
                  </a:lnTo>
                  <a:lnTo>
                    <a:pt x="54711" y="456514"/>
                  </a:lnTo>
                  <a:lnTo>
                    <a:pt x="36995" y="414553"/>
                  </a:lnTo>
                  <a:lnTo>
                    <a:pt x="25933" y="369544"/>
                  </a:lnTo>
                  <a:lnTo>
                    <a:pt x="22110" y="322110"/>
                  </a:lnTo>
                  <a:lnTo>
                    <a:pt x="25933" y="274662"/>
                  </a:lnTo>
                  <a:lnTo>
                    <a:pt x="36995" y="229666"/>
                  </a:lnTo>
                  <a:lnTo>
                    <a:pt x="54711" y="187706"/>
                  </a:lnTo>
                  <a:lnTo>
                    <a:pt x="78473" y="149390"/>
                  </a:lnTo>
                  <a:lnTo>
                    <a:pt x="107670" y="115316"/>
                  </a:lnTo>
                  <a:lnTo>
                    <a:pt x="141706" y="86080"/>
                  </a:lnTo>
                  <a:lnTo>
                    <a:pt x="179984" y="62293"/>
                  </a:lnTo>
                  <a:lnTo>
                    <a:pt x="221907" y="44564"/>
                  </a:lnTo>
                  <a:lnTo>
                    <a:pt x="266865" y="33489"/>
                  </a:lnTo>
                  <a:lnTo>
                    <a:pt x="314248" y="29654"/>
                  </a:lnTo>
                  <a:lnTo>
                    <a:pt x="361632" y="33489"/>
                  </a:lnTo>
                  <a:lnTo>
                    <a:pt x="406590" y="44564"/>
                  </a:lnTo>
                  <a:lnTo>
                    <a:pt x="448513" y="62293"/>
                  </a:lnTo>
                  <a:lnTo>
                    <a:pt x="486791" y="86080"/>
                  </a:lnTo>
                  <a:lnTo>
                    <a:pt x="520827" y="115316"/>
                  </a:lnTo>
                  <a:lnTo>
                    <a:pt x="550024" y="149390"/>
                  </a:lnTo>
                  <a:lnTo>
                    <a:pt x="573786" y="187706"/>
                  </a:lnTo>
                  <a:lnTo>
                    <a:pt x="591502" y="229666"/>
                  </a:lnTo>
                  <a:lnTo>
                    <a:pt x="602564" y="274662"/>
                  </a:lnTo>
                  <a:lnTo>
                    <a:pt x="606386" y="322110"/>
                  </a:lnTo>
                  <a:lnTo>
                    <a:pt x="606386" y="218173"/>
                  </a:lnTo>
                  <a:lnTo>
                    <a:pt x="591731" y="179666"/>
                  </a:lnTo>
                  <a:lnTo>
                    <a:pt x="570585" y="141478"/>
                  </a:lnTo>
                  <a:lnTo>
                    <a:pt x="544461" y="106832"/>
                  </a:lnTo>
                  <a:lnTo>
                    <a:pt x="513854" y="76187"/>
                  </a:lnTo>
                  <a:lnTo>
                    <a:pt x="479234" y="50050"/>
                  </a:lnTo>
                  <a:lnTo>
                    <a:pt x="442506" y="29654"/>
                  </a:lnTo>
                  <a:lnTo>
                    <a:pt x="441096" y="28867"/>
                  </a:lnTo>
                  <a:lnTo>
                    <a:pt x="399897" y="13157"/>
                  </a:lnTo>
                  <a:lnTo>
                    <a:pt x="356133" y="3365"/>
                  </a:lnTo>
                  <a:lnTo>
                    <a:pt x="310286" y="0"/>
                  </a:lnTo>
                  <a:lnTo>
                    <a:pt x="264439" y="3365"/>
                  </a:lnTo>
                  <a:lnTo>
                    <a:pt x="220675" y="13157"/>
                  </a:lnTo>
                  <a:lnTo>
                    <a:pt x="179476" y="28867"/>
                  </a:lnTo>
                  <a:lnTo>
                    <a:pt x="141338" y="50050"/>
                  </a:lnTo>
                  <a:lnTo>
                    <a:pt x="106718" y="76187"/>
                  </a:lnTo>
                  <a:lnTo>
                    <a:pt x="76111" y="106832"/>
                  </a:lnTo>
                  <a:lnTo>
                    <a:pt x="49987" y="141478"/>
                  </a:lnTo>
                  <a:lnTo>
                    <a:pt x="28841" y="179666"/>
                  </a:lnTo>
                  <a:lnTo>
                    <a:pt x="13144" y="220903"/>
                  </a:lnTo>
                  <a:lnTo>
                    <a:pt x="3365" y="264718"/>
                  </a:lnTo>
                  <a:lnTo>
                    <a:pt x="0" y="310616"/>
                  </a:lnTo>
                  <a:lnTo>
                    <a:pt x="3365" y="356514"/>
                  </a:lnTo>
                  <a:lnTo>
                    <a:pt x="13144" y="400329"/>
                  </a:lnTo>
                  <a:lnTo>
                    <a:pt x="28841" y="441566"/>
                  </a:lnTo>
                  <a:lnTo>
                    <a:pt x="49987" y="479755"/>
                  </a:lnTo>
                  <a:lnTo>
                    <a:pt x="76111" y="514413"/>
                  </a:lnTo>
                  <a:lnTo>
                    <a:pt x="106718" y="545058"/>
                  </a:lnTo>
                  <a:lnTo>
                    <a:pt x="141338" y="571207"/>
                  </a:lnTo>
                  <a:lnTo>
                    <a:pt x="179476" y="592391"/>
                  </a:lnTo>
                  <a:lnTo>
                    <a:pt x="220675" y="608114"/>
                  </a:lnTo>
                  <a:lnTo>
                    <a:pt x="264439" y="617893"/>
                  </a:lnTo>
                  <a:lnTo>
                    <a:pt x="310286" y="621258"/>
                  </a:lnTo>
                  <a:lnTo>
                    <a:pt x="356133" y="617893"/>
                  </a:lnTo>
                  <a:lnTo>
                    <a:pt x="370890" y="614591"/>
                  </a:lnTo>
                  <a:lnTo>
                    <a:pt x="399897" y="608114"/>
                  </a:lnTo>
                  <a:lnTo>
                    <a:pt x="441096" y="592391"/>
                  </a:lnTo>
                  <a:lnTo>
                    <a:pt x="479234" y="571207"/>
                  </a:lnTo>
                  <a:lnTo>
                    <a:pt x="513854" y="545058"/>
                  </a:lnTo>
                  <a:lnTo>
                    <a:pt x="544461" y="514413"/>
                  </a:lnTo>
                  <a:lnTo>
                    <a:pt x="570585" y="479755"/>
                  </a:lnTo>
                  <a:lnTo>
                    <a:pt x="591731" y="441566"/>
                  </a:lnTo>
                  <a:lnTo>
                    <a:pt x="607428" y="400329"/>
                  </a:lnTo>
                  <a:lnTo>
                    <a:pt x="617207" y="356514"/>
                  </a:lnTo>
                  <a:lnTo>
                    <a:pt x="620572" y="3106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7"/>
            <p:cNvSpPr/>
            <p:nvPr/>
          </p:nvSpPr>
          <p:spPr>
            <a:xfrm>
              <a:off x="1691544" y="5803628"/>
              <a:ext cx="297815" cy="542290"/>
            </a:xfrm>
            <a:custGeom>
              <a:rect b="b" l="l" r="r" t="t"/>
              <a:pathLst>
                <a:path extrusionOk="0" h="542289" w="297814">
                  <a:moveTo>
                    <a:pt x="279497" y="442436"/>
                  </a:moveTo>
                  <a:lnTo>
                    <a:pt x="137408" y="442436"/>
                  </a:lnTo>
                  <a:lnTo>
                    <a:pt x="137408" y="287009"/>
                  </a:lnTo>
                  <a:lnTo>
                    <a:pt x="126500" y="282967"/>
                  </a:lnTo>
                  <a:lnTo>
                    <a:pt x="82628" y="264908"/>
                  </a:lnTo>
                  <a:lnTo>
                    <a:pt x="44052" y="238800"/>
                  </a:lnTo>
                  <a:lnTo>
                    <a:pt x="18216" y="199264"/>
                  </a:lnTo>
                  <a:lnTo>
                    <a:pt x="11889" y="157390"/>
                  </a:lnTo>
                  <a:lnTo>
                    <a:pt x="12548" y="142145"/>
                  </a:lnTo>
                  <a:lnTo>
                    <a:pt x="22431" y="103850"/>
                  </a:lnTo>
                  <a:lnTo>
                    <a:pt x="51196" y="67447"/>
                  </a:lnTo>
                  <a:lnTo>
                    <a:pt x="91810" y="44992"/>
                  </a:lnTo>
                  <a:lnTo>
                    <a:pt x="137408" y="34439"/>
                  </a:lnTo>
                  <a:lnTo>
                    <a:pt x="137408" y="10798"/>
                  </a:lnTo>
                  <a:lnTo>
                    <a:pt x="139411" y="7198"/>
                  </a:lnTo>
                  <a:lnTo>
                    <a:pt x="147296" y="1472"/>
                  </a:lnTo>
                  <a:lnTo>
                    <a:pt x="151954" y="0"/>
                  </a:lnTo>
                  <a:lnTo>
                    <a:pt x="162087" y="0"/>
                  </a:lnTo>
                  <a:lnTo>
                    <a:pt x="166582" y="1472"/>
                  </a:lnTo>
                  <a:lnTo>
                    <a:pt x="174917" y="7198"/>
                  </a:lnTo>
                  <a:lnTo>
                    <a:pt x="177042" y="10798"/>
                  </a:lnTo>
                  <a:lnTo>
                    <a:pt x="177042" y="33089"/>
                  </a:lnTo>
                  <a:lnTo>
                    <a:pt x="185454" y="33566"/>
                  </a:lnTo>
                  <a:lnTo>
                    <a:pt x="230639" y="40365"/>
                  </a:lnTo>
                  <a:lnTo>
                    <a:pt x="269154" y="55615"/>
                  </a:lnTo>
                  <a:lnTo>
                    <a:pt x="285400" y="72764"/>
                  </a:lnTo>
                  <a:lnTo>
                    <a:pt x="285400" y="85117"/>
                  </a:lnTo>
                  <a:lnTo>
                    <a:pt x="284297" y="90188"/>
                  </a:lnTo>
                  <a:lnTo>
                    <a:pt x="282847" y="93951"/>
                  </a:lnTo>
                  <a:lnTo>
                    <a:pt x="177042" y="93951"/>
                  </a:lnTo>
                  <a:lnTo>
                    <a:pt x="177042" y="95260"/>
                  </a:lnTo>
                  <a:lnTo>
                    <a:pt x="141372" y="95260"/>
                  </a:lnTo>
                  <a:lnTo>
                    <a:pt x="132661" y="96539"/>
                  </a:lnTo>
                  <a:lnTo>
                    <a:pt x="96049" y="111703"/>
                  </a:lnTo>
                  <a:lnTo>
                    <a:pt x="77959" y="150764"/>
                  </a:lnTo>
                  <a:lnTo>
                    <a:pt x="78495" y="159655"/>
                  </a:lnTo>
                  <a:lnTo>
                    <a:pt x="102771" y="197289"/>
                  </a:lnTo>
                  <a:lnTo>
                    <a:pt x="141372" y="215594"/>
                  </a:lnTo>
                  <a:lnTo>
                    <a:pt x="177042" y="215594"/>
                  </a:lnTo>
                  <a:lnTo>
                    <a:pt x="177042" y="228151"/>
                  </a:lnTo>
                  <a:lnTo>
                    <a:pt x="219658" y="246679"/>
                  </a:lnTo>
                  <a:lnTo>
                    <a:pt x="258637" y="272448"/>
                  </a:lnTo>
                  <a:lnTo>
                    <a:pt x="281817" y="301570"/>
                  </a:lnTo>
                  <a:lnTo>
                    <a:pt x="173078" y="301570"/>
                  </a:lnTo>
                  <a:lnTo>
                    <a:pt x="173078" y="441086"/>
                  </a:lnTo>
                  <a:lnTo>
                    <a:pt x="280135" y="441086"/>
                  </a:lnTo>
                  <a:lnTo>
                    <a:pt x="279497" y="442436"/>
                  </a:lnTo>
                  <a:close/>
                </a:path>
                <a:path extrusionOk="0" h="542289" w="297814">
                  <a:moveTo>
                    <a:pt x="262927" y="118370"/>
                  </a:moveTo>
                  <a:lnTo>
                    <a:pt x="251037" y="118370"/>
                  </a:lnTo>
                  <a:lnTo>
                    <a:pt x="245195" y="116652"/>
                  </a:lnTo>
                  <a:lnTo>
                    <a:pt x="238821" y="113093"/>
                  </a:lnTo>
                  <a:lnTo>
                    <a:pt x="233709" y="110393"/>
                  </a:lnTo>
                  <a:lnTo>
                    <a:pt x="198018" y="96492"/>
                  </a:lnTo>
                  <a:lnTo>
                    <a:pt x="177042" y="93951"/>
                  </a:lnTo>
                  <a:lnTo>
                    <a:pt x="282847" y="93951"/>
                  </a:lnTo>
                  <a:lnTo>
                    <a:pt x="279843" y="101641"/>
                  </a:lnTo>
                  <a:lnTo>
                    <a:pt x="276697" y="106835"/>
                  </a:lnTo>
                  <a:lnTo>
                    <a:pt x="272488" y="111457"/>
                  </a:lnTo>
                  <a:lnTo>
                    <a:pt x="268321" y="116079"/>
                  </a:lnTo>
                  <a:lnTo>
                    <a:pt x="262927" y="118370"/>
                  </a:lnTo>
                  <a:close/>
                </a:path>
                <a:path extrusionOk="0" h="542289" w="297814">
                  <a:moveTo>
                    <a:pt x="177042" y="215594"/>
                  </a:moveTo>
                  <a:lnTo>
                    <a:pt x="141372" y="215594"/>
                  </a:lnTo>
                  <a:lnTo>
                    <a:pt x="141372" y="95260"/>
                  </a:lnTo>
                  <a:lnTo>
                    <a:pt x="177042" y="95260"/>
                  </a:lnTo>
                  <a:lnTo>
                    <a:pt x="177042" y="215594"/>
                  </a:lnTo>
                  <a:close/>
                </a:path>
                <a:path extrusionOk="0" h="542289" w="297814">
                  <a:moveTo>
                    <a:pt x="280135" y="441086"/>
                  </a:moveTo>
                  <a:lnTo>
                    <a:pt x="173078" y="441086"/>
                  </a:lnTo>
                  <a:lnTo>
                    <a:pt x="185897" y="437783"/>
                  </a:lnTo>
                  <a:lnTo>
                    <a:pt x="197267" y="433095"/>
                  </a:lnTo>
                  <a:lnTo>
                    <a:pt x="227334" y="400527"/>
                  </a:lnTo>
                  <a:lnTo>
                    <a:pt x="231221" y="375643"/>
                  </a:lnTo>
                  <a:lnTo>
                    <a:pt x="230723" y="365541"/>
                  </a:lnTo>
                  <a:lnTo>
                    <a:pt x="214034" y="328361"/>
                  </a:lnTo>
                  <a:lnTo>
                    <a:pt x="180847" y="305067"/>
                  </a:lnTo>
                  <a:lnTo>
                    <a:pt x="173078" y="301570"/>
                  </a:lnTo>
                  <a:lnTo>
                    <a:pt x="281817" y="301570"/>
                  </a:lnTo>
                  <a:lnTo>
                    <a:pt x="296590" y="352135"/>
                  </a:lnTo>
                  <a:lnTo>
                    <a:pt x="297249" y="368363"/>
                  </a:lnTo>
                  <a:lnTo>
                    <a:pt x="295165" y="397117"/>
                  </a:lnTo>
                  <a:lnTo>
                    <a:pt x="288914" y="422512"/>
                  </a:lnTo>
                  <a:lnTo>
                    <a:pt x="280135" y="441086"/>
                  </a:lnTo>
                  <a:close/>
                </a:path>
                <a:path extrusionOk="0" h="542289" w="297814">
                  <a:moveTo>
                    <a:pt x="162087" y="542278"/>
                  </a:moveTo>
                  <a:lnTo>
                    <a:pt x="151954" y="542278"/>
                  </a:lnTo>
                  <a:lnTo>
                    <a:pt x="147296" y="540765"/>
                  </a:lnTo>
                  <a:lnTo>
                    <a:pt x="143374" y="537656"/>
                  </a:lnTo>
                  <a:lnTo>
                    <a:pt x="139411" y="534588"/>
                  </a:lnTo>
                  <a:lnTo>
                    <a:pt x="137408" y="531071"/>
                  </a:lnTo>
                  <a:lnTo>
                    <a:pt x="137408" y="506571"/>
                  </a:lnTo>
                  <a:lnTo>
                    <a:pt x="117827" y="505513"/>
                  </a:lnTo>
                  <a:lnTo>
                    <a:pt x="66069" y="493359"/>
                  </a:lnTo>
                  <a:lnTo>
                    <a:pt x="27095" y="471525"/>
                  </a:lnTo>
                  <a:lnTo>
                    <a:pt x="1094" y="436889"/>
                  </a:lnTo>
                  <a:lnTo>
                    <a:pt x="0" y="428529"/>
                  </a:lnTo>
                  <a:lnTo>
                    <a:pt x="0" y="423253"/>
                  </a:lnTo>
                  <a:lnTo>
                    <a:pt x="25741" y="390859"/>
                  </a:lnTo>
                  <a:lnTo>
                    <a:pt x="36323" y="390859"/>
                  </a:lnTo>
                  <a:lnTo>
                    <a:pt x="41717" y="393149"/>
                  </a:lnTo>
                  <a:lnTo>
                    <a:pt x="47233" y="397812"/>
                  </a:lnTo>
                  <a:lnTo>
                    <a:pt x="67049" y="414296"/>
                  </a:lnTo>
                  <a:lnTo>
                    <a:pt x="104387" y="435914"/>
                  </a:lnTo>
                  <a:lnTo>
                    <a:pt x="137408" y="442436"/>
                  </a:lnTo>
                  <a:lnTo>
                    <a:pt x="279497" y="442436"/>
                  </a:lnTo>
                  <a:lnTo>
                    <a:pt x="278495" y="444557"/>
                  </a:lnTo>
                  <a:lnTo>
                    <a:pt x="245974" y="478626"/>
                  </a:lnTo>
                  <a:lnTo>
                    <a:pt x="202537" y="499291"/>
                  </a:lnTo>
                  <a:lnTo>
                    <a:pt x="177042" y="504607"/>
                  </a:lnTo>
                  <a:lnTo>
                    <a:pt x="177042" y="531071"/>
                  </a:lnTo>
                  <a:lnTo>
                    <a:pt x="174917" y="534588"/>
                  </a:lnTo>
                  <a:lnTo>
                    <a:pt x="166582" y="540765"/>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7"/>
            <p:cNvSpPr/>
            <p:nvPr/>
          </p:nvSpPr>
          <p:spPr>
            <a:xfrm>
              <a:off x="1643208" y="5752214"/>
              <a:ext cx="20320" cy="24130"/>
            </a:xfrm>
            <a:custGeom>
              <a:rect b="b" l="l" r="r" t="t"/>
              <a:pathLst>
                <a:path extrusionOk="0" h="24129" w="20319">
                  <a:moveTo>
                    <a:pt x="11277" y="23845"/>
                  </a:moveTo>
                  <a:lnTo>
                    <a:pt x="0" y="5439"/>
                  </a:lnTo>
                  <a:lnTo>
                    <a:pt x="5556" y="1758"/>
                  </a:lnTo>
                  <a:lnTo>
                    <a:pt x="8416" y="0"/>
                  </a:lnTo>
                  <a:lnTo>
                    <a:pt x="19734" y="18487"/>
                  </a:lnTo>
                  <a:lnTo>
                    <a:pt x="14096" y="22005"/>
                  </a:lnTo>
                  <a:lnTo>
                    <a:pt x="11277" y="2384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7"/>
            <p:cNvSpPr/>
            <p:nvPr/>
          </p:nvSpPr>
          <p:spPr>
            <a:xfrm>
              <a:off x="1654485" y="5770702"/>
              <a:ext cx="32384" cy="43815"/>
            </a:xfrm>
            <a:custGeom>
              <a:rect b="b" l="l" r="r" t="t"/>
              <a:pathLst>
                <a:path extrusionOk="0" h="43814" w="32385">
                  <a:moveTo>
                    <a:pt x="23575" y="43765"/>
                  </a:moveTo>
                  <a:lnTo>
                    <a:pt x="0" y="5358"/>
                  </a:lnTo>
                  <a:lnTo>
                    <a:pt x="8457" y="0"/>
                  </a:lnTo>
                  <a:lnTo>
                    <a:pt x="32074" y="38406"/>
                  </a:lnTo>
                  <a:lnTo>
                    <a:pt x="23575" y="4376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7"/>
            <p:cNvSpPr/>
            <p:nvPr/>
          </p:nvSpPr>
          <p:spPr>
            <a:xfrm>
              <a:off x="1678060" y="5809395"/>
              <a:ext cx="8255" cy="5715"/>
            </a:xfrm>
            <a:custGeom>
              <a:rect b="b" l="l" r="r" t="t"/>
              <a:pathLst>
                <a:path extrusionOk="0" h="5714" w="8255">
                  <a:moveTo>
                    <a:pt x="40" y="5153"/>
                  </a:moveTo>
                  <a:lnTo>
                    <a:pt x="2696" y="3353"/>
                  </a:lnTo>
                  <a:lnTo>
                    <a:pt x="5352" y="1636"/>
                  </a:lnTo>
                  <a:lnTo>
                    <a:pt x="8090" y="0"/>
                  </a:lnTo>
                  <a:lnTo>
                    <a:pt x="5393" y="1677"/>
                  </a:lnTo>
                  <a:lnTo>
                    <a:pt x="40" y="51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8" name="Google Shape;878;p7"/>
            <p:cNvSpPr/>
            <p:nvPr/>
          </p:nvSpPr>
          <p:spPr>
            <a:xfrm>
              <a:off x="1470415" y="6074767"/>
              <a:ext cx="22225" cy="10160"/>
            </a:xfrm>
            <a:custGeom>
              <a:rect b="b" l="l" r="r" t="t"/>
              <a:pathLst>
                <a:path extrusionOk="0" h="10160" w="22225">
                  <a:moveTo>
                    <a:pt x="21859" y="10020"/>
                  </a:moveTo>
                  <a:lnTo>
                    <a:pt x="245" y="10020"/>
                  </a:lnTo>
                  <a:lnTo>
                    <a:pt x="204" y="6707"/>
                  </a:lnTo>
                  <a:lnTo>
                    <a:pt x="0" y="3394"/>
                  </a:lnTo>
                  <a:lnTo>
                    <a:pt x="0" y="0"/>
                  </a:lnTo>
                  <a:lnTo>
                    <a:pt x="21696" y="0"/>
                  </a:lnTo>
                  <a:lnTo>
                    <a:pt x="21736" y="6707"/>
                  </a:lnTo>
                  <a:lnTo>
                    <a:pt x="21859"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9" name="Google Shape;879;p7"/>
            <p:cNvSpPr/>
            <p:nvPr/>
          </p:nvSpPr>
          <p:spPr>
            <a:xfrm>
              <a:off x="1492111" y="6074767"/>
              <a:ext cx="45720" cy="10160"/>
            </a:xfrm>
            <a:custGeom>
              <a:rect b="b" l="l" r="r" t="t"/>
              <a:pathLst>
                <a:path extrusionOk="0" h="10160" w="45719">
                  <a:moveTo>
                    <a:pt x="45190" y="10020"/>
                  </a:moveTo>
                  <a:lnTo>
                    <a:pt x="163" y="10020"/>
                  </a:lnTo>
                  <a:lnTo>
                    <a:pt x="0" y="3353"/>
                  </a:lnTo>
                  <a:lnTo>
                    <a:pt x="0" y="0"/>
                  </a:lnTo>
                  <a:lnTo>
                    <a:pt x="45067" y="0"/>
                  </a:lnTo>
                  <a:lnTo>
                    <a:pt x="45190"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0" name="Google Shape;880;p7"/>
            <p:cNvSpPr/>
            <p:nvPr/>
          </p:nvSpPr>
          <p:spPr>
            <a:xfrm>
              <a:off x="1537179" y="6078182"/>
              <a:ext cx="635" cy="6985"/>
            </a:xfrm>
            <a:custGeom>
              <a:rect b="b" l="l" r="r" t="t"/>
              <a:pathLst>
                <a:path extrusionOk="0" h="6985" w="634">
                  <a:moveTo>
                    <a:pt x="244" y="6605"/>
                  </a:moveTo>
                  <a:lnTo>
                    <a:pt x="0" y="0"/>
                  </a:lnTo>
                  <a:lnTo>
                    <a:pt x="244" y="660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1" name="Google Shape;881;p7"/>
            <p:cNvSpPr/>
            <p:nvPr/>
          </p:nvSpPr>
          <p:spPr>
            <a:xfrm>
              <a:off x="1574646" y="5807227"/>
              <a:ext cx="22225" cy="22860"/>
            </a:xfrm>
            <a:custGeom>
              <a:rect b="b" l="l" r="r" t="t"/>
              <a:pathLst>
                <a:path extrusionOk="0" h="22860" w="22225">
                  <a:moveTo>
                    <a:pt x="15240" y="22496"/>
                  </a:moveTo>
                  <a:lnTo>
                    <a:pt x="0" y="7198"/>
                  </a:lnTo>
                  <a:lnTo>
                    <a:pt x="4576" y="2372"/>
                  </a:lnTo>
                  <a:lnTo>
                    <a:pt x="6946" y="0"/>
                  </a:lnTo>
                  <a:lnTo>
                    <a:pt x="22227" y="15338"/>
                  </a:lnTo>
                  <a:lnTo>
                    <a:pt x="19857" y="17710"/>
                  </a:lnTo>
                  <a:lnTo>
                    <a:pt x="15240" y="224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7"/>
            <p:cNvSpPr/>
            <p:nvPr/>
          </p:nvSpPr>
          <p:spPr>
            <a:xfrm>
              <a:off x="1589887" y="5822565"/>
              <a:ext cx="39370" cy="39370"/>
            </a:xfrm>
            <a:custGeom>
              <a:rect b="b" l="l" r="r" t="t"/>
              <a:pathLst>
                <a:path extrusionOk="0" h="39370" w="39369">
                  <a:moveTo>
                    <a:pt x="31870" y="39061"/>
                  </a:moveTo>
                  <a:lnTo>
                    <a:pt x="0" y="7157"/>
                  </a:lnTo>
                  <a:lnTo>
                    <a:pt x="6986" y="0"/>
                  </a:lnTo>
                  <a:lnTo>
                    <a:pt x="38857" y="31862"/>
                  </a:lnTo>
                  <a:lnTo>
                    <a:pt x="31870" y="390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3" name="Google Shape;883;p7"/>
            <p:cNvSpPr/>
            <p:nvPr/>
          </p:nvSpPr>
          <p:spPr>
            <a:xfrm>
              <a:off x="1621757" y="5854428"/>
              <a:ext cx="6985" cy="7620"/>
            </a:xfrm>
            <a:custGeom>
              <a:rect b="b" l="l" r="r" t="t"/>
              <a:pathLst>
                <a:path extrusionOk="0" h="7620" w="6985">
                  <a:moveTo>
                    <a:pt x="40" y="7280"/>
                  </a:moveTo>
                  <a:lnTo>
                    <a:pt x="2288" y="4785"/>
                  </a:lnTo>
                  <a:lnTo>
                    <a:pt x="4617" y="2372"/>
                  </a:lnTo>
                  <a:lnTo>
                    <a:pt x="6986" y="0"/>
                  </a:lnTo>
                  <a:lnTo>
                    <a:pt x="4617" y="2413"/>
                  </a:lnTo>
                  <a:lnTo>
                    <a:pt x="2369" y="4826"/>
                  </a:lnTo>
                  <a:lnTo>
                    <a:pt x="40" y="72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4" name="Google Shape;884;p7"/>
            <p:cNvSpPr/>
            <p:nvPr/>
          </p:nvSpPr>
          <p:spPr>
            <a:xfrm>
              <a:off x="1777184" y="5702232"/>
              <a:ext cx="13970" cy="23495"/>
            </a:xfrm>
            <a:custGeom>
              <a:rect b="b" l="l" r="r" t="t"/>
              <a:pathLst>
                <a:path extrusionOk="0" h="23495" w="13969">
                  <a:moveTo>
                    <a:pt x="3677" y="23068"/>
                  </a:moveTo>
                  <a:lnTo>
                    <a:pt x="0" y="1799"/>
                  </a:lnTo>
                  <a:lnTo>
                    <a:pt x="6578" y="572"/>
                  </a:lnTo>
                  <a:lnTo>
                    <a:pt x="9887" y="0"/>
                  </a:lnTo>
                  <a:lnTo>
                    <a:pt x="13524" y="21350"/>
                  </a:lnTo>
                  <a:lnTo>
                    <a:pt x="6946" y="22455"/>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5" name="Google Shape;885;p7"/>
            <p:cNvSpPr/>
            <p:nvPr/>
          </p:nvSpPr>
          <p:spPr>
            <a:xfrm>
              <a:off x="1780862" y="5723583"/>
              <a:ext cx="17780" cy="46355"/>
            </a:xfrm>
            <a:custGeom>
              <a:rect b="b" l="l" r="r" t="t"/>
              <a:pathLst>
                <a:path extrusionOk="0" h="46354" w="17780">
                  <a:moveTo>
                    <a:pt x="7599" y="46178"/>
                  </a:moveTo>
                  <a:lnTo>
                    <a:pt x="0" y="1717"/>
                  </a:lnTo>
                  <a:lnTo>
                    <a:pt x="9846" y="0"/>
                  </a:lnTo>
                  <a:lnTo>
                    <a:pt x="17487" y="44460"/>
                  </a:lnTo>
                  <a:lnTo>
                    <a:pt x="14177" y="44951"/>
                  </a:lnTo>
                  <a:lnTo>
                    <a:pt x="7599"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6" name="Google Shape;886;p7"/>
            <p:cNvSpPr/>
            <p:nvPr/>
          </p:nvSpPr>
          <p:spPr>
            <a:xfrm>
              <a:off x="1788461" y="5768043"/>
              <a:ext cx="10160" cy="1905"/>
            </a:xfrm>
            <a:custGeom>
              <a:rect b="b" l="l" r="r" t="t"/>
              <a:pathLst>
                <a:path extrusionOk="0" h="1904" w="10160">
                  <a:moveTo>
                    <a:pt x="40" y="1799"/>
                  </a:moveTo>
                  <a:lnTo>
                    <a:pt x="6578" y="490"/>
                  </a:lnTo>
                  <a:lnTo>
                    <a:pt x="9887" y="0"/>
                  </a:lnTo>
                  <a:lnTo>
                    <a:pt x="6578" y="531"/>
                  </a:lnTo>
                  <a:lnTo>
                    <a:pt x="3309" y="1186"/>
                  </a:lnTo>
                  <a:lnTo>
                    <a:pt x="40" y="179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7" name="Google Shape;887;p7"/>
            <p:cNvSpPr/>
            <p:nvPr/>
          </p:nvSpPr>
          <p:spPr>
            <a:xfrm>
              <a:off x="1733588" y="5712089"/>
              <a:ext cx="15875" cy="24130"/>
            </a:xfrm>
            <a:custGeom>
              <a:rect b="b" l="l" r="r" t="t"/>
              <a:pathLst>
                <a:path extrusionOk="0" h="24129" w="15875">
                  <a:moveTo>
                    <a:pt x="6169" y="23600"/>
                  </a:moveTo>
                  <a:lnTo>
                    <a:pt x="0" y="2822"/>
                  </a:lnTo>
                  <a:lnTo>
                    <a:pt x="3187" y="1840"/>
                  </a:lnTo>
                  <a:lnTo>
                    <a:pt x="6414" y="940"/>
                  </a:lnTo>
                  <a:lnTo>
                    <a:pt x="9601" y="0"/>
                  </a:lnTo>
                  <a:lnTo>
                    <a:pt x="15730" y="20737"/>
                  </a:lnTo>
                  <a:lnTo>
                    <a:pt x="12543" y="21637"/>
                  </a:lnTo>
                  <a:lnTo>
                    <a:pt x="6169"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7"/>
            <p:cNvSpPr/>
            <p:nvPr/>
          </p:nvSpPr>
          <p:spPr>
            <a:xfrm>
              <a:off x="1739757" y="5732827"/>
              <a:ext cx="22860" cy="46355"/>
            </a:xfrm>
            <a:custGeom>
              <a:rect b="b" l="l" r="r" t="t"/>
              <a:pathLst>
                <a:path extrusionOk="0" h="46354" w="22860">
                  <a:moveTo>
                    <a:pt x="12788" y="46137"/>
                  </a:moveTo>
                  <a:lnTo>
                    <a:pt x="0" y="2863"/>
                  </a:lnTo>
                  <a:lnTo>
                    <a:pt x="6373" y="899"/>
                  </a:lnTo>
                  <a:lnTo>
                    <a:pt x="9560" y="0"/>
                  </a:lnTo>
                  <a:lnTo>
                    <a:pt x="22349" y="43233"/>
                  </a:lnTo>
                  <a:lnTo>
                    <a:pt x="15975" y="45114"/>
                  </a:lnTo>
                  <a:lnTo>
                    <a:pt x="12788" y="461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7"/>
            <p:cNvSpPr/>
            <p:nvPr/>
          </p:nvSpPr>
          <p:spPr>
            <a:xfrm>
              <a:off x="1752546" y="5776060"/>
              <a:ext cx="10160" cy="3175"/>
            </a:xfrm>
            <a:custGeom>
              <a:rect b="b" l="l" r="r" t="t"/>
              <a:pathLst>
                <a:path extrusionOk="0" h="3175" w="10160">
                  <a:moveTo>
                    <a:pt x="0" y="2944"/>
                  </a:moveTo>
                  <a:lnTo>
                    <a:pt x="3187" y="1881"/>
                  </a:lnTo>
                  <a:lnTo>
                    <a:pt x="6374" y="899"/>
                  </a:lnTo>
                  <a:lnTo>
                    <a:pt x="9561" y="0"/>
                  </a:lnTo>
                  <a:lnTo>
                    <a:pt x="6414" y="1022"/>
                  </a:lnTo>
                  <a:lnTo>
                    <a:pt x="3187" y="1922"/>
                  </a:lnTo>
                  <a:lnTo>
                    <a:pt x="0" y="294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7"/>
            <p:cNvSpPr/>
            <p:nvPr/>
          </p:nvSpPr>
          <p:spPr>
            <a:xfrm>
              <a:off x="1682228" y="5731272"/>
              <a:ext cx="18415" cy="24130"/>
            </a:xfrm>
            <a:custGeom>
              <a:rect b="b" l="l" r="r" t="t"/>
              <a:pathLst>
                <a:path extrusionOk="0" h="24129" w="18414">
                  <a:moveTo>
                    <a:pt x="9070" y="23886"/>
                  </a:moveTo>
                  <a:lnTo>
                    <a:pt x="0" y="4253"/>
                  </a:lnTo>
                  <a:lnTo>
                    <a:pt x="3023" y="2781"/>
                  </a:lnTo>
                  <a:lnTo>
                    <a:pt x="9070" y="0"/>
                  </a:lnTo>
                  <a:lnTo>
                    <a:pt x="18141" y="19632"/>
                  </a:lnTo>
                  <a:lnTo>
                    <a:pt x="15076" y="20982"/>
                  </a:lnTo>
                  <a:lnTo>
                    <a:pt x="9070"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1" name="Google Shape;891;p7"/>
            <p:cNvSpPr/>
            <p:nvPr/>
          </p:nvSpPr>
          <p:spPr>
            <a:xfrm>
              <a:off x="1691299" y="5750905"/>
              <a:ext cx="28575" cy="45720"/>
            </a:xfrm>
            <a:custGeom>
              <a:rect b="b" l="l" r="r" t="t"/>
              <a:pathLst>
                <a:path extrusionOk="0" h="45720" w="28575">
                  <a:moveTo>
                    <a:pt x="18917" y="45196"/>
                  </a:moveTo>
                  <a:lnTo>
                    <a:pt x="0" y="4253"/>
                  </a:lnTo>
                  <a:lnTo>
                    <a:pt x="6006" y="1349"/>
                  </a:lnTo>
                  <a:lnTo>
                    <a:pt x="9070" y="0"/>
                  </a:lnTo>
                  <a:lnTo>
                    <a:pt x="27988" y="40901"/>
                  </a:lnTo>
                  <a:lnTo>
                    <a:pt x="21900" y="43724"/>
                  </a:lnTo>
                  <a:lnTo>
                    <a:pt x="18917" y="4519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2" name="Google Shape;892;p7"/>
            <p:cNvSpPr/>
            <p:nvPr/>
          </p:nvSpPr>
          <p:spPr>
            <a:xfrm>
              <a:off x="1710216" y="5791807"/>
              <a:ext cx="9525" cy="4445"/>
            </a:xfrm>
            <a:custGeom>
              <a:rect b="b" l="l" r="r" t="t"/>
              <a:pathLst>
                <a:path extrusionOk="0" h="4445" w="9525">
                  <a:moveTo>
                    <a:pt x="40" y="4376"/>
                  </a:moveTo>
                  <a:lnTo>
                    <a:pt x="2982" y="2822"/>
                  </a:lnTo>
                  <a:lnTo>
                    <a:pt x="6047" y="1390"/>
                  </a:lnTo>
                  <a:lnTo>
                    <a:pt x="9070" y="0"/>
                  </a:lnTo>
                  <a:lnTo>
                    <a:pt x="6047" y="1513"/>
                  </a:lnTo>
                  <a:lnTo>
                    <a:pt x="3023" y="2863"/>
                  </a:lnTo>
                  <a:lnTo>
                    <a:pt x="40" y="43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3" name="Google Shape;893;p7"/>
            <p:cNvSpPr/>
            <p:nvPr/>
          </p:nvSpPr>
          <p:spPr>
            <a:xfrm>
              <a:off x="1478505" y="5987114"/>
              <a:ext cx="23495" cy="15240"/>
            </a:xfrm>
            <a:custGeom>
              <a:rect b="b" l="l" r="r" t="t"/>
              <a:pathLst>
                <a:path extrusionOk="0" h="15239" w="23494">
                  <a:moveTo>
                    <a:pt x="21083" y="14806"/>
                  </a:moveTo>
                  <a:lnTo>
                    <a:pt x="0" y="9775"/>
                  </a:lnTo>
                  <a:lnTo>
                    <a:pt x="694" y="6462"/>
                  </a:lnTo>
                  <a:lnTo>
                    <a:pt x="1511" y="3231"/>
                  </a:lnTo>
                  <a:lnTo>
                    <a:pt x="2247" y="0"/>
                  </a:lnTo>
                  <a:lnTo>
                    <a:pt x="23289" y="5030"/>
                  </a:lnTo>
                  <a:lnTo>
                    <a:pt x="22513" y="8262"/>
                  </a:lnTo>
                  <a:lnTo>
                    <a:pt x="21083" y="148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4" name="Google Shape;894;p7"/>
            <p:cNvSpPr/>
            <p:nvPr/>
          </p:nvSpPr>
          <p:spPr>
            <a:xfrm>
              <a:off x="1499588" y="5992145"/>
              <a:ext cx="46355" cy="20320"/>
            </a:xfrm>
            <a:custGeom>
              <a:rect b="b" l="l" r="r" t="t"/>
              <a:pathLst>
                <a:path extrusionOk="0" h="20320" w="46355">
                  <a:moveTo>
                    <a:pt x="43841" y="20246"/>
                  </a:moveTo>
                  <a:lnTo>
                    <a:pt x="0" y="9775"/>
                  </a:lnTo>
                  <a:lnTo>
                    <a:pt x="2206" y="0"/>
                  </a:lnTo>
                  <a:lnTo>
                    <a:pt x="46007" y="10470"/>
                  </a:lnTo>
                  <a:lnTo>
                    <a:pt x="44495" y="16974"/>
                  </a:lnTo>
                  <a:lnTo>
                    <a:pt x="43841" y="2024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5" name="Google Shape;895;p7"/>
            <p:cNvSpPr/>
            <p:nvPr/>
          </p:nvSpPr>
          <p:spPr>
            <a:xfrm>
              <a:off x="1543430" y="6002616"/>
              <a:ext cx="2540" cy="10160"/>
            </a:xfrm>
            <a:custGeom>
              <a:rect b="b" l="l" r="r" t="t"/>
              <a:pathLst>
                <a:path extrusionOk="0" h="10160" w="2540">
                  <a:moveTo>
                    <a:pt x="0" y="9775"/>
                  </a:moveTo>
                  <a:lnTo>
                    <a:pt x="653" y="6503"/>
                  </a:lnTo>
                  <a:lnTo>
                    <a:pt x="1389" y="3231"/>
                  </a:lnTo>
                  <a:lnTo>
                    <a:pt x="2165" y="0"/>
                  </a:lnTo>
                  <a:lnTo>
                    <a:pt x="694" y="6503"/>
                  </a:lnTo>
                  <a:lnTo>
                    <a:pt x="0" y="977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6" name="Google Shape;896;p7"/>
            <p:cNvSpPr/>
            <p:nvPr/>
          </p:nvSpPr>
          <p:spPr>
            <a:xfrm>
              <a:off x="1472049" y="6030470"/>
              <a:ext cx="22860" cy="12700"/>
            </a:xfrm>
            <a:custGeom>
              <a:rect b="b" l="l" r="r" t="t"/>
              <a:pathLst>
                <a:path extrusionOk="0" h="12700" w="22859">
                  <a:moveTo>
                    <a:pt x="21491" y="12515"/>
                  </a:moveTo>
                  <a:lnTo>
                    <a:pt x="0" y="9980"/>
                  </a:lnTo>
                  <a:lnTo>
                    <a:pt x="285" y="6626"/>
                  </a:lnTo>
                  <a:lnTo>
                    <a:pt x="1062" y="0"/>
                  </a:lnTo>
                  <a:lnTo>
                    <a:pt x="22513" y="2576"/>
                  </a:lnTo>
                  <a:lnTo>
                    <a:pt x="22104" y="5849"/>
                  </a:lnTo>
                  <a:lnTo>
                    <a:pt x="21491" y="1251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7"/>
            <p:cNvSpPr/>
            <p:nvPr/>
          </p:nvSpPr>
          <p:spPr>
            <a:xfrm>
              <a:off x="1493541" y="6033047"/>
              <a:ext cx="45720" cy="15875"/>
            </a:xfrm>
            <a:custGeom>
              <a:rect b="b" l="l" r="r" t="t"/>
              <a:pathLst>
                <a:path extrusionOk="0" h="15875" w="45719">
                  <a:moveTo>
                    <a:pt x="44740" y="15256"/>
                  </a:moveTo>
                  <a:lnTo>
                    <a:pt x="0" y="9939"/>
                  </a:lnTo>
                  <a:lnTo>
                    <a:pt x="612" y="3272"/>
                  </a:lnTo>
                  <a:lnTo>
                    <a:pt x="1021" y="0"/>
                  </a:lnTo>
                  <a:lnTo>
                    <a:pt x="45721" y="5276"/>
                  </a:lnTo>
                  <a:lnTo>
                    <a:pt x="44740" y="152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7"/>
            <p:cNvSpPr/>
            <p:nvPr/>
          </p:nvSpPr>
          <p:spPr>
            <a:xfrm>
              <a:off x="1538282" y="6038324"/>
              <a:ext cx="1270" cy="10160"/>
            </a:xfrm>
            <a:custGeom>
              <a:rect b="b" l="l" r="r" t="t"/>
              <a:pathLst>
                <a:path extrusionOk="0" h="10160" w="1269">
                  <a:moveTo>
                    <a:pt x="81" y="9980"/>
                  </a:moveTo>
                  <a:lnTo>
                    <a:pt x="285" y="6626"/>
                  </a:lnTo>
                  <a:lnTo>
                    <a:pt x="612" y="3313"/>
                  </a:lnTo>
                  <a:lnTo>
                    <a:pt x="980" y="0"/>
                  </a:lnTo>
                  <a:lnTo>
                    <a:pt x="694" y="3313"/>
                  </a:lnTo>
                  <a:lnTo>
                    <a:pt x="367" y="6626"/>
                  </a:lnTo>
                  <a:lnTo>
                    <a:pt x="81" y="99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7"/>
            <p:cNvSpPr/>
            <p:nvPr/>
          </p:nvSpPr>
          <p:spPr>
            <a:xfrm>
              <a:off x="1490272" y="5944453"/>
              <a:ext cx="24130" cy="17145"/>
            </a:xfrm>
            <a:custGeom>
              <a:rect b="b" l="l" r="r" t="t"/>
              <a:pathLst>
                <a:path extrusionOk="0" h="17145" w="24130">
                  <a:moveTo>
                    <a:pt x="20306" y="16933"/>
                  </a:moveTo>
                  <a:lnTo>
                    <a:pt x="0" y="9489"/>
                  </a:lnTo>
                  <a:lnTo>
                    <a:pt x="1103" y="6339"/>
                  </a:lnTo>
                  <a:lnTo>
                    <a:pt x="2124" y="3108"/>
                  </a:lnTo>
                  <a:lnTo>
                    <a:pt x="3268" y="0"/>
                  </a:lnTo>
                  <a:lnTo>
                    <a:pt x="23616" y="7485"/>
                  </a:lnTo>
                  <a:lnTo>
                    <a:pt x="21369" y="13783"/>
                  </a:lnTo>
                  <a:lnTo>
                    <a:pt x="20306" y="1693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7"/>
            <p:cNvSpPr/>
            <p:nvPr/>
          </p:nvSpPr>
          <p:spPr>
            <a:xfrm>
              <a:off x="1510579" y="5951939"/>
              <a:ext cx="45720" cy="25400"/>
            </a:xfrm>
            <a:custGeom>
              <a:rect b="b" l="l" r="r" t="t"/>
              <a:pathLst>
                <a:path extrusionOk="0" h="25400" w="45719">
                  <a:moveTo>
                    <a:pt x="42289" y="25032"/>
                  </a:moveTo>
                  <a:lnTo>
                    <a:pt x="0" y="9448"/>
                  </a:lnTo>
                  <a:lnTo>
                    <a:pt x="3309" y="0"/>
                  </a:lnTo>
                  <a:lnTo>
                    <a:pt x="45598" y="15542"/>
                  </a:lnTo>
                  <a:lnTo>
                    <a:pt x="43310" y="21841"/>
                  </a:lnTo>
                  <a:lnTo>
                    <a:pt x="42289" y="250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7"/>
            <p:cNvSpPr/>
            <p:nvPr/>
          </p:nvSpPr>
          <p:spPr>
            <a:xfrm>
              <a:off x="1552868" y="5970632"/>
              <a:ext cx="2540" cy="6985"/>
            </a:xfrm>
            <a:custGeom>
              <a:rect b="b" l="l" r="r" t="t"/>
              <a:pathLst>
                <a:path extrusionOk="0" h="6985" w="2540">
                  <a:moveTo>
                    <a:pt x="81" y="6378"/>
                  </a:moveTo>
                  <a:lnTo>
                    <a:pt x="1021" y="3147"/>
                  </a:lnTo>
                  <a:lnTo>
                    <a:pt x="2164" y="0"/>
                  </a:lnTo>
                  <a:lnTo>
                    <a:pt x="1103" y="3188"/>
                  </a:lnTo>
                  <a:lnTo>
                    <a:pt x="81" y="637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7"/>
            <p:cNvSpPr/>
            <p:nvPr/>
          </p:nvSpPr>
          <p:spPr>
            <a:xfrm>
              <a:off x="1511642" y="5894430"/>
              <a:ext cx="24130" cy="19685"/>
            </a:xfrm>
            <a:custGeom>
              <a:rect b="b" l="l" r="r" t="t"/>
              <a:pathLst>
                <a:path extrusionOk="0" h="19685" w="24130">
                  <a:moveTo>
                    <a:pt x="18958" y="19183"/>
                  </a:moveTo>
                  <a:lnTo>
                    <a:pt x="0" y="8875"/>
                  </a:lnTo>
                  <a:lnTo>
                    <a:pt x="2982" y="2904"/>
                  </a:lnTo>
                  <a:lnTo>
                    <a:pt x="4576" y="0"/>
                  </a:lnTo>
                  <a:lnTo>
                    <a:pt x="23616" y="10348"/>
                  </a:lnTo>
                  <a:lnTo>
                    <a:pt x="22023" y="13252"/>
                  </a:lnTo>
                  <a:lnTo>
                    <a:pt x="20470" y="16197"/>
                  </a:lnTo>
                  <a:lnTo>
                    <a:pt x="18958" y="1918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7"/>
            <p:cNvSpPr/>
            <p:nvPr/>
          </p:nvSpPr>
          <p:spPr>
            <a:xfrm>
              <a:off x="1530600" y="5904779"/>
              <a:ext cx="44450" cy="30480"/>
            </a:xfrm>
            <a:custGeom>
              <a:rect b="b" l="l" r="r" t="t"/>
              <a:pathLst>
                <a:path extrusionOk="0" h="30479" w="44450">
                  <a:moveTo>
                    <a:pt x="39592" y="30390"/>
                  </a:moveTo>
                  <a:lnTo>
                    <a:pt x="0" y="8834"/>
                  </a:lnTo>
                  <a:lnTo>
                    <a:pt x="3064" y="2904"/>
                  </a:lnTo>
                  <a:lnTo>
                    <a:pt x="4658" y="0"/>
                  </a:lnTo>
                  <a:lnTo>
                    <a:pt x="44250" y="21514"/>
                  </a:lnTo>
                  <a:lnTo>
                    <a:pt x="41104" y="27404"/>
                  </a:lnTo>
                  <a:lnTo>
                    <a:pt x="39592" y="3039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7"/>
            <p:cNvSpPr/>
            <p:nvPr/>
          </p:nvSpPr>
          <p:spPr>
            <a:xfrm>
              <a:off x="1570193" y="5926293"/>
              <a:ext cx="5080" cy="9525"/>
            </a:xfrm>
            <a:custGeom>
              <a:rect b="b" l="l" r="r" t="t"/>
              <a:pathLst>
                <a:path extrusionOk="0" h="9525" w="5080">
                  <a:moveTo>
                    <a:pt x="81" y="8916"/>
                  </a:moveTo>
                  <a:lnTo>
                    <a:pt x="1511" y="5889"/>
                  </a:lnTo>
                  <a:lnTo>
                    <a:pt x="3064" y="2904"/>
                  </a:lnTo>
                  <a:lnTo>
                    <a:pt x="4657" y="0"/>
                  </a:lnTo>
                  <a:lnTo>
                    <a:pt x="3064" y="2944"/>
                  </a:lnTo>
                  <a:lnTo>
                    <a:pt x="81" y="89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7"/>
            <p:cNvSpPr/>
            <p:nvPr/>
          </p:nvSpPr>
          <p:spPr>
            <a:xfrm>
              <a:off x="1534196" y="5856555"/>
              <a:ext cx="23495" cy="20955"/>
            </a:xfrm>
            <a:custGeom>
              <a:rect b="b" l="l" r="r" t="t"/>
              <a:pathLst>
                <a:path extrusionOk="0" h="20954" w="23494">
                  <a:moveTo>
                    <a:pt x="17691" y="20737"/>
                  </a:moveTo>
                  <a:lnTo>
                    <a:pt x="0" y="8221"/>
                  </a:lnTo>
                  <a:lnTo>
                    <a:pt x="1838" y="5439"/>
                  </a:lnTo>
                  <a:lnTo>
                    <a:pt x="3799" y="2740"/>
                  </a:lnTo>
                  <a:lnTo>
                    <a:pt x="5720" y="0"/>
                  </a:lnTo>
                  <a:lnTo>
                    <a:pt x="23371" y="12475"/>
                  </a:lnTo>
                  <a:lnTo>
                    <a:pt x="21410" y="15215"/>
                  </a:lnTo>
                  <a:lnTo>
                    <a:pt x="19530" y="17955"/>
                  </a:lnTo>
                  <a:lnTo>
                    <a:pt x="17691" y="2073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7"/>
            <p:cNvSpPr/>
            <p:nvPr/>
          </p:nvSpPr>
          <p:spPr>
            <a:xfrm>
              <a:off x="1551888" y="5869030"/>
              <a:ext cx="42545" cy="34290"/>
            </a:xfrm>
            <a:custGeom>
              <a:rect b="b" l="l" r="r" t="t"/>
              <a:pathLst>
                <a:path extrusionOk="0" h="34289" w="42544">
                  <a:moveTo>
                    <a:pt x="36773" y="34275"/>
                  </a:moveTo>
                  <a:lnTo>
                    <a:pt x="0" y="8262"/>
                  </a:lnTo>
                  <a:lnTo>
                    <a:pt x="3718" y="2740"/>
                  </a:lnTo>
                  <a:lnTo>
                    <a:pt x="5679" y="0"/>
                  </a:lnTo>
                  <a:lnTo>
                    <a:pt x="42452" y="26013"/>
                  </a:lnTo>
                  <a:lnTo>
                    <a:pt x="36773" y="3427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7"/>
            <p:cNvSpPr/>
            <p:nvPr/>
          </p:nvSpPr>
          <p:spPr>
            <a:xfrm>
              <a:off x="1588661" y="5895044"/>
              <a:ext cx="6350" cy="8890"/>
            </a:xfrm>
            <a:custGeom>
              <a:rect b="b" l="l" r="r" t="t"/>
              <a:pathLst>
                <a:path extrusionOk="0" h="8889" w="6350">
                  <a:moveTo>
                    <a:pt x="40" y="8303"/>
                  </a:moveTo>
                  <a:lnTo>
                    <a:pt x="1879" y="5480"/>
                  </a:lnTo>
                  <a:lnTo>
                    <a:pt x="3758" y="2740"/>
                  </a:lnTo>
                  <a:lnTo>
                    <a:pt x="5679" y="0"/>
                  </a:lnTo>
                  <a:lnTo>
                    <a:pt x="3840" y="2822"/>
                  </a:lnTo>
                  <a:lnTo>
                    <a:pt x="1920" y="5521"/>
                  </a:lnTo>
                  <a:lnTo>
                    <a:pt x="40" y="83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8" name="Google Shape;908;p7"/>
            <p:cNvSpPr/>
            <p:nvPr/>
          </p:nvSpPr>
          <p:spPr>
            <a:xfrm>
              <a:off x="1607293" y="5777614"/>
              <a:ext cx="21590" cy="23495"/>
            </a:xfrm>
            <a:custGeom>
              <a:rect b="b" l="l" r="r" t="t"/>
              <a:pathLst>
                <a:path extrusionOk="0" h="23495" w="21589">
                  <a:moveTo>
                    <a:pt x="13442" y="23273"/>
                  </a:moveTo>
                  <a:lnTo>
                    <a:pt x="0" y="6217"/>
                  </a:lnTo>
                  <a:lnTo>
                    <a:pt x="2614" y="4090"/>
                  </a:lnTo>
                  <a:lnTo>
                    <a:pt x="7885" y="0"/>
                  </a:lnTo>
                  <a:lnTo>
                    <a:pt x="21246" y="16974"/>
                  </a:lnTo>
                  <a:lnTo>
                    <a:pt x="18590" y="19019"/>
                  </a:lnTo>
                  <a:lnTo>
                    <a:pt x="13442" y="2327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7"/>
            <p:cNvSpPr/>
            <p:nvPr/>
          </p:nvSpPr>
          <p:spPr>
            <a:xfrm>
              <a:off x="1620735" y="5794588"/>
              <a:ext cx="36195" cy="41910"/>
            </a:xfrm>
            <a:custGeom>
              <a:rect b="b" l="l" r="r" t="t"/>
              <a:pathLst>
                <a:path extrusionOk="0" h="41910" w="36194">
                  <a:moveTo>
                    <a:pt x="27906" y="41719"/>
                  </a:moveTo>
                  <a:lnTo>
                    <a:pt x="0" y="6298"/>
                  </a:lnTo>
                  <a:lnTo>
                    <a:pt x="5148" y="2045"/>
                  </a:lnTo>
                  <a:lnTo>
                    <a:pt x="7804" y="0"/>
                  </a:lnTo>
                  <a:lnTo>
                    <a:pt x="35669" y="35380"/>
                  </a:lnTo>
                  <a:lnTo>
                    <a:pt x="30480" y="39552"/>
                  </a:lnTo>
                  <a:lnTo>
                    <a:pt x="27906" y="417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7"/>
            <p:cNvSpPr/>
            <p:nvPr/>
          </p:nvSpPr>
          <p:spPr>
            <a:xfrm>
              <a:off x="1648642" y="5829969"/>
              <a:ext cx="8255" cy="6350"/>
            </a:xfrm>
            <a:custGeom>
              <a:rect b="b" l="l" r="r" t="t"/>
              <a:pathLst>
                <a:path extrusionOk="0" h="6350" w="8255">
                  <a:moveTo>
                    <a:pt x="40" y="6339"/>
                  </a:moveTo>
                  <a:lnTo>
                    <a:pt x="2574" y="4172"/>
                  </a:lnTo>
                  <a:lnTo>
                    <a:pt x="5148" y="2086"/>
                  </a:lnTo>
                  <a:lnTo>
                    <a:pt x="7763" y="0"/>
                  </a:lnTo>
                  <a:lnTo>
                    <a:pt x="2574" y="4212"/>
                  </a:lnTo>
                  <a:lnTo>
                    <a:pt x="40"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1" name="Google Shape;911;p7"/>
            <p:cNvSpPr/>
            <p:nvPr/>
          </p:nvSpPr>
          <p:spPr>
            <a:xfrm>
              <a:off x="2149655" y="5876270"/>
              <a:ext cx="24130" cy="20320"/>
            </a:xfrm>
            <a:custGeom>
              <a:rect b="b" l="l" r="r" t="t"/>
              <a:pathLst>
                <a:path extrusionOk="0" h="20320" w="24130">
                  <a:moveTo>
                    <a:pt x="5189" y="19960"/>
                  </a:moveTo>
                  <a:lnTo>
                    <a:pt x="3513" y="17056"/>
                  </a:lnTo>
                  <a:lnTo>
                    <a:pt x="0" y="11370"/>
                  </a:lnTo>
                  <a:lnTo>
                    <a:pt x="18427" y="0"/>
                  </a:lnTo>
                  <a:lnTo>
                    <a:pt x="20225" y="2863"/>
                  </a:lnTo>
                  <a:lnTo>
                    <a:pt x="23575" y="8630"/>
                  </a:lnTo>
                  <a:lnTo>
                    <a:pt x="5189" y="199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2" name="Google Shape;912;p7"/>
            <p:cNvSpPr/>
            <p:nvPr/>
          </p:nvSpPr>
          <p:spPr>
            <a:xfrm>
              <a:off x="2111289" y="5887641"/>
              <a:ext cx="43815" cy="32384"/>
            </a:xfrm>
            <a:custGeom>
              <a:rect b="b" l="l" r="r" t="t"/>
              <a:pathLst>
                <a:path extrusionOk="0" h="32385" w="43814">
                  <a:moveTo>
                    <a:pt x="5148" y="32189"/>
                  </a:moveTo>
                  <a:lnTo>
                    <a:pt x="1756" y="26422"/>
                  </a:lnTo>
                  <a:lnTo>
                    <a:pt x="0" y="23600"/>
                  </a:lnTo>
                  <a:lnTo>
                    <a:pt x="38366" y="0"/>
                  </a:lnTo>
                  <a:lnTo>
                    <a:pt x="41880" y="5685"/>
                  </a:lnTo>
                  <a:lnTo>
                    <a:pt x="43555" y="8589"/>
                  </a:lnTo>
                  <a:lnTo>
                    <a:pt x="5148" y="3218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7"/>
            <p:cNvSpPr/>
            <p:nvPr/>
          </p:nvSpPr>
          <p:spPr>
            <a:xfrm>
              <a:off x="2111248" y="5911241"/>
              <a:ext cx="5715" cy="8890"/>
            </a:xfrm>
            <a:custGeom>
              <a:rect b="b" l="l" r="r" t="t"/>
              <a:pathLst>
                <a:path extrusionOk="0" h="8889" w="5714">
                  <a:moveTo>
                    <a:pt x="5107" y="8630"/>
                  </a:moveTo>
                  <a:lnTo>
                    <a:pt x="3432" y="5767"/>
                  </a:lnTo>
                  <a:lnTo>
                    <a:pt x="1756" y="2863"/>
                  </a:lnTo>
                  <a:lnTo>
                    <a:pt x="0" y="0"/>
                  </a:lnTo>
                  <a:lnTo>
                    <a:pt x="1797" y="2822"/>
                  </a:lnTo>
                  <a:lnTo>
                    <a:pt x="3513" y="5685"/>
                  </a:lnTo>
                  <a:lnTo>
                    <a:pt x="5189" y="858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4" name="Google Shape;914;p7"/>
            <p:cNvSpPr/>
            <p:nvPr/>
          </p:nvSpPr>
          <p:spPr>
            <a:xfrm>
              <a:off x="2125589" y="5839990"/>
              <a:ext cx="23495" cy="21590"/>
            </a:xfrm>
            <a:custGeom>
              <a:rect b="b" l="l" r="r" t="t"/>
              <a:pathLst>
                <a:path extrusionOk="0" h="21589" w="23494">
                  <a:moveTo>
                    <a:pt x="6128" y="21309"/>
                  </a:moveTo>
                  <a:lnTo>
                    <a:pt x="2083" y="15992"/>
                  </a:lnTo>
                  <a:lnTo>
                    <a:pt x="0" y="13374"/>
                  </a:lnTo>
                  <a:lnTo>
                    <a:pt x="16956" y="0"/>
                  </a:lnTo>
                  <a:lnTo>
                    <a:pt x="18999" y="2617"/>
                  </a:lnTo>
                  <a:lnTo>
                    <a:pt x="21124" y="5235"/>
                  </a:lnTo>
                  <a:lnTo>
                    <a:pt x="23126" y="7853"/>
                  </a:lnTo>
                  <a:lnTo>
                    <a:pt x="6128" y="2130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5" name="Google Shape;915;p7"/>
            <p:cNvSpPr/>
            <p:nvPr/>
          </p:nvSpPr>
          <p:spPr>
            <a:xfrm>
              <a:off x="2090205" y="5853365"/>
              <a:ext cx="41910" cy="36195"/>
            </a:xfrm>
            <a:custGeom>
              <a:rect b="b" l="l" r="r" t="t"/>
              <a:pathLst>
                <a:path extrusionOk="0" h="36195" w="41910">
                  <a:moveTo>
                    <a:pt x="6128" y="35871"/>
                  </a:moveTo>
                  <a:lnTo>
                    <a:pt x="2083" y="30553"/>
                  </a:lnTo>
                  <a:lnTo>
                    <a:pt x="0" y="27936"/>
                  </a:lnTo>
                  <a:lnTo>
                    <a:pt x="35383" y="0"/>
                  </a:lnTo>
                  <a:lnTo>
                    <a:pt x="37467" y="2617"/>
                  </a:lnTo>
                  <a:lnTo>
                    <a:pt x="41512" y="7934"/>
                  </a:lnTo>
                  <a:lnTo>
                    <a:pt x="6128" y="3587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7"/>
            <p:cNvSpPr/>
            <p:nvPr/>
          </p:nvSpPr>
          <p:spPr>
            <a:xfrm>
              <a:off x="2090165" y="5881301"/>
              <a:ext cx="6350" cy="8255"/>
            </a:xfrm>
            <a:custGeom>
              <a:rect b="b" l="l" r="r" t="t"/>
              <a:pathLst>
                <a:path extrusionOk="0" h="8254" w="6350">
                  <a:moveTo>
                    <a:pt x="6169" y="7934"/>
                  </a:moveTo>
                  <a:lnTo>
                    <a:pt x="4167" y="5276"/>
                  </a:lnTo>
                  <a:lnTo>
                    <a:pt x="2042" y="2658"/>
                  </a:lnTo>
                  <a:lnTo>
                    <a:pt x="0" y="40"/>
                  </a:lnTo>
                  <a:lnTo>
                    <a:pt x="2124" y="2617"/>
                  </a:lnTo>
                  <a:lnTo>
                    <a:pt x="4167" y="5235"/>
                  </a:lnTo>
                  <a:lnTo>
                    <a:pt x="6169" y="79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7"/>
            <p:cNvSpPr/>
            <p:nvPr/>
          </p:nvSpPr>
          <p:spPr>
            <a:xfrm>
              <a:off x="2169717" y="5915740"/>
              <a:ext cx="24130" cy="18415"/>
            </a:xfrm>
            <a:custGeom>
              <a:rect b="b" l="l" r="r" t="t"/>
              <a:pathLst>
                <a:path extrusionOk="0" h="18414" w="24130">
                  <a:moveTo>
                    <a:pt x="4126" y="18201"/>
                  </a:moveTo>
                  <a:lnTo>
                    <a:pt x="1430" y="12066"/>
                  </a:lnTo>
                  <a:lnTo>
                    <a:pt x="0" y="9080"/>
                  </a:lnTo>
                  <a:lnTo>
                    <a:pt x="19612" y="0"/>
                  </a:lnTo>
                  <a:lnTo>
                    <a:pt x="21042" y="2985"/>
                  </a:lnTo>
                  <a:lnTo>
                    <a:pt x="23779" y="9080"/>
                  </a:lnTo>
                  <a:lnTo>
                    <a:pt x="4126" y="1820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7"/>
            <p:cNvSpPr/>
            <p:nvPr/>
          </p:nvSpPr>
          <p:spPr>
            <a:xfrm>
              <a:off x="2128858" y="5924820"/>
              <a:ext cx="45085" cy="28575"/>
            </a:xfrm>
            <a:custGeom>
              <a:rect b="b" l="l" r="r" t="t"/>
              <a:pathLst>
                <a:path extrusionOk="0" h="28575" w="45085">
                  <a:moveTo>
                    <a:pt x="4085" y="28058"/>
                  </a:moveTo>
                  <a:lnTo>
                    <a:pt x="0" y="18896"/>
                  </a:lnTo>
                  <a:lnTo>
                    <a:pt x="40859" y="0"/>
                  </a:lnTo>
                  <a:lnTo>
                    <a:pt x="42289" y="2985"/>
                  </a:lnTo>
                  <a:lnTo>
                    <a:pt x="44985" y="9121"/>
                  </a:lnTo>
                  <a:lnTo>
                    <a:pt x="4085" y="2805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7"/>
            <p:cNvSpPr/>
            <p:nvPr/>
          </p:nvSpPr>
          <p:spPr>
            <a:xfrm>
              <a:off x="2128776" y="5943717"/>
              <a:ext cx="4445" cy="9525"/>
            </a:xfrm>
            <a:custGeom>
              <a:rect b="b" l="l" r="r" t="t"/>
              <a:pathLst>
                <a:path extrusionOk="0" h="9525" w="4444">
                  <a:moveTo>
                    <a:pt x="4126" y="9162"/>
                  </a:moveTo>
                  <a:lnTo>
                    <a:pt x="2819" y="6094"/>
                  </a:lnTo>
                  <a:lnTo>
                    <a:pt x="1430" y="3067"/>
                  </a:lnTo>
                  <a:lnTo>
                    <a:pt x="0" y="40"/>
                  </a:lnTo>
                  <a:lnTo>
                    <a:pt x="2860" y="6094"/>
                  </a:lnTo>
                  <a:lnTo>
                    <a:pt x="4167" y="916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0" name="Google Shape;920;p7"/>
            <p:cNvSpPr/>
            <p:nvPr/>
          </p:nvSpPr>
          <p:spPr>
            <a:xfrm>
              <a:off x="2097315" y="5806573"/>
              <a:ext cx="22860" cy="22860"/>
            </a:xfrm>
            <a:custGeom>
              <a:rect b="b" l="l" r="r" t="t"/>
              <a:pathLst>
                <a:path extrusionOk="0" h="22860" w="22860">
                  <a:moveTo>
                    <a:pt x="7027" y="22455"/>
                  </a:moveTo>
                  <a:lnTo>
                    <a:pt x="4739" y="20041"/>
                  </a:lnTo>
                  <a:lnTo>
                    <a:pt x="0" y="15338"/>
                  </a:lnTo>
                  <a:lnTo>
                    <a:pt x="15322" y="0"/>
                  </a:lnTo>
                  <a:lnTo>
                    <a:pt x="17691" y="2372"/>
                  </a:lnTo>
                  <a:lnTo>
                    <a:pt x="22309" y="7198"/>
                  </a:lnTo>
                  <a:lnTo>
                    <a:pt x="7027" y="224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1" name="Google Shape;921;p7"/>
            <p:cNvSpPr/>
            <p:nvPr/>
          </p:nvSpPr>
          <p:spPr>
            <a:xfrm>
              <a:off x="2065486" y="5821911"/>
              <a:ext cx="39370" cy="39370"/>
            </a:xfrm>
            <a:custGeom>
              <a:rect b="b" l="l" r="r" t="t"/>
              <a:pathLst>
                <a:path extrusionOk="0" h="39370" w="39369">
                  <a:moveTo>
                    <a:pt x="6986" y="39020"/>
                  </a:moveTo>
                  <a:lnTo>
                    <a:pt x="2369" y="34194"/>
                  </a:lnTo>
                  <a:lnTo>
                    <a:pt x="0" y="31862"/>
                  </a:lnTo>
                  <a:lnTo>
                    <a:pt x="31829" y="0"/>
                  </a:lnTo>
                  <a:lnTo>
                    <a:pt x="36568" y="4703"/>
                  </a:lnTo>
                  <a:lnTo>
                    <a:pt x="38857" y="7116"/>
                  </a:lnTo>
                  <a:lnTo>
                    <a:pt x="6986" y="39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7"/>
            <p:cNvSpPr/>
            <p:nvPr/>
          </p:nvSpPr>
          <p:spPr>
            <a:xfrm>
              <a:off x="2065445" y="5853774"/>
              <a:ext cx="7620" cy="7620"/>
            </a:xfrm>
            <a:custGeom>
              <a:rect b="b" l="l" r="r" t="t"/>
              <a:pathLst>
                <a:path extrusionOk="0" h="7620" w="7619">
                  <a:moveTo>
                    <a:pt x="6986" y="7198"/>
                  </a:moveTo>
                  <a:lnTo>
                    <a:pt x="4698" y="4785"/>
                  </a:lnTo>
                  <a:lnTo>
                    <a:pt x="2369" y="2372"/>
                  </a:lnTo>
                  <a:lnTo>
                    <a:pt x="0" y="40"/>
                  </a:lnTo>
                  <a:lnTo>
                    <a:pt x="2410" y="2331"/>
                  </a:lnTo>
                  <a:lnTo>
                    <a:pt x="4739" y="4744"/>
                  </a:lnTo>
                  <a:lnTo>
                    <a:pt x="7027" y="71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7"/>
            <p:cNvSpPr/>
            <p:nvPr/>
          </p:nvSpPr>
          <p:spPr>
            <a:xfrm>
              <a:off x="2188104" y="5967236"/>
              <a:ext cx="23495" cy="15875"/>
            </a:xfrm>
            <a:custGeom>
              <a:rect b="b" l="l" r="r" t="t"/>
              <a:pathLst>
                <a:path extrusionOk="0" h="15875" w="23494">
                  <a:moveTo>
                    <a:pt x="2737" y="15788"/>
                  </a:moveTo>
                  <a:lnTo>
                    <a:pt x="980" y="9325"/>
                  </a:lnTo>
                  <a:lnTo>
                    <a:pt x="0" y="6135"/>
                  </a:lnTo>
                  <a:lnTo>
                    <a:pt x="20756" y="0"/>
                  </a:lnTo>
                  <a:lnTo>
                    <a:pt x="22635" y="6380"/>
                  </a:lnTo>
                  <a:lnTo>
                    <a:pt x="23453" y="9611"/>
                  </a:lnTo>
                  <a:lnTo>
                    <a:pt x="2737" y="1578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7"/>
            <p:cNvSpPr/>
            <p:nvPr/>
          </p:nvSpPr>
          <p:spPr>
            <a:xfrm>
              <a:off x="2144957" y="5973371"/>
              <a:ext cx="46355" cy="22860"/>
            </a:xfrm>
            <a:custGeom>
              <a:rect b="b" l="l" r="r" t="t"/>
              <a:pathLst>
                <a:path extrusionOk="0" h="22860" w="46355">
                  <a:moveTo>
                    <a:pt x="2655" y="22455"/>
                  </a:moveTo>
                  <a:lnTo>
                    <a:pt x="939" y="15992"/>
                  </a:lnTo>
                  <a:lnTo>
                    <a:pt x="0" y="12802"/>
                  </a:lnTo>
                  <a:lnTo>
                    <a:pt x="43147" y="0"/>
                  </a:lnTo>
                  <a:lnTo>
                    <a:pt x="45026" y="6421"/>
                  </a:lnTo>
                  <a:lnTo>
                    <a:pt x="45884" y="9652"/>
                  </a:lnTo>
                  <a:lnTo>
                    <a:pt x="2655" y="224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7"/>
            <p:cNvSpPr/>
            <p:nvPr/>
          </p:nvSpPr>
          <p:spPr>
            <a:xfrm>
              <a:off x="2144875" y="5986173"/>
              <a:ext cx="3175" cy="10160"/>
            </a:xfrm>
            <a:custGeom>
              <a:rect b="b" l="l" r="r" t="t"/>
              <a:pathLst>
                <a:path extrusionOk="0" h="10160" w="3175">
                  <a:moveTo>
                    <a:pt x="2737" y="9652"/>
                  </a:moveTo>
                  <a:lnTo>
                    <a:pt x="1879" y="6421"/>
                  </a:lnTo>
                  <a:lnTo>
                    <a:pt x="0" y="40"/>
                  </a:lnTo>
                  <a:lnTo>
                    <a:pt x="1021" y="3190"/>
                  </a:lnTo>
                  <a:lnTo>
                    <a:pt x="1920" y="6421"/>
                  </a:lnTo>
                  <a:lnTo>
                    <a:pt x="2737" y="965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7"/>
            <p:cNvSpPr/>
            <p:nvPr/>
          </p:nvSpPr>
          <p:spPr>
            <a:xfrm>
              <a:off x="2197665" y="6010714"/>
              <a:ext cx="23495" cy="13970"/>
            </a:xfrm>
            <a:custGeom>
              <a:rect b="b" l="l" r="r" t="t"/>
              <a:pathLst>
                <a:path extrusionOk="0" h="13970" w="23494">
                  <a:moveTo>
                    <a:pt x="1552" y="13579"/>
                  </a:moveTo>
                  <a:lnTo>
                    <a:pt x="1103" y="10225"/>
                  </a:lnTo>
                  <a:lnTo>
                    <a:pt x="0" y="3640"/>
                  </a:lnTo>
                  <a:lnTo>
                    <a:pt x="21287" y="0"/>
                  </a:lnTo>
                  <a:lnTo>
                    <a:pt x="22431" y="6544"/>
                  </a:lnTo>
                  <a:lnTo>
                    <a:pt x="22881" y="9898"/>
                  </a:lnTo>
                  <a:lnTo>
                    <a:pt x="1552" y="1357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7"/>
            <p:cNvSpPr/>
            <p:nvPr/>
          </p:nvSpPr>
          <p:spPr>
            <a:xfrm>
              <a:off x="2153292" y="6014355"/>
              <a:ext cx="46355" cy="17780"/>
            </a:xfrm>
            <a:custGeom>
              <a:rect b="b" l="l" r="r" t="t"/>
              <a:pathLst>
                <a:path extrusionOk="0" h="17779" w="46355">
                  <a:moveTo>
                    <a:pt x="1511" y="17546"/>
                  </a:moveTo>
                  <a:lnTo>
                    <a:pt x="572" y="10920"/>
                  </a:lnTo>
                  <a:lnTo>
                    <a:pt x="0" y="7648"/>
                  </a:lnTo>
                  <a:lnTo>
                    <a:pt x="44372" y="0"/>
                  </a:lnTo>
                  <a:lnTo>
                    <a:pt x="45476" y="6585"/>
                  </a:lnTo>
                  <a:lnTo>
                    <a:pt x="45925" y="9939"/>
                  </a:lnTo>
                  <a:lnTo>
                    <a:pt x="1511" y="1754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7"/>
            <p:cNvSpPr/>
            <p:nvPr/>
          </p:nvSpPr>
          <p:spPr>
            <a:xfrm>
              <a:off x="2153169" y="6022004"/>
              <a:ext cx="1905" cy="10160"/>
            </a:xfrm>
            <a:custGeom>
              <a:rect b="b" l="l" r="r" t="t"/>
              <a:pathLst>
                <a:path extrusionOk="0" h="10160" w="1905">
                  <a:moveTo>
                    <a:pt x="1552" y="9939"/>
                  </a:moveTo>
                  <a:lnTo>
                    <a:pt x="1103" y="6585"/>
                  </a:lnTo>
                  <a:lnTo>
                    <a:pt x="571" y="3312"/>
                  </a:lnTo>
                  <a:lnTo>
                    <a:pt x="0" y="0"/>
                  </a:lnTo>
                  <a:lnTo>
                    <a:pt x="694" y="3272"/>
                  </a:lnTo>
                  <a:lnTo>
                    <a:pt x="1184" y="6585"/>
                  </a:lnTo>
                  <a:lnTo>
                    <a:pt x="1634"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7"/>
            <p:cNvSpPr/>
            <p:nvPr/>
          </p:nvSpPr>
          <p:spPr>
            <a:xfrm>
              <a:off x="1966443" y="5719165"/>
              <a:ext cx="17145" cy="24130"/>
            </a:xfrm>
            <a:custGeom>
              <a:rect b="b" l="l" r="r" t="t"/>
              <a:pathLst>
                <a:path extrusionOk="0" h="24129" w="17144">
                  <a:moveTo>
                    <a:pt x="9356" y="23845"/>
                  </a:moveTo>
                  <a:lnTo>
                    <a:pt x="6251" y="22618"/>
                  </a:lnTo>
                  <a:lnTo>
                    <a:pt x="0" y="20328"/>
                  </a:lnTo>
                  <a:lnTo>
                    <a:pt x="7436" y="0"/>
                  </a:lnTo>
                  <a:lnTo>
                    <a:pt x="10582" y="1145"/>
                  </a:lnTo>
                  <a:lnTo>
                    <a:pt x="16793" y="3517"/>
                  </a:lnTo>
                  <a:lnTo>
                    <a:pt x="9356" y="2384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7"/>
            <p:cNvSpPr/>
            <p:nvPr/>
          </p:nvSpPr>
          <p:spPr>
            <a:xfrm>
              <a:off x="1950876" y="5739494"/>
              <a:ext cx="25400" cy="46355"/>
            </a:xfrm>
            <a:custGeom>
              <a:rect b="b" l="l" r="r" t="t"/>
              <a:pathLst>
                <a:path extrusionOk="0" h="46354" w="25400">
                  <a:moveTo>
                    <a:pt x="9397" y="45851"/>
                  </a:moveTo>
                  <a:lnTo>
                    <a:pt x="3146" y="43437"/>
                  </a:lnTo>
                  <a:lnTo>
                    <a:pt x="0" y="42333"/>
                  </a:lnTo>
                  <a:lnTo>
                    <a:pt x="15567" y="0"/>
                  </a:lnTo>
                  <a:lnTo>
                    <a:pt x="21818" y="2290"/>
                  </a:lnTo>
                  <a:lnTo>
                    <a:pt x="24923" y="3517"/>
                  </a:lnTo>
                  <a:lnTo>
                    <a:pt x="9397" y="4585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7"/>
            <p:cNvSpPr/>
            <p:nvPr/>
          </p:nvSpPr>
          <p:spPr>
            <a:xfrm>
              <a:off x="1950835" y="5781827"/>
              <a:ext cx="9525" cy="3810"/>
            </a:xfrm>
            <a:custGeom>
              <a:rect b="b" l="l" r="r" t="t"/>
              <a:pathLst>
                <a:path extrusionOk="0" h="3810" w="9525">
                  <a:moveTo>
                    <a:pt x="9397" y="3599"/>
                  </a:moveTo>
                  <a:lnTo>
                    <a:pt x="3186" y="1186"/>
                  </a:lnTo>
                  <a:lnTo>
                    <a:pt x="0" y="81"/>
                  </a:lnTo>
                  <a:lnTo>
                    <a:pt x="3186" y="1104"/>
                  </a:lnTo>
                  <a:lnTo>
                    <a:pt x="6333" y="2290"/>
                  </a:lnTo>
                  <a:lnTo>
                    <a:pt x="9438" y="35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7"/>
            <p:cNvSpPr/>
            <p:nvPr/>
          </p:nvSpPr>
          <p:spPr>
            <a:xfrm>
              <a:off x="1884153" y="5699410"/>
              <a:ext cx="12700" cy="22860"/>
            </a:xfrm>
            <a:custGeom>
              <a:rect b="b" l="l" r="r" t="t"/>
              <a:pathLst>
                <a:path extrusionOk="0" h="22860" w="12700">
                  <a:moveTo>
                    <a:pt x="9928" y="22700"/>
                  </a:moveTo>
                  <a:lnTo>
                    <a:pt x="3350" y="21882"/>
                  </a:lnTo>
                  <a:lnTo>
                    <a:pt x="0" y="21555"/>
                  </a:lnTo>
                  <a:lnTo>
                    <a:pt x="2574" y="0"/>
                  </a:lnTo>
                  <a:lnTo>
                    <a:pt x="5883" y="368"/>
                  </a:lnTo>
                  <a:lnTo>
                    <a:pt x="9152" y="859"/>
                  </a:lnTo>
                  <a:lnTo>
                    <a:pt x="12461" y="1268"/>
                  </a:lnTo>
                  <a:lnTo>
                    <a:pt x="9928"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3" name="Google Shape;933;p7"/>
            <p:cNvSpPr/>
            <p:nvPr/>
          </p:nvSpPr>
          <p:spPr>
            <a:xfrm>
              <a:off x="1878882" y="5720965"/>
              <a:ext cx="15240" cy="46355"/>
            </a:xfrm>
            <a:custGeom>
              <a:rect b="b" l="l" r="r" t="t"/>
              <a:pathLst>
                <a:path extrusionOk="0" h="46354" w="15239">
                  <a:moveTo>
                    <a:pt x="9928" y="45932"/>
                  </a:moveTo>
                  <a:lnTo>
                    <a:pt x="3309" y="45114"/>
                  </a:lnTo>
                  <a:lnTo>
                    <a:pt x="0" y="44787"/>
                  </a:lnTo>
                  <a:lnTo>
                    <a:pt x="5270" y="0"/>
                  </a:lnTo>
                  <a:lnTo>
                    <a:pt x="15199" y="1145"/>
                  </a:lnTo>
                  <a:lnTo>
                    <a:pt x="9928"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4" name="Google Shape;934;p7"/>
            <p:cNvSpPr/>
            <p:nvPr/>
          </p:nvSpPr>
          <p:spPr>
            <a:xfrm>
              <a:off x="1882192" y="5766080"/>
              <a:ext cx="6985" cy="1270"/>
            </a:xfrm>
            <a:custGeom>
              <a:rect b="b" l="l" r="r" t="t"/>
              <a:pathLst>
                <a:path extrusionOk="0" h="1270" w="6985">
                  <a:moveTo>
                    <a:pt x="6578" y="940"/>
                  </a:moveTo>
                  <a:lnTo>
                    <a:pt x="3268" y="490"/>
                  </a:lnTo>
                  <a:lnTo>
                    <a:pt x="0" y="0"/>
                  </a:lnTo>
                  <a:lnTo>
                    <a:pt x="3309" y="368"/>
                  </a:lnTo>
                  <a:lnTo>
                    <a:pt x="6619" y="81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7"/>
            <p:cNvSpPr/>
            <p:nvPr/>
          </p:nvSpPr>
          <p:spPr>
            <a:xfrm>
              <a:off x="1925666" y="5706731"/>
              <a:ext cx="15240" cy="23495"/>
            </a:xfrm>
            <a:custGeom>
              <a:rect b="b" l="l" r="r" t="t"/>
              <a:pathLst>
                <a:path extrusionOk="0" h="23495" w="15239">
                  <a:moveTo>
                    <a:pt x="9724" y="23314"/>
                  </a:moveTo>
                  <a:lnTo>
                    <a:pt x="3268" y="21718"/>
                  </a:lnTo>
                  <a:lnTo>
                    <a:pt x="0" y="20982"/>
                  </a:lnTo>
                  <a:lnTo>
                    <a:pt x="5025" y="0"/>
                  </a:lnTo>
                  <a:lnTo>
                    <a:pt x="11522" y="1431"/>
                  </a:lnTo>
                  <a:lnTo>
                    <a:pt x="14750" y="2249"/>
                  </a:lnTo>
                  <a:lnTo>
                    <a:pt x="9724" y="233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7"/>
            <p:cNvSpPr/>
            <p:nvPr/>
          </p:nvSpPr>
          <p:spPr>
            <a:xfrm>
              <a:off x="1915165" y="5727714"/>
              <a:ext cx="20320" cy="46355"/>
            </a:xfrm>
            <a:custGeom>
              <a:rect b="b" l="l" r="r" t="t"/>
              <a:pathLst>
                <a:path extrusionOk="0" h="46354" w="20319">
                  <a:moveTo>
                    <a:pt x="9765" y="46219"/>
                  </a:moveTo>
                  <a:lnTo>
                    <a:pt x="3268" y="44583"/>
                  </a:lnTo>
                  <a:lnTo>
                    <a:pt x="0" y="43846"/>
                  </a:lnTo>
                  <a:lnTo>
                    <a:pt x="10500" y="0"/>
                  </a:lnTo>
                  <a:lnTo>
                    <a:pt x="20225" y="2331"/>
                  </a:lnTo>
                  <a:lnTo>
                    <a:pt x="9765" y="462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7"/>
            <p:cNvSpPr/>
            <p:nvPr/>
          </p:nvSpPr>
          <p:spPr>
            <a:xfrm>
              <a:off x="1915165" y="5771561"/>
              <a:ext cx="10160" cy="2540"/>
            </a:xfrm>
            <a:custGeom>
              <a:rect b="b" l="l" r="r" t="t"/>
              <a:pathLst>
                <a:path extrusionOk="0" h="2539" w="10160">
                  <a:moveTo>
                    <a:pt x="9724" y="2372"/>
                  </a:moveTo>
                  <a:lnTo>
                    <a:pt x="6537" y="1554"/>
                  </a:lnTo>
                  <a:lnTo>
                    <a:pt x="3268" y="817"/>
                  </a:lnTo>
                  <a:lnTo>
                    <a:pt x="0" y="122"/>
                  </a:lnTo>
                  <a:lnTo>
                    <a:pt x="3268" y="736"/>
                  </a:lnTo>
                  <a:lnTo>
                    <a:pt x="6537" y="1513"/>
                  </a:lnTo>
                  <a:lnTo>
                    <a:pt x="9765" y="237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8" name="Google Shape;938;p7"/>
            <p:cNvSpPr/>
            <p:nvPr/>
          </p:nvSpPr>
          <p:spPr>
            <a:xfrm>
              <a:off x="2050368" y="5765057"/>
              <a:ext cx="20955" cy="24130"/>
            </a:xfrm>
            <a:custGeom>
              <a:rect b="b" l="l" r="r" t="t"/>
              <a:pathLst>
                <a:path extrusionOk="0" h="24129" w="20955">
                  <a:moveTo>
                    <a:pt x="8130" y="23518"/>
                  </a:moveTo>
                  <a:lnTo>
                    <a:pt x="2737" y="19592"/>
                  </a:lnTo>
                  <a:lnTo>
                    <a:pt x="0" y="17669"/>
                  </a:lnTo>
                  <a:lnTo>
                    <a:pt x="12462" y="0"/>
                  </a:lnTo>
                  <a:lnTo>
                    <a:pt x="15199" y="1963"/>
                  </a:lnTo>
                  <a:lnTo>
                    <a:pt x="17937" y="3844"/>
                  </a:lnTo>
                  <a:lnTo>
                    <a:pt x="20633" y="5848"/>
                  </a:lnTo>
                  <a:lnTo>
                    <a:pt x="8130"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7"/>
            <p:cNvSpPr/>
            <p:nvPr/>
          </p:nvSpPr>
          <p:spPr>
            <a:xfrm>
              <a:off x="2024382" y="5782727"/>
              <a:ext cx="34290" cy="43180"/>
            </a:xfrm>
            <a:custGeom>
              <a:rect b="b" l="l" r="r" t="t"/>
              <a:pathLst>
                <a:path extrusionOk="0" h="43179" w="34289">
                  <a:moveTo>
                    <a:pt x="8090" y="42701"/>
                  </a:moveTo>
                  <a:lnTo>
                    <a:pt x="2737" y="38734"/>
                  </a:lnTo>
                  <a:lnTo>
                    <a:pt x="0" y="36852"/>
                  </a:lnTo>
                  <a:lnTo>
                    <a:pt x="25986" y="0"/>
                  </a:lnTo>
                  <a:lnTo>
                    <a:pt x="34117" y="5848"/>
                  </a:lnTo>
                  <a:lnTo>
                    <a:pt x="8090" y="427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7"/>
            <p:cNvSpPr/>
            <p:nvPr/>
          </p:nvSpPr>
          <p:spPr>
            <a:xfrm>
              <a:off x="2024341" y="5819580"/>
              <a:ext cx="8255" cy="6350"/>
            </a:xfrm>
            <a:custGeom>
              <a:rect b="b" l="l" r="r" t="t"/>
              <a:pathLst>
                <a:path extrusionOk="0" h="6350" w="8255">
                  <a:moveTo>
                    <a:pt x="8130" y="5848"/>
                  </a:moveTo>
                  <a:lnTo>
                    <a:pt x="5475" y="3885"/>
                  </a:lnTo>
                  <a:lnTo>
                    <a:pt x="0" y="40"/>
                  </a:lnTo>
                  <a:lnTo>
                    <a:pt x="2778" y="1881"/>
                  </a:lnTo>
                  <a:lnTo>
                    <a:pt x="5475" y="3844"/>
                  </a:lnTo>
                  <a:lnTo>
                    <a:pt x="8130" y="584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7"/>
            <p:cNvSpPr/>
            <p:nvPr/>
          </p:nvSpPr>
          <p:spPr>
            <a:xfrm>
              <a:off x="1841742" y="5697365"/>
              <a:ext cx="10160" cy="22225"/>
            </a:xfrm>
            <a:custGeom>
              <a:rect b="b" l="l" r="r" t="t"/>
              <a:pathLst>
                <a:path extrusionOk="0" h="22225" w="10160">
                  <a:moveTo>
                    <a:pt x="10051" y="21759"/>
                  </a:moveTo>
                  <a:lnTo>
                    <a:pt x="1920" y="21718"/>
                  </a:lnTo>
                  <a:lnTo>
                    <a:pt x="0" y="21759"/>
                  </a:lnTo>
                  <a:lnTo>
                    <a:pt x="0" y="163"/>
                  </a:lnTo>
                  <a:lnTo>
                    <a:pt x="1920" y="122"/>
                  </a:lnTo>
                  <a:lnTo>
                    <a:pt x="3799" y="0"/>
                  </a:lnTo>
                  <a:lnTo>
                    <a:pt x="7150" y="0"/>
                  </a:lnTo>
                  <a:lnTo>
                    <a:pt x="10051" y="122"/>
                  </a:lnTo>
                  <a:lnTo>
                    <a:pt x="10051"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7"/>
            <p:cNvSpPr/>
            <p:nvPr/>
          </p:nvSpPr>
          <p:spPr>
            <a:xfrm>
              <a:off x="1841742" y="5719124"/>
              <a:ext cx="10160" cy="45085"/>
            </a:xfrm>
            <a:custGeom>
              <a:rect b="b" l="l" r="r" t="t"/>
              <a:pathLst>
                <a:path extrusionOk="0" h="45085" w="10160">
                  <a:moveTo>
                    <a:pt x="10051" y="45073"/>
                  </a:moveTo>
                  <a:lnTo>
                    <a:pt x="0" y="45073"/>
                  </a:lnTo>
                  <a:lnTo>
                    <a:pt x="0" y="0"/>
                  </a:lnTo>
                  <a:lnTo>
                    <a:pt x="10051" y="0"/>
                  </a:lnTo>
                  <a:lnTo>
                    <a:pt x="10051" y="450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7"/>
            <p:cNvSpPr/>
            <p:nvPr/>
          </p:nvSpPr>
          <p:spPr>
            <a:xfrm>
              <a:off x="1841742" y="5764157"/>
              <a:ext cx="10160" cy="635"/>
            </a:xfrm>
            <a:custGeom>
              <a:rect b="b" l="l" r="r" t="t"/>
              <a:pathLst>
                <a:path extrusionOk="0" h="635" w="10160">
                  <a:moveTo>
                    <a:pt x="0" y="163"/>
                  </a:moveTo>
                  <a:lnTo>
                    <a:pt x="1920" y="0"/>
                  </a:lnTo>
                  <a:lnTo>
                    <a:pt x="3799" y="0"/>
                  </a:lnTo>
                  <a:lnTo>
                    <a:pt x="1920" y="122"/>
                  </a:lnTo>
                  <a:lnTo>
                    <a:pt x="0" y="163"/>
                  </a:lnTo>
                  <a:close/>
                </a:path>
                <a:path extrusionOk="0" h="635" w="10160">
                  <a:moveTo>
                    <a:pt x="10051" y="122"/>
                  </a:moveTo>
                  <a:lnTo>
                    <a:pt x="8580" y="122"/>
                  </a:lnTo>
                  <a:lnTo>
                    <a:pt x="7150" y="0"/>
                  </a:lnTo>
                  <a:lnTo>
                    <a:pt x="8580" y="0"/>
                  </a:lnTo>
                  <a:lnTo>
                    <a:pt x="10051"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4" name="Google Shape;944;p7"/>
            <p:cNvSpPr/>
            <p:nvPr/>
          </p:nvSpPr>
          <p:spPr>
            <a:xfrm>
              <a:off x="2014208" y="5741580"/>
              <a:ext cx="19685" cy="24130"/>
            </a:xfrm>
            <a:custGeom>
              <a:rect b="b" l="l" r="r" t="t"/>
              <a:pathLst>
                <a:path extrusionOk="0" h="24129" w="19685">
                  <a:moveTo>
                    <a:pt x="8784" y="23845"/>
                  </a:moveTo>
                  <a:lnTo>
                    <a:pt x="5883" y="22209"/>
                  </a:lnTo>
                  <a:lnTo>
                    <a:pt x="0" y="19019"/>
                  </a:lnTo>
                  <a:lnTo>
                    <a:pt x="10337" y="0"/>
                  </a:lnTo>
                  <a:lnTo>
                    <a:pt x="13279" y="1554"/>
                  </a:lnTo>
                  <a:lnTo>
                    <a:pt x="19081" y="4867"/>
                  </a:lnTo>
                  <a:lnTo>
                    <a:pt x="8784" y="2384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5" name="Google Shape;945;p7"/>
            <p:cNvSpPr/>
            <p:nvPr/>
          </p:nvSpPr>
          <p:spPr>
            <a:xfrm>
              <a:off x="1992716" y="5760599"/>
              <a:ext cx="30480" cy="45085"/>
            </a:xfrm>
            <a:custGeom>
              <a:rect b="b" l="l" r="r" t="t"/>
              <a:pathLst>
                <a:path extrusionOk="0" h="45085" w="30480">
                  <a:moveTo>
                    <a:pt x="8784" y="44460"/>
                  </a:moveTo>
                  <a:lnTo>
                    <a:pt x="2941" y="41188"/>
                  </a:lnTo>
                  <a:lnTo>
                    <a:pt x="0" y="39634"/>
                  </a:lnTo>
                  <a:lnTo>
                    <a:pt x="21491" y="0"/>
                  </a:lnTo>
                  <a:lnTo>
                    <a:pt x="30276" y="4826"/>
                  </a:lnTo>
                  <a:lnTo>
                    <a:pt x="8784" y="444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6" name="Google Shape;946;p7"/>
            <p:cNvSpPr/>
            <p:nvPr/>
          </p:nvSpPr>
          <p:spPr>
            <a:xfrm>
              <a:off x="1992675" y="5800233"/>
              <a:ext cx="8890" cy="5080"/>
            </a:xfrm>
            <a:custGeom>
              <a:rect b="b" l="l" r="r" t="t"/>
              <a:pathLst>
                <a:path extrusionOk="0" h="5079" w="8889">
                  <a:moveTo>
                    <a:pt x="8784" y="4908"/>
                  </a:moveTo>
                  <a:lnTo>
                    <a:pt x="2982" y="1636"/>
                  </a:lnTo>
                  <a:lnTo>
                    <a:pt x="0" y="40"/>
                  </a:lnTo>
                  <a:lnTo>
                    <a:pt x="2982" y="1554"/>
                  </a:lnTo>
                  <a:lnTo>
                    <a:pt x="5924" y="3190"/>
                  </a:lnTo>
                  <a:lnTo>
                    <a:pt x="8825" y="48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7"/>
            <p:cNvSpPr/>
            <p:nvPr/>
          </p:nvSpPr>
          <p:spPr>
            <a:xfrm>
              <a:off x="1755447" y="6419734"/>
              <a:ext cx="15240" cy="23495"/>
            </a:xfrm>
            <a:custGeom>
              <a:rect b="b" l="l" r="r" t="t"/>
              <a:pathLst>
                <a:path extrusionOk="0" h="23495" w="15239">
                  <a:moveTo>
                    <a:pt x="9765" y="23314"/>
                  </a:moveTo>
                  <a:lnTo>
                    <a:pt x="3227" y="21923"/>
                  </a:lnTo>
                  <a:lnTo>
                    <a:pt x="0" y="21064"/>
                  </a:lnTo>
                  <a:lnTo>
                    <a:pt x="5025" y="0"/>
                  </a:lnTo>
                  <a:lnTo>
                    <a:pt x="8253" y="818"/>
                  </a:lnTo>
                  <a:lnTo>
                    <a:pt x="14750" y="2331"/>
                  </a:lnTo>
                  <a:lnTo>
                    <a:pt x="9765" y="233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8" name="Google Shape;948;p7"/>
            <p:cNvSpPr/>
            <p:nvPr/>
          </p:nvSpPr>
          <p:spPr>
            <a:xfrm>
              <a:off x="1760473" y="6375887"/>
              <a:ext cx="20320" cy="46355"/>
            </a:xfrm>
            <a:custGeom>
              <a:rect b="b" l="l" r="r" t="t"/>
              <a:pathLst>
                <a:path extrusionOk="0" h="46354" w="20319">
                  <a:moveTo>
                    <a:pt x="9724" y="46178"/>
                  </a:moveTo>
                  <a:lnTo>
                    <a:pt x="0" y="43846"/>
                  </a:lnTo>
                  <a:lnTo>
                    <a:pt x="10500" y="0"/>
                  </a:lnTo>
                  <a:lnTo>
                    <a:pt x="16956" y="1595"/>
                  </a:lnTo>
                  <a:lnTo>
                    <a:pt x="20184" y="2290"/>
                  </a:lnTo>
                  <a:lnTo>
                    <a:pt x="9724"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7"/>
            <p:cNvSpPr/>
            <p:nvPr/>
          </p:nvSpPr>
          <p:spPr>
            <a:xfrm>
              <a:off x="1770974" y="6375846"/>
              <a:ext cx="10160" cy="2540"/>
            </a:xfrm>
            <a:custGeom>
              <a:rect b="b" l="l" r="r" t="t"/>
              <a:pathLst>
                <a:path extrusionOk="0" h="2539" w="10160">
                  <a:moveTo>
                    <a:pt x="9683" y="2331"/>
                  </a:moveTo>
                  <a:lnTo>
                    <a:pt x="6455" y="1636"/>
                  </a:lnTo>
                  <a:lnTo>
                    <a:pt x="3227" y="858"/>
                  </a:lnTo>
                  <a:lnTo>
                    <a:pt x="0" y="40"/>
                  </a:lnTo>
                  <a:lnTo>
                    <a:pt x="3227" y="817"/>
                  </a:lnTo>
                  <a:lnTo>
                    <a:pt x="6455" y="1554"/>
                  </a:lnTo>
                  <a:lnTo>
                    <a:pt x="9724" y="224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0" name="Google Shape;950;p7"/>
            <p:cNvSpPr/>
            <p:nvPr/>
          </p:nvSpPr>
          <p:spPr>
            <a:xfrm>
              <a:off x="2092248" y="6325619"/>
              <a:ext cx="22860" cy="22860"/>
            </a:xfrm>
            <a:custGeom>
              <a:rect b="b" l="l" r="r" t="t"/>
              <a:pathLst>
                <a:path extrusionOk="0" h="22860" w="22860">
                  <a:moveTo>
                    <a:pt x="15281" y="22291"/>
                  </a:moveTo>
                  <a:lnTo>
                    <a:pt x="0" y="6994"/>
                  </a:lnTo>
                  <a:lnTo>
                    <a:pt x="2410" y="4703"/>
                  </a:lnTo>
                  <a:lnTo>
                    <a:pt x="7150" y="0"/>
                  </a:lnTo>
                  <a:lnTo>
                    <a:pt x="22472" y="15297"/>
                  </a:lnTo>
                  <a:lnTo>
                    <a:pt x="20102" y="17669"/>
                  </a:lnTo>
                  <a:lnTo>
                    <a:pt x="1528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1" name="Google Shape;951;p7"/>
            <p:cNvSpPr/>
            <p:nvPr/>
          </p:nvSpPr>
          <p:spPr>
            <a:xfrm>
              <a:off x="2060378" y="6293715"/>
              <a:ext cx="39370" cy="39370"/>
            </a:xfrm>
            <a:custGeom>
              <a:rect b="b" l="l" r="r" t="t"/>
              <a:pathLst>
                <a:path extrusionOk="0" h="39370" w="39369">
                  <a:moveTo>
                    <a:pt x="31870" y="38897"/>
                  </a:moveTo>
                  <a:lnTo>
                    <a:pt x="0" y="6994"/>
                  </a:lnTo>
                  <a:lnTo>
                    <a:pt x="2451" y="4703"/>
                  </a:lnTo>
                  <a:lnTo>
                    <a:pt x="7191" y="0"/>
                  </a:lnTo>
                  <a:lnTo>
                    <a:pt x="39020" y="31903"/>
                  </a:lnTo>
                  <a:lnTo>
                    <a:pt x="34280" y="36607"/>
                  </a:lnTo>
                  <a:lnTo>
                    <a:pt x="3187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 name="Google Shape;952;p7"/>
            <p:cNvSpPr/>
            <p:nvPr/>
          </p:nvSpPr>
          <p:spPr>
            <a:xfrm>
              <a:off x="2060297" y="6293715"/>
              <a:ext cx="7620" cy="7620"/>
            </a:xfrm>
            <a:custGeom>
              <a:rect b="b" l="l" r="r" t="t"/>
              <a:pathLst>
                <a:path extrusionOk="0" h="7620" w="7619">
                  <a:moveTo>
                    <a:pt x="81" y="6994"/>
                  </a:moveTo>
                  <a:lnTo>
                    <a:pt x="4862" y="2331"/>
                  </a:lnTo>
                  <a:lnTo>
                    <a:pt x="7232" y="0"/>
                  </a:lnTo>
                  <a:lnTo>
                    <a:pt x="4903" y="2372"/>
                  </a:lnTo>
                  <a:lnTo>
                    <a:pt x="2533" y="4703"/>
                  </a:lnTo>
                  <a:lnTo>
                    <a:pt x="81"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p7"/>
            <p:cNvSpPr/>
            <p:nvPr/>
          </p:nvSpPr>
          <p:spPr>
            <a:xfrm>
              <a:off x="2132045" y="6279686"/>
              <a:ext cx="24130" cy="20955"/>
            </a:xfrm>
            <a:custGeom>
              <a:rect b="b" l="l" r="r" t="t"/>
              <a:pathLst>
                <a:path extrusionOk="0" h="20954" w="24130">
                  <a:moveTo>
                    <a:pt x="17732" y="20614"/>
                  </a:moveTo>
                  <a:lnTo>
                    <a:pt x="0" y="8057"/>
                  </a:lnTo>
                  <a:lnTo>
                    <a:pt x="2002" y="5399"/>
                  </a:lnTo>
                  <a:lnTo>
                    <a:pt x="5883" y="0"/>
                  </a:lnTo>
                  <a:lnTo>
                    <a:pt x="23534" y="12434"/>
                  </a:lnTo>
                  <a:lnTo>
                    <a:pt x="21614" y="15174"/>
                  </a:lnTo>
                  <a:lnTo>
                    <a:pt x="19734" y="17956"/>
                  </a:lnTo>
                  <a:lnTo>
                    <a:pt x="17732" y="206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4" name="Google Shape;954;p7"/>
            <p:cNvSpPr/>
            <p:nvPr/>
          </p:nvSpPr>
          <p:spPr>
            <a:xfrm>
              <a:off x="2095272" y="6253631"/>
              <a:ext cx="43180" cy="34290"/>
            </a:xfrm>
            <a:custGeom>
              <a:rect b="b" l="l" r="r" t="t"/>
              <a:pathLst>
                <a:path extrusionOk="0" h="34289" w="43180">
                  <a:moveTo>
                    <a:pt x="36773" y="34112"/>
                  </a:moveTo>
                  <a:lnTo>
                    <a:pt x="0" y="8098"/>
                  </a:lnTo>
                  <a:lnTo>
                    <a:pt x="3963" y="2740"/>
                  </a:lnTo>
                  <a:lnTo>
                    <a:pt x="5883" y="0"/>
                  </a:lnTo>
                  <a:lnTo>
                    <a:pt x="42656" y="26054"/>
                  </a:lnTo>
                  <a:lnTo>
                    <a:pt x="38775" y="31453"/>
                  </a:lnTo>
                  <a:lnTo>
                    <a:pt x="3677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5" name="Google Shape;955;p7"/>
            <p:cNvSpPr/>
            <p:nvPr/>
          </p:nvSpPr>
          <p:spPr>
            <a:xfrm>
              <a:off x="2095231" y="6253591"/>
              <a:ext cx="6350" cy="8255"/>
            </a:xfrm>
            <a:custGeom>
              <a:rect b="b" l="l" r="r" t="t"/>
              <a:pathLst>
                <a:path extrusionOk="0" h="8254" w="6350">
                  <a:moveTo>
                    <a:pt x="40" y="8139"/>
                  </a:moveTo>
                  <a:lnTo>
                    <a:pt x="2002" y="5439"/>
                  </a:lnTo>
                  <a:lnTo>
                    <a:pt x="3922" y="2740"/>
                  </a:lnTo>
                  <a:lnTo>
                    <a:pt x="5842" y="0"/>
                  </a:lnTo>
                  <a:lnTo>
                    <a:pt x="4004" y="2781"/>
                  </a:lnTo>
                  <a:lnTo>
                    <a:pt x="2043" y="5480"/>
                  </a:lnTo>
                  <a:lnTo>
                    <a:pt x="4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6" name="Google Shape;956;p7"/>
            <p:cNvSpPr/>
            <p:nvPr/>
          </p:nvSpPr>
          <p:spPr>
            <a:xfrm>
              <a:off x="2060583" y="6353269"/>
              <a:ext cx="21590" cy="23495"/>
            </a:xfrm>
            <a:custGeom>
              <a:rect b="b" l="l" r="r" t="t"/>
              <a:pathLst>
                <a:path extrusionOk="0" h="23495" w="21589">
                  <a:moveTo>
                    <a:pt x="13442" y="23191"/>
                  </a:moveTo>
                  <a:lnTo>
                    <a:pt x="0" y="6135"/>
                  </a:lnTo>
                  <a:lnTo>
                    <a:pt x="2696" y="4131"/>
                  </a:lnTo>
                  <a:lnTo>
                    <a:pt x="7926" y="0"/>
                  </a:lnTo>
                  <a:lnTo>
                    <a:pt x="21328" y="16974"/>
                  </a:lnTo>
                  <a:lnTo>
                    <a:pt x="18713" y="19019"/>
                  </a:lnTo>
                  <a:lnTo>
                    <a:pt x="16098" y="21146"/>
                  </a:lnTo>
                  <a:lnTo>
                    <a:pt x="13442" y="231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7" name="Google Shape;957;p7"/>
            <p:cNvSpPr/>
            <p:nvPr/>
          </p:nvSpPr>
          <p:spPr>
            <a:xfrm>
              <a:off x="2032717" y="6317848"/>
              <a:ext cx="36195" cy="41910"/>
            </a:xfrm>
            <a:custGeom>
              <a:rect b="b" l="l" r="r" t="t"/>
              <a:pathLst>
                <a:path extrusionOk="0" h="41910" w="36194">
                  <a:moveTo>
                    <a:pt x="27865" y="41556"/>
                  </a:moveTo>
                  <a:lnTo>
                    <a:pt x="0" y="6135"/>
                  </a:lnTo>
                  <a:lnTo>
                    <a:pt x="5393" y="2045"/>
                  </a:lnTo>
                  <a:lnTo>
                    <a:pt x="7926" y="0"/>
                  </a:lnTo>
                  <a:lnTo>
                    <a:pt x="35792" y="35421"/>
                  </a:lnTo>
                  <a:lnTo>
                    <a:pt x="30562" y="39552"/>
                  </a:lnTo>
                  <a:lnTo>
                    <a:pt x="27865" y="415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8" name="Google Shape;958;p7"/>
            <p:cNvSpPr/>
            <p:nvPr/>
          </p:nvSpPr>
          <p:spPr>
            <a:xfrm>
              <a:off x="2035536" y="6317807"/>
              <a:ext cx="5715" cy="4445"/>
            </a:xfrm>
            <a:custGeom>
              <a:rect b="b" l="l" r="r" t="t"/>
              <a:pathLst>
                <a:path extrusionOk="0" h="4445" w="5714">
                  <a:moveTo>
                    <a:pt x="0" y="4049"/>
                  </a:moveTo>
                  <a:lnTo>
                    <a:pt x="5025" y="0"/>
                  </a:lnTo>
                  <a:lnTo>
                    <a:pt x="2574" y="2086"/>
                  </a:lnTo>
                  <a:lnTo>
                    <a:pt x="0" y="404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9" name="Google Shape;959;p7"/>
            <p:cNvSpPr/>
            <p:nvPr/>
          </p:nvSpPr>
          <p:spPr>
            <a:xfrm>
              <a:off x="2026424" y="6376951"/>
              <a:ext cx="20320" cy="24130"/>
            </a:xfrm>
            <a:custGeom>
              <a:rect b="b" l="l" r="r" t="t"/>
              <a:pathLst>
                <a:path extrusionOk="0" h="24129" w="20319">
                  <a:moveTo>
                    <a:pt x="11317" y="23600"/>
                  </a:moveTo>
                  <a:lnTo>
                    <a:pt x="0" y="5194"/>
                  </a:lnTo>
                  <a:lnTo>
                    <a:pt x="2860" y="3517"/>
                  </a:lnTo>
                  <a:lnTo>
                    <a:pt x="8580" y="0"/>
                  </a:lnTo>
                  <a:lnTo>
                    <a:pt x="19898" y="18446"/>
                  </a:lnTo>
                  <a:lnTo>
                    <a:pt x="14178" y="21923"/>
                  </a:lnTo>
                  <a:lnTo>
                    <a:pt x="11317"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7"/>
            <p:cNvSpPr/>
            <p:nvPr/>
          </p:nvSpPr>
          <p:spPr>
            <a:xfrm>
              <a:off x="2002849" y="6338544"/>
              <a:ext cx="32384" cy="43815"/>
            </a:xfrm>
            <a:custGeom>
              <a:rect b="b" l="l" r="r" t="t"/>
              <a:pathLst>
                <a:path extrusionOk="0" h="43814" w="32385">
                  <a:moveTo>
                    <a:pt x="23575" y="43601"/>
                  </a:moveTo>
                  <a:lnTo>
                    <a:pt x="0" y="5153"/>
                  </a:lnTo>
                  <a:lnTo>
                    <a:pt x="8580" y="0"/>
                  </a:lnTo>
                  <a:lnTo>
                    <a:pt x="32156" y="38406"/>
                  </a:lnTo>
                  <a:lnTo>
                    <a:pt x="26435" y="41924"/>
                  </a:lnTo>
                  <a:lnTo>
                    <a:pt x="23575" y="436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1" name="Google Shape;961;p7"/>
            <p:cNvSpPr/>
            <p:nvPr/>
          </p:nvSpPr>
          <p:spPr>
            <a:xfrm>
              <a:off x="2002808" y="6338462"/>
              <a:ext cx="8890" cy="5715"/>
            </a:xfrm>
            <a:custGeom>
              <a:rect b="b" l="l" r="r" t="t"/>
              <a:pathLst>
                <a:path extrusionOk="0" h="5714" w="8889">
                  <a:moveTo>
                    <a:pt x="40" y="5235"/>
                  </a:moveTo>
                  <a:lnTo>
                    <a:pt x="2900" y="3476"/>
                  </a:lnTo>
                  <a:lnTo>
                    <a:pt x="5761" y="1799"/>
                  </a:lnTo>
                  <a:lnTo>
                    <a:pt x="8580" y="0"/>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2" name="Google Shape;962;p7"/>
            <p:cNvSpPr/>
            <p:nvPr/>
          </p:nvSpPr>
          <p:spPr>
            <a:xfrm>
              <a:off x="1475890" y="6134852"/>
              <a:ext cx="23495" cy="13970"/>
            </a:xfrm>
            <a:custGeom>
              <a:rect b="b" l="l" r="r" t="t"/>
              <a:pathLst>
                <a:path extrusionOk="0" h="13970" w="23494">
                  <a:moveTo>
                    <a:pt x="1756" y="13538"/>
                  </a:moveTo>
                  <a:lnTo>
                    <a:pt x="1103" y="10225"/>
                  </a:lnTo>
                  <a:lnTo>
                    <a:pt x="531" y="6953"/>
                  </a:lnTo>
                  <a:lnTo>
                    <a:pt x="0" y="3640"/>
                  </a:lnTo>
                  <a:lnTo>
                    <a:pt x="21287" y="0"/>
                  </a:lnTo>
                  <a:lnTo>
                    <a:pt x="22431" y="6585"/>
                  </a:lnTo>
                  <a:lnTo>
                    <a:pt x="23085" y="9857"/>
                  </a:lnTo>
                  <a:lnTo>
                    <a:pt x="1756" y="1353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3" name="Google Shape;963;p7"/>
            <p:cNvSpPr/>
            <p:nvPr/>
          </p:nvSpPr>
          <p:spPr>
            <a:xfrm>
              <a:off x="1497177" y="6127203"/>
              <a:ext cx="46355" cy="17780"/>
            </a:xfrm>
            <a:custGeom>
              <a:rect b="b" l="l" r="r" t="t"/>
              <a:pathLst>
                <a:path extrusionOk="0" h="17779" w="46355">
                  <a:moveTo>
                    <a:pt x="1797" y="17506"/>
                  </a:moveTo>
                  <a:lnTo>
                    <a:pt x="0" y="7648"/>
                  </a:lnTo>
                  <a:lnTo>
                    <a:pt x="44372" y="0"/>
                  </a:lnTo>
                  <a:lnTo>
                    <a:pt x="46211" y="9857"/>
                  </a:lnTo>
                  <a:lnTo>
                    <a:pt x="1797" y="1750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4" name="Google Shape;964;p7"/>
            <p:cNvSpPr/>
            <p:nvPr/>
          </p:nvSpPr>
          <p:spPr>
            <a:xfrm>
              <a:off x="1541550" y="6127162"/>
              <a:ext cx="1905" cy="10160"/>
            </a:xfrm>
            <a:custGeom>
              <a:rect b="b" l="l" r="r" t="t"/>
              <a:pathLst>
                <a:path extrusionOk="0" h="10160" w="1905">
                  <a:moveTo>
                    <a:pt x="1184" y="6626"/>
                  </a:moveTo>
                  <a:lnTo>
                    <a:pt x="572" y="3312"/>
                  </a:lnTo>
                  <a:lnTo>
                    <a:pt x="0" y="40"/>
                  </a:lnTo>
                  <a:lnTo>
                    <a:pt x="653" y="3312"/>
                  </a:lnTo>
                  <a:lnTo>
                    <a:pt x="1184" y="6626"/>
                  </a:lnTo>
                  <a:close/>
                </a:path>
                <a:path extrusionOk="0" h="10160" w="1905">
                  <a:moveTo>
                    <a:pt x="1879" y="9898"/>
                  </a:moveTo>
                  <a:lnTo>
                    <a:pt x="1184" y="6626"/>
                  </a:lnTo>
                  <a:lnTo>
                    <a:pt x="1879"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5" name="Google Shape;965;p7"/>
            <p:cNvSpPr/>
            <p:nvPr/>
          </p:nvSpPr>
          <p:spPr>
            <a:xfrm>
              <a:off x="2199013" y="6116651"/>
              <a:ext cx="22860" cy="12700"/>
            </a:xfrm>
            <a:custGeom>
              <a:rect b="b" l="l" r="r" t="t"/>
              <a:pathLst>
                <a:path extrusionOk="0" h="12700" w="22860">
                  <a:moveTo>
                    <a:pt x="21491" y="12475"/>
                  </a:moveTo>
                  <a:lnTo>
                    <a:pt x="0" y="9898"/>
                  </a:lnTo>
                  <a:lnTo>
                    <a:pt x="490" y="6626"/>
                  </a:lnTo>
                  <a:lnTo>
                    <a:pt x="939" y="3313"/>
                  </a:lnTo>
                  <a:lnTo>
                    <a:pt x="1307" y="0"/>
                  </a:lnTo>
                  <a:lnTo>
                    <a:pt x="22799" y="2535"/>
                  </a:lnTo>
                  <a:lnTo>
                    <a:pt x="21982" y="9162"/>
                  </a:lnTo>
                  <a:lnTo>
                    <a:pt x="21491" y="1247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6" name="Google Shape;966;p7"/>
            <p:cNvSpPr/>
            <p:nvPr/>
          </p:nvSpPr>
          <p:spPr>
            <a:xfrm>
              <a:off x="2154313" y="6111333"/>
              <a:ext cx="46355" cy="15240"/>
            </a:xfrm>
            <a:custGeom>
              <a:rect b="b" l="l" r="r" t="t"/>
              <a:pathLst>
                <a:path extrusionOk="0" h="15239" w="46355">
                  <a:moveTo>
                    <a:pt x="44699" y="15215"/>
                  </a:moveTo>
                  <a:lnTo>
                    <a:pt x="0" y="9939"/>
                  </a:lnTo>
                  <a:lnTo>
                    <a:pt x="939" y="3353"/>
                  </a:lnTo>
                  <a:lnTo>
                    <a:pt x="1307" y="0"/>
                  </a:lnTo>
                  <a:lnTo>
                    <a:pt x="46007" y="5317"/>
                  </a:lnTo>
                  <a:lnTo>
                    <a:pt x="45190" y="11943"/>
                  </a:lnTo>
                  <a:lnTo>
                    <a:pt x="44699" y="152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7" name="Google Shape;967;p7"/>
            <p:cNvSpPr/>
            <p:nvPr/>
          </p:nvSpPr>
          <p:spPr>
            <a:xfrm>
              <a:off x="2154272" y="6111333"/>
              <a:ext cx="1905" cy="10160"/>
            </a:xfrm>
            <a:custGeom>
              <a:rect b="b" l="l" r="r" t="t"/>
              <a:pathLst>
                <a:path extrusionOk="0" h="10160" w="1905">
                  <a:moveTo>
                    <a:pt x="40" y="9939"/>
                  </a:moveTo>
                  <a:lnTo>
                    <a:pt x="490" y="6626"/>
                  </a:lnTo>
                  <a:lnTo>
                    <a:pt x="858" y="3312"/>
                  </a:lnTo>
                  <a:lnTo>
                    <a:pt x="1266" y="0"/>
                  </a:lnTo>
                  <a:lnTo>
                    <a:pt x="980" y="3353"/>
                  </a:lnTo>
                  <a:lnTo>
                    <a:pt x="531" y="6667"/>
                  </a:lnTo>
                  <a:lnTo>
                    <a:pt x="40" y="99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8" name="Google Shape;968;p7"/>
            <p:cNvSpPr/>
            <p:nvPr/>
          </p:nvSpPr>
          <p:spPr>
            <a:xfrm>
              <a:off x="2178307" y="6254695"/>
              <a:ext cx="1270" cy="1270"/>
            </a:xfrm>
            <a:custGeom>
              <a:rect b="b" l="l" r="r" t="t"/>
              <a:pathLst>
                <a:path extrusionOk="0" h="1270" w="1269">
                  <a:moveTo>
                    <a:pt x="0" y="1201"/>
                  </a:moveTo>
                  <a:lnTo>
                    <a:pt x="276" y="613"/>
                  </a:lnTo>
                  <a:lnTo>
                    <a:pt x="644" y="0"/>
                  </a:lnTo>
                  <a:lnTo>
                    <a:pt x="317" y="654"/>
                  </a:lnTo>
                  <a:lnTo>
                    <a:pt x="0" y="1201"/>
                  </a:lnTo>
                  <a:close/>
                </a:path>
              </a:pathLst>
            </a:custGeom>
            <a:solidFill>
              <a:srgbClr val="BEB82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9" name="Google Shape;969;p7"/>
            <p:cNvSpPr/>
            <p:nvPr/>
          </p:nvSpPr>
          <p:spPr>
            <a:xfrm>
              <a:off x="2155008" y="6244306"/>
              <a:ext cx="24130" cy="19685"/>
            </a:xfrm>
            <a:custGeom>
              <a:rect b="b" l="l" r="r" t="t"/>
              <a:pathLst>
                <a:path extrusionOk="0" h="19685" w="24130">
                  <a:moveTo>
                    <a:pt x="18958" y="19060"/>
                  </a:moveTo>
                  <a:lnTo>
                    <a:pt x="0" y="8752"/>
                  </a:lnTo>
                  <a:lnTo>
                    <a:pt x="3309" y="2944"/>
                  </a:lnTo>
                  <a:lnTo>
                    <a:pt x="4903" y="0"/>
                  </a:lnTo>
                  <a:lnTo>
                    <a:pt x="23943" y="10389"/>
                  </a:lnTo>
                  <a:lnTo>
                    <a:pt x="23575" y="11002"/>
                  </a:lnTo>
                  <a:lnTo>
                    <a:pt x="23248" y="11697"/>
                  </a:lnTo>
                  <a:lnTo>
                    <a:pt x="21614" y="14601"/>
                  </a:lnTo>
                  <a:lnTo>
                    <a:pt x="20266" y="16810"/>
                  </a:lnTo>
                  <a:lnTo>
                    <a:pt x="18958" y="190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0" name="Google Shape;970;p7"/>
            <p:cNvSpPr/>
            <p:nvPr/>
          </p:nvSpPr>
          <p:spPr>
            <a:xfrm>
              <a:off x="2115374" y="6222791"/>
              <a:ext cx="45085" cy="30480"/>
            </a:xfrm>
            <a:custGeom>
              <a:rect b="b" l="l" r="r" t="t"/>
              <a:pathLst>
                <a:path extrusionOk="0" h="30479" w="45085">
                  <a:moveTo>
                    <a:pt x="39633" y="30267"/>
                  </a:moveTo>
                  <a:lnTo>
                    <a:pt x="0" y="8753"/>
                  </a:lnTo>
                  <a:lnTo>
                    <a:pt x="3350" y="2944"/>
                  </a:lnTo>
                  <a:lnTo>
                    <a:pt x="4943" y="0"/>
                  </a:lnTo>
                  <a:lnTo>
                    <a:pt x="44536" y="21514"/>
                  </a:lnTo>
                  <a:lnTo>
                    <a:pt x="39633" y="302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1" name="Google Shape;971;p7"/>
            <p:cNvSpPr/>
            <p:nvPr/>
          </p:nvSpPr>
          <p:spPr>
            <a:xfrm>
              <a:off x="2115334" y="6222791"/>
              <a:ext cx="5080" cy="8890"/>
            </a:xfrm>
            <a:custGeom>
              <a:rect b="b" l="l" r="r" t="t"/>
              <a:pathLst>
                <a:path extrusionOk="0" h="8889" w="5080">
                  <a:moveTo>
                    <a:pt x="40" y="8753"/>
                  </a:moveTo>
                  <a:lnTo>
                    <a:pt x="1675" y="5808"/>
                  </a:lnTo>
                  <a:lnTo>
                    <a:pt x="3391" y="2904"/>
                  </a:lnTo>
                  <a:lnTo>
                    <a:pt x="4984" y="0"/>
                  </a:lnTo>
                  <a:lnTo>
                    <a:pt x="3391" y="2944"/>
                  </a:lnTo>
                  <a:lnTo>
                    <a:pt x="1756" y="5848"/>
                  </a:lnTo>
                  <a:lnTo>
                    <a:pt x="40" y="87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2" name="Google Shape;972;p7"/>
            <p:cNvSpPr/>
            <p:nvPr/>
          </p:nvSpPr>
          <p:spPr>
            <a:xfrm>
              <a:off x="1941560" y="6415071"/>
              <a:ext cx="15875" cy="24130"/>
            </a:xfrm>
            <a:custGeom>
              <a:rect b="b" l="l" r="r" t="t"/>
              <a:pathLst>
                <a:path extrusionOk="0" h="24129" w="15875">
                  <a:moveTo>
                    <a:pt x="6128" y="23559"/>
                  </a:moveTo>
                  <a:lnTo>
                    <a:pt x="0" y="2781"/>
                  </a:lnTo>
                  <a:lnTo>
                    <a:pt x="3227" y="1922"/>
                  </a:lnTo>
                  <a:lnTo>
                    <a:pt x="9601" y="0"/>
                  </a:lnTo>
                  <a:lnTo>
                    <a:pt x="15771" y="20778"/>
                  </a:lnTo>
                  <a:lnTo>
                    <a:pt x="12584" y="21759"/>
                  </a:lnTo>
                  <a:lnTo>
                    <a:pt x="6128" y="235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7"/>
            <p:cNvSpPr/>
            <p:nvPr/>
          </p:nvSpPr>
          <p:spPr>
            <a:xfrm>
              <a:off x="1928771" y="6371838"/>
              <a:ext cx="22860" cy="46355"/>
            </a:xfrm>
            <a:custGeom>
              <a:rect b="b" l="l" r="r" t="t"/>
              <a:pathLst>
                <a:path extrusionOk="0" h="46354" w="22860">
                  <a:moveTo>
                    <a:pt x="12788" y="46014"/>
                  </a:moveTo>
                  <a:lnTo>
                    <a:pt x="0" y="2781"/>
                  </a:lnTo>
                  <a:lnTo>
                    <a:pt x="6414" y="981"/>
                  </a:lnTo>
                  <a:lnTo>
                    <a:pt x="9601" y="0"/>
                  </a:lnTo>
                  <a:lnTo>
                    <a:pt x="22390" y="43233"/>
                  </a:lnTo>
                  <a:lnTo>
                    <a:pt x="16016" y="45155"/>
                  </a:lnTo>
                  <a:lnTo>
                    <a:pt x="12788" y="460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4" name="Google Shape;974;p7"/>
            <p:cNvSpPr/>
            <p:nvPr/>
          </p:nvSpPr>
          <p:spPr>
            <a:xfrm>
              <a:off x="1928771" y="6371838"/>
              <a:ext cx="10160" cy="3175"/>
            </a:xfrm>
            <a:custGeom>
              <a:rect b="b" l="l" r="r" t="t"/>
              <a:pathLst>
                <a:path extrusionOk="0" h="3175" w="10160">
                  <a:moveTo>
                    <a:pt x="0" y="2781"/>
                  </a:moveTo>
                  <a:lnTo>
                    <a:pt x="3227" y="1840"/>
                  </a:lnTo>
                  <a:lnTo>
                    <a:pt x="6414" y="940"/>
                  </a:lnTo>
                  <a:lnTo>
                    <a:pt x="9601" y="0"/>
                  </a:lnTo>
                  <a:lnTo>
                    <a:pt x="6414" y="981"/>
                  </a:lnTo>
                  <a:lnTo>
                    <a:pt x="3227" y="1922"/>
                  </a:lnTo>
                  <a:lnTo>
                    <a:pt x="0" y="278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5" name="Google Shape;975;p7"/>
            <p:cNvSpPr/>
            <p:nvPr/>
          </p:nvSpPr>
          <p:spPr>
            <a:xfrm>
              <a:off x="2202649" y="6074767"/>
              <a:ext cx="22225" cy="10160"/>
            </a:xfrm>
            <a:custGeom>
              <a:rect b="b" l="l" r="r" t="t"/>
              <a:pathLst>
                <a:path extrusionOk="0" h="10160" w="22225">
                  <a:moveTo>
                    <a:pt x="21532" y="10020"/>
                  </a:moveTo>
                  <a:lnTo>
                    <a:pt x="0" y="10020"/>
                  </a:lnTo>
                  <a:lnTo>
                    <a:pt x="122" y="3353"/>
                  </a:lnTo>
                  <a:lnTo>
                    <a:pt x="122" y="0"/>
                  </a:lnTo>
                  <a:lnTo>
                    <a:pt x="21818" y="0"/>
                  </a:lnTo>
                  <a:lnTo>
                    <a:pt x="21818" y="3394"/>
                  </a:lnTo>
                  <a:lnTo>
                    <a:pt x="21532"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6" name="Google Shape;976;p7"/>
            <p:cNvSpPr/>
            <p:nvPr/>
          </p:nvSpPr>
          <p:spPr>
            <a:xfrm>
              <a:off x="2157582" y="6074767"/>
              <a:ext cx="45720" cy="10160"/>
            </a:xfrm>
            <a:custGeom>
              <a:rect b="b" l="l" r="r" t="t"/>
              <a:pathLst>
                <a:path extrusionOk="0" h="10160" w="45719">
                  <a:moveTo>
                    <a:pt x="45067" y="10020"/>
                  </a:moveTo>
                  <a:lnTo>
                    <a:pt x="0" y="10020"/>
                  </a:lnTo>
                  <a:lnTo>
                    <a:pt x="163" y="3353"/>
                  </a:lnTo>
                  <a:lnTo>
                    <a:pt x="163" y="0"/>
                  </a:lnTo>
                  <a:lnTo>
                    <a:pt x="45190" y="0"/>
                  </a:lnTo>
                  <a:lnTo>
                    <a:pt x="45067"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7" name="Google Shape;977;p7"/>
            <p:cNvSpPr/>
            <p:nvPr/>
          </p:nvSpPr>
          <p:spPr>
            <a:xfrm>
              <a:off x="2157500" y="6078175"/>
              <a:ext cx="635" cy="6985"/>
            </a:xfrm>
            <a:custGeom>
              <a:rect b="b" l="l" r="r" t="t"/>
              <a:pathLst>
                <a:path extrusionOk="0" h="6985" w="635">
                  <a:moveTo>
                    <a:pt x="81" y="6612"/>
                  </a:moveTo>
                  <a:lnTo>
                    <a:pt x="81" y="3299"/>
                  </a:lnTo>
                  <a:lnTo>
                    <a:pt x="244" y="0"/>
                  </a:lnTo>
                  <a:lnTo>
                    <a:pt x="204" y="3299"/>
                  </a:lnTo>
                  <a:lnTo>
                    <a:pt x="81" y="66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8" name="Google Shape;978;p7"/>
            <p:cNvSpPr/>
            <p:nvPr/>
          </p:nvSpPr>
          <p:spPr>
            <a:xfrm>
              <a:off x="2190678" y="6157471"/>
              <a:ext cx="23495" cy="15240"/>
            </a:xfrm>
            <a:custGeom>
              <a:rect b="b" l="l" r="r" t="t"/>
              <a:pathLst>
                <a:path extrusionOk="0" h="15239" w="23494">
                  <a:moveTo>
                    <a:pt x="21042" y="14765"/>
                  </a:moveTo>
                  <a:lnTo>
                    <a:pt x="0" y="9734"/>
                  </a:lnTo>
                  <a:lnTo>
                    <a:pt x="1675" y="3272"/>
                  </a:lnTo>
                  <a:lnTo>
                    <a:pt x="2451" y="0"/>
                  </a:lnTo>
                  <a:lnTo>
                    <a:pt x="23412" y="5030"/>
                  </a:lnTo>
                  <a:lnTo>
                    <a:pt x="22676" y="8303"/>
                  </a:lnTo>
                  <a:lnTo>
                    <a:pt x="21900" y="11534"/>
                  </a:lnTo>
                  <a:lnTo>
                    <a:pt x="21042" y="1476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9" name="Google Shape;979;p7"/>
            <p:cNvSpPr/>
            <p:nvPr/>
          </p:nvSpPr>
          <p:spPr>
            <a:xfrm>
              <a:off x="2146836" y="6147000"/>
              <a:ext cx="46355" cy="20320"/>
            </a:xfrm>
            <a:custGeom>
              <a:rect b="b" l="l" r="r" t="t"/>
              <a:pathLst>
                <a:path extrusionOk="0" h="20320" w="46355">
                  <a:moveTo>
                    <a:pt x="43841" y="20205"/>
                  </a:moveTo>
                  <a:lnTo>
                    <a:pt x="0" y="9734"/>
                  </a:lnTo>
                  <a:lnTo>
                    <a:pt x="1716" y="3272"/>
                  </a:lnTo>
                  <a:lnTo>
                    <a:pt x="2492" y="0"/>
                  </a:lnTo>
                  <a:lnTo>
                    <a:pt x="46293" y="10470"/>
                  </a:lnTo>
                  <a:lnTo>
                    <a:pt x="43841" y="2020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0" name="Google Shape;980;p7"/>
            <p:cNvSpPr/>
            <p:nvPr/>
          </p:nvSpPr>
          <p:spPr>
            <a:xfrm>
              <a:off x="2146754" y="6147000"/>
              <a:ext cx="3175" cy="10160"/>
            </a:xfrm>
            <a:custGeom>
              <a:rect b="b" l="l" r="r" t="t"/>
              <a:pathLst>
                <a:path extrusionOk="0" h="10160" w="3175">
                  <a:moveTo>
                    <a:pt x="81" y="9734"/>
                  </a:moveTo>
                  <a:lnTo>
                    <a:pt x="858" y="6462"/>
                  </a:lnTo>
                  <a:lnTo>
                    <a:pt x="1675" y="3231"/>
                  </a:lnTo>
                  <a:lnTo>
                    <a:pt x="2451" y="0"/>
                  </a:lnTo>
                  <a:lnTo>
                    <a:pt x="1797" y="3272"/>
                  </a:lnTo>
                  <a:lnTo>
                    <a:pt x="980" y="6503"/>
                  </a:lnTo>
                  <a:lnTo>
                    <a:pt x="81"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1" name="Google Shape;981;p7"/>
            <p:cNvSpPr/>
            <p:nvPr/>
          </p:nvSpPr>
          <p:spPr>
            <a:xfrm>
              <a:off x="2177480" y="6197514"/>
              <a:ext cx="24130" cy="17145"/>
            </a:xfrm>
            <a:custGeom>
              <a:rect b="b" l="l" r="r" t="t"/>
              <a:pathLst>
                <a:path extrusionOk="0" h="17145" w="24130">
                  <a:moveTo>
                    <a:pt x="20266" y="16810"/>
                  </a:moveTo>
                  <a:lnTo>
                    <a:pt x="0" y="9325"/>
                  </a:lnTo>
                  <a:lnTo>
                    <a:pt x="3595" y="0"/>
                  </a:lnTo>
                  <a:lnTo>
                    <a:pt x="23943" y="7485"/>
                  </a:lnTo>
                  <a:lnTo>
                    <a:pt x="22799" y="10593"/>
                  </a:lnTo>
                  <a:lnTo>
                    <a:pt x="21491" y="13702"/>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2" name="Google Shape;982;p7"/>
            <p:cNvSpPr/>
            <p:nvPr/>
          </p:nvSpPr>
          <p:spPr>
            <a:xfrm>
              <a:off x="2135191" y="6181930"/>
              <a:ext cx="46355" cy="25400"/>
            </a:xfrm>
            <a:custGeom>
              <a:rect b="b" l="l" r="r" t="t"/>
              <a:pathLst>
                <a:path extrusionOk="0" h="25400" w="46355">
                  <a:moveTo>
                    <a:pt x="42289" y="24909"/>
                  </a:moveTo>
                  <a:lnTo>
                    <a:pt x="0" y="9325"/>
                  </a:lnTo>
                  <a:lnTo>
                    <a:pt x="2451" y="3149"/>
                  </a:lnTo>
                  <a:lnTo>
                    <a:pt x="3595" y="0"/>
                  </a:lnTo>
                  <a:lnTo>
                    <a:pt x="45884" y="15583"/>
                  </a:lnTo>
                  <a:lnTo>
                    <a:pt x="42289" y="2490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3" name="Google Shape;983;p7"/>
            <p:cNvSpPr/>
            <p:nvPr/>
          </p:nvSpPr>
          <p:spPr>
            <a:xfrm>
              <a:off x="2135109" y="6185080"/>
              <a:ext cx="2540" cy="6350"/>
            </a:xfrm>
            <a:custGeom>
              <a:rect b="b" l="l" r="r" t="t"/>
              <a:pathLst>
                <a:path extrusionOk="0" h="6350" w="2539">
                  <a:moveTo>
                    <a:pt x="81" y="6176"/>
                  </a:moveTo>
                  <a:lnTo>
                    <a:pt x="1225" y="3067"/>
                  </a:lnTo>
                  <a:lnTo>
                    <a:pt x="2533" y="0"/>
                  </a:lnTo>
                  <a:lnTo>
                    <a:pt x="81" y="61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4" name="Google Shape;984;p7"/>
            <p:cNvSpPr/>
            <p:nvPr/>
          </p:nvSpPr>
          <p:spPr>
            <a:xfrm>
              <a:off x="1989570" y="6396747"/>
              <a:ext cx="18415" cy="24130"/>
            </a:xfrm>
            <a:custGeom>
              <a:rect b="b" l="l" r="r" t="t"/>
              <a:pathLst>
                <a:path extrusionOk="0" h="24129" w="18414">
                  <a:moveTo>
                    <a:pt x="9070" y="23764"/>
                  </a:moveTo>
                  <a:lnTo>
                    <a:pt x="0" y="4131"/>
                  </a:lnTo>
                  <a:lnTo>
                    <a:pt x="3064" y="2822"/>
                  </a:lnTo>
                  <a:lnTo>
                    <a:pt x="9111" y="0"/>
                  </a:lnTo>
                  <a:lnTo>
                    <a:pt x="18182" y="19673"/>
                  </a:lnTo>
                  <a:lnTo>
                    <a:pt x="12135" y="22455"/>
                  </a:lnTo>
                  <a:lnTo>
                    <a:pt x="9070"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5" name="Google Shape;985;p7"/>
            <p:cNvSpPr/>
            <p:nvPr/>
          </p:nvSpPr>
          <p:spPr>
            <a:xfrm>
              <a:off x="1970652" y="6355805"/>
              <a:ext cx="28575" cy="45085"/>
            </a:xfrm>
            <a:custGeom>
              <a:rect b="b" l="l" r="r" t="t"/>
              <a:pathLst>
                <a:path extrusionOk="0" h="45085" w="28575">
                  <a:moveTo>
                    <a:pt x="18917" y="45074"/>
                  </a:moveTo>
                  <a:lnTo>
                    <a:pt x="0" y="4131"/>
                  </a:lnTo>
                  <a:lnTo>
                    <a:pt x="3064" y="2822"/>
                  </a:lnTo>
                  <a:lnTo>
                    <a:pt x="9111" y="0"/>
                  </a:lnTo>
                  <a:lnTo>
                    <a:pt x="28029" y="40942"/>
                  </a:lnTo>
                  <a:lnTo>
                    <a:pt x="21982" y="43765"/>
                  </a:lnTo>
                  <a:lnTo>
                    <a:pt x="18917" y="45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6" name="Google Shape;986;p7"/>
            <p:cNvSpPr/>
            <p:nvPr/>
          </p:nvSpPr>
          <p:spPr>
            <a:xfrm>
              <a:off x="1970652" y="6355763"/>
              <a:ext cx="9525" cy="4445"/>
            </a:xfrm>
            <a:custGeom>
              <a:rect b="b" l="l" r="r" t="t"/>
              <a:pathLst>
                <a:path extrusionOk="0" h="4445" w="9525">
                  <a:moveTo>
                    <a:pt x="0" y="4172"/>
                  </a:moveTo>
                  <a:lnTo>
                    <a:pt x="3023" y="2822"/>
                  </a:lnTo>
                  <a:lnTo>
                    <a:pt x="6087" y="1431"/>
                  </a:lnTo>
                  <a:lnTo>
                    <a:pt x="9070" y="0"/>
                  </a:lnTo>
                  <a:lnTo>
                    <a:pt x="6087" y="1472"/>
                  </a:lnTo>
                  <a:lnTo>
                    <a:pt x="3064" y="2863"/>
                  </a:lnTo>
                  <a:lnTo>
                    <a:pt x="0" y="417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7" name="Google Shape;987;p7"/>
            <p:cNvSpPr/>
            <p:nvPr/>
          </p:nvSpPr>
          <p:spPr>
            <a:xfrm>
              <a:off x="1579508" y="6324924"/>
              <a:ext cx="22860" cy="22860"/>
            </a:xfrm>
            <a:custGeom>
              <a:rect b="b" l="l" r="r" t="t"/>
              <a:pathLst>
                <a:path extrusionOk="0" h="22860" w="22859">
                  <a:moveTo>
                    <a:pt x="7191" y="22291"/>
                  </a:moveTo>
                  <a:lnTo>
                    <a:pt x="2328" y="17669"/>
                  </a:lnTo>
                  <a:lnTo>
                    <a:pt x="0" y="15338"/>
                  </a:lnTo>
                  <a:lnTo>
                    <a:pt x="15322" y="0"/>
                  </a:lnTo>
                  <a:lnTo>
                    <a:pt x="17651" y="2372"/>
                  </a:lnTo>
                  <a:lnTo>
                    <a:pt x="22472" y="7035"/>
                  </a:lnTo>
                  <a:lnTo>
                    <a:pt x="719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8" name="Google Shape;988;p7"/>
            <p:cNvSpPr/>
            <p:nvPr/>
          </p:nvSpPr>
          <p:spPr>
            <a:xfrm>
              <a:off x="1594831" y="6293061"/>
              <a:ext cx="39370" cy="39370"/>
            </a:xfrm>
            <a:custGeom>
              <a:rect b="b" l="l" r="r" t="t"/>
              <a:pathLst>
                <a:path extrusionOk="0" h="39370" w="39369">
                  <a:moveTo>
                    <a:pt x="7150" y="38897"/>
                  </a:moveTo>
                  <a:lnTo>
                    <a:pt x="2329" y="34234"/>
                  </a:lnTo>
                  <a:lnTo>
                    <a:pt x="0" y="31862"/>
                  </a:lnTo>
                  <a:lnTo>
                    <a:pt x="31829" y="0"/>
                  </a:lnTo>
                  <a:lnTo>
                    <a:pt x="36568" y="4703"/>
                  </a:lnTo>
                  <a:lnTo>
                    <a:pt x="38979" y="6994"/>
                  </a:lnTo>
                  <a:lnTo>
                    <a:pt x="715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9" name="Google Shape;989;p7"/>
            <p:cNvSpPr/>
            <p:nvPr/>
          </p:nvSpPr>
          <p:spPr>
            <a:xfrm>
              <a:off x="1626660" y="6293020"/>
              <a:ext cx="7620" cy="7620"/>
            </a:xfrm>
            <a:custGeom>
              <a:rect b="b" l="l" r="r" t="t"/>
              <a:pathLst>
                <a:path extrusionOk="0" h="7620" w="7619">
                  <a:moveTo>
                    <a:pt x="7150" y="7035"/>
                  </a:moveTo>
                  <a:lnTo>
                    <a:pt x="4739" y="4744"/>
                  </a:lnTo>
                  <a:lnTo>
                    <a:pt x="2369" y="2413"/>
                  </a:lnTo>
                  <a:lnTo>
                    <a:pt x="0" y="40"/>
                  </a:lnTo>
                  <a:lnTo>
                    <a:pt x="2369" y="2372"/>
                  </a:lnTo>
                  <a:lnTo>
                    <a:pt x="4821" y="4662"/>
                  </a:lnTo>
                  <a:lnTo>
                    <a:pt x="7231" y="69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0" name="Google Shape;990;p7"/>
            <p:cNvSpPr/>
            <p:nvPr/>
          </p:nvSpPr>
          <p:spPr>
            <a:xfrm>
              <a:off x="1550539" y="6293838"/>
              <a:ext cx="23495" cy="21590"/>
            </a:xfrm>
            <a:custGeom>
              <a:rect b="b" l="l" r="r" t="t"/>
              <a:pathLst>
                <a:path extrusionOk="0" h="21589" w="23494">
                  <a:moveTo>
                    <a:pt x="6169" y="21228"/>
                  </a:moveTo>
                  <a:lnTo>
                    <a:pt x="4045" y="18692"/>
                  </a:lnTo>
                  <a:lnTo>
                    <a:pt x="2043" y="15992"/>
                  </a:lnTo>
                  <a:lnTo>
                    <a:pt x="0" y="13374"/>
                  </a:lnTo>
                  <a:lnTo>
                    <a:pt x="16956" y="0"/>
                  </a:lnTo>
                  <a:lnTo>
                    <a:pt x="21083" y="5235"/>
                  </a:lnTo>
                  <a:lnTo>
                    <a:pt x="23207" y="7812"/>
                  </a:lnTo>
                  <a:lnTo>
                    <a:pt x="6169" y="2122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1" name="Google Shape;991;p7"/>
            <p:cNvSpPr/>
            <p:nvPr/>
          </p:nvSpPr>
          <p:spPr>
            <a:xfrm>
              <a:off x="1567496" y="6265943"/>
              <a:ext cx="41910" cy="36195"/>
            </a:xfrm>
            <a:custGeom>
              <a:rect b="b" l="l" r="r" t="t"/>
              <a:pathLst>
                <a:path extrusionOk="0" h="36195" w="41909">
                  <a:moveTo>
                    <a:pt x="6251" y="35707"/>
                  </a:moveTo>
                  <a:lnTo>
                    <a:pt x="0" y="27895"/>
                  </a:lnTo>
                  <a:lnTo>
                    <a:pt x="35342" y="0"/>
                  </a:lnTo>
                  <a:lnTo>
                    <a:pt x="41635" y="7771"/>
                  </a:lnTo>
                  <a:lnTo>
                    <a:pt x="6251" y="3570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2" name="Google Shape;992;p7"/>
            <p:cNvSpPr/>
            <p:nvPr/>
          </p:nvSpPr>
          <p:spPr>
            <a:xfrm>
              <a:off x="1602839" y="6265861"/>
              <a:ext cx="6350" cy="8255"/>
            </a:xfrm>
            <a:custGeom>
              <a:rect b="b" l="l" r="r" t="t"/>
              <a:pathLst>
                <a:path extrusionOk="0" h="8254" w="6350">
                  <a:moveTo>
                    <a:pt x="4167" y="5276"/>
                  </a:moveTo>
                  <a:lnTo>
                    <a:pt x="2083" y="2699"/>
                  </a:lnTo>
                  <a:lnTo>
                    <a:pt x="0" y="81"/>
                  </a:lnTo>
                  <a:lnTo>
                    <a:pt x="4167" y="5276"/>
                  </a:lnTo>
                  <a:close/>
                </a:path>
                <a:path extrusionOk="0" h="8254" w="6350">
                  <a:moveTo>
                    <a:pt x="6333" y="7853"/>
                  </a:moveTo>
                  <a:lnTo>
                    <a:pt x="4167" y="5276"/>
                  </a:lnTo>
                  <a:lnTo>
                    <a:pt x="6333" y="78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3" name="Google Shape;993;p7"/>
            <p:cNvSpPr/>
            <p:nvPr/>
          </p:nvSpPr>
          <p:spPr>
            <a:xfrm>
              <a:off x="1525615" y="6260053"/>
              <a:ext cx="24130" cy="20320"/>
            </a:xfrm>
            <a:custGeom>
              <a:rect b="b" l="l" r="r" t="t"/>
              <a:pathLst>
                <a:path extrusionOk="0" h="20320" w="24130">
                  <a:moveTo>
                    <a:pt x="5393" y="19796"/>
                  </a:moveTo>
                  <a:lnTo>
                    <a:pt x="1716" y="14192"/>
                  </a:lnTo>
                  <a:lnTo>
                    <a:pt x="0" y="11370"/>
                  </a:lnTo>
                  <a:lnTo>
                    <a:pt x="18468" y="0"/>
                  </a:lnTo>
                  <a:lnTo>
                    <a:pt x="20184" y="2863"/>
                  </a:lnTo>
                  <a:lnTo>
                    <a:pt x="21982" y="5685"/>
                  </a:lnTo>
                  <a:lnTo>
                    <a:pt x="23820" y="8466"/>
                  </a:lnTo>
                  <a:lnTo>
                    <a:pt x="5393" y="197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4" name="Google Shape;994;p7"/>
            <p:cNvSpPr/>
            <p:nvPr/>
          </p:nvSpPr>
          <p:spPr>
            <a:xfrm>
              <a:off x="1544084" y="6236453"/>
              <a:ext cx="43815" cy="32384"/>
            </a:xfrm>
            <a:custGeom>
              <a:rect b="b" l="l" r="r" t="t"/>
              <a:pathLst>
                <a:path extrusionOk="0" h="32385" w="43815">
                  <a:moveTo>
                    <a:pt x="5352" y="32067"/>
                  </a:moveTo>
                  <a:lnTo>
                    <a:pt x="1716" y="26463"/>
                  </a:lnTo>
                  <a:lnTo>
                    <a:pt x="0" y="23600"/>
                  </a:lnTo>
                  <a:lnTo>
                    <a:pt x="38366" y="0"/>
                  </a:lnTo>
                  <a:lnTo>
                    <a:pt x="41880" y="5685"/>
                  </a:lnTo>
                  <a:lnTo>
                    <a:pt x="43719" y="8466"/>
                  </a:lnTo>
                  <a:lnTo>
                    <a:pt x="5352" y="320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5" name="Google Shape;995;p7"/>
            <p:cNvSpPr/>
            <p:nvPr/>
          </p:nvSpPr>
          <p:spPr>
            <a:xfrm>
              <a:off x="1582450" y="6236453"/>
              <a:ext cx="5715" cy="8890"/>
            </a:xfrm>
            <a:custGeom>
              <a:rect b="b" l="l" r="r" t="t"/>
              <a:pathLst>
                <a:path extrusionOk="0" h="8889" w="5715">
                  <a:moveTo>
                    <a:pt x="5352" y="8466"/>
                  </a:moveTo>
                  <a:lnTo>
                    <a:pt x="3513" y="5685"/>
                  </a:lnTo>
                  <a:lnTo>
                    <a:pt x="1756" y="2863"/>
                  </a:lnTo>
                  <a:lnTo>
                    <a:pt x="0" y="0"/>
                  </a:lnTo>
                  <a:lnTo>
                    <a:pt x="1756" y="2822"/>
                  </a:lnTo>
                  <a:lnTo>
                    <a:pt x="3595" y="5644"/>
                  </a:lnTo>
                  <a:lnTo>
                    <a:pt x="5434" y="842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6" name="Google Shape;996;p7"/>
            <p:cNvSpPr/>
            <p:nvPr/>
          </p:nvSpPr>
          <p:spPr>
            <a:xfrm>
              <a:off x="1504941" y="6223405"/>
              <a:ext cx="24130" cy="18415"/>
            </a:xfrm>
            <a:custGeom>
              <a:rect b="b" l="l" r="r" t="t"/>
              <a:pathLst>
                <a:path extrusionOk="0" h="18414" w="24130">
                  <a:moveTo>
                    <a:pt x="4290" y="18160"/>
                  </a:moveTo>
                  <a:lnTo>
                    <a:pt x="2778" y="15133"/>
                  </a:lnTo>
                  <a:lnTo>
                    <a:pt x="0" y="9080"/>
                  </a:lnTo>
                  <a:lnTo>
                    <a:pt x="19612" y="0"/>
                  </a:lnTo>
                  <a:lnTo>
                    <a:pt x="21001" y="3067"/>
                  </a:lnTo>
                  <a:lnTo>
                    <a:pt x="23902" y="9039"/>
                  </a:lnTo>
                  <a:lnTo>
                    <a:pt x="4290" y="181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7" name="Google Shape;997;p7"/>
            <p:cNvSpPr/>
            <p:nvPr/>
          </p:nvSpPr>
          <p:spPr>
            <a:xfrm>
              <a:off x="1524553" y="6204508"/>
              <a:ext cx="45720" cy="27940"/>
            </a:xfrm>
            <a:custGeom>
              <a:rect b="b" l="l" r="r" t="t"/>
              <a:pathLst>
                <a:path extrusionOk="0" h="27939" w="45719">
                  <a:moveTo>
                    <a:pt x="4290" y="27935"/>
                  </a:moveTo>
                  <a:lnTo>
                    <a:pt x="1389" y="21964"/>
                  </a:lnTo>
                  <a:lnTo>
                    <a:pt x="0" y="18896"/>
                  </a:lnTo>
                  <a:lnTo>
                    <a:pt x="40859" y="0"/>
                  </a:lnTo>
                  <a:lnTo>
                    <a:pt x="42248" y="3026"/>
                  </a:lnTo>
                  <a:lnTo>
                    <a:pt x="45190" y="8998"/>
                  </a:lnTo>
                  <a:lnTo>
                    <a:pt x="4290" y="2793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7"/>
            <p:cNvSpPr/>
            <p:nvPr/>
          </p:nvSpPr>
          <p:spPr>
            <a:xfrm>
              <a:off x="1565412" y="6204426"/>
              <a:ext cx="4445" cy="9525"/>
            </a:xfrm>
            <a:custGeom>
              <a:rect b="b" l="l" r="r" t="t"/>
              <a:pathLst>
                <a:path extrusionOk="0" h="9525" w="4444">
                  <a:moveTo>
                    <a:pt x="4331" y="9080"/>
                  </a:moveTo>
                  <a:lnTo>
                    <a:pt x="1389" y="3108"/>
                  </a:lnTo>
                  <a:lnTo>
                    <a:pt x="0" y="81"/>
                  </a:lnTo>
                  <a:lnTo>
                    <a:pt x="1470" y="3026"/>
                  </a:lnTo>
                  <a:lnTo>
                    <a:pt x="2900" y="6094"/>
                  </a:lnTo>
                  <a:lnTo>
                    <a:pt x="4412" y="90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7"/>
            <p:cNvSpPr/>
            <p:nvPr/>
          </p:nvSpPr>
          <p:spPr>
            <a:xfrm>
              <a:off x="1485859" y="6175427"/>
              <a:ext cx="24130" cy="15875"/>
            </a:xfrm>
            <a:custGeom>
              <a:rect b="b" l="l" r="r" t="t"/>
              <a:pathLst>
                <a:path extrusionOk="0" h="15875" w="24130">
                  <a:moveTo>
                    <a:pt x="2900" y="15706"/>
                  </a:moveTo>
                  <a:lnTo>
                    <a:pt x="1879" y="12556"/>
                  </a:lnTo>
                  <a:lnTo>
                    <a:pt x="898" y="9325"/>
                  </a:lnTo>
                  <a:lnTo>
                    <a:pt x="0" y="6135"/>
                  </a:lnTo>
                  <a:lnTo>
                    <a:pt x="20674" y="0"/>
                  </a:lnTo>
                  <a:lnTo>
                    <a:pt x="22635" y="6421"/>
                  </a:lnTo>
                  <a:lnTo>
                    <a:pt x="23657" y="9571"/>
                  </a:lnTo>
                  <a:lnTo>
                    <a:pt x="2900" y="157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0" name="Google Shape;1000;p7"/>
            <p:cNvSpPr/>
            <p:nvPr/>
          </p:nvSpPr>
          <p:spPr>
            <a:xfrm>
              <a:off x="1506534" y="6162625"/>
              <a:ext cx="46355" cy="22860"/>
            </a:xfrm>
            <a:custGeom>
              <a:rect b="b" l="l" r="r" t="t"/>
              <a:pathLst>
                <a:path extrusionOk="0" h="22860" w="46355">
                  <a:moveTo>
                    <a:pt x="2982" y="22373"/>
                  </a:moveTo>
                  <a:lnTo>
                    <a:pt x="0" y="12802"/>
                  </a:lnTo>
                  <a:lnTo>
                    <a:pt x="43228" y="0"/>
                  </a:lnTo>
                  <a:lnTo>
                    <a:pt x="45149" y="6421"/>
                  </a:lnTo>
                  <a:lnTo>
                    <a:pt x="46170" y="9571"/>
                  </a:lnTo>
                  <a:lnTo>
                    <a:pt x="2982" y="223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1" name="Google Shape;1001;p7"/>
            <p:cNvSpPr/>
            <p:nvPr/>
          </p:nvSpPr>
          <p:spPr>
            <a:xfrm>
              <a:off x="1549763" y="6162625"/>
              <a:ext cx="3175" cy="10160"/>
            </a:xfrm>
            <a:custGeom>
              <a:rect b="b" l="l" r="r" t="t"/>
              <a:pathLst>
                <a:path extrusionOk="0" h="10160" w="3175">
                  <a:moveTo>
                    <a:pt x="3064" y="9571"/>
                  </a:moveTo>
                  <a:lnTo>
                    <a:pt x="1920" y="6421"/>
                  </a:lnTo>
                  <a:lnTo>
                    <a:pt x="939" y="3231"/>
                  </a:lnTo>
                  <a:lnTo>
                    <a:pt x="0" y="0"/>
                  </a:lnTo>
                  <a:lnTo>
                    <a:pt x="2002" y="6380"/>
                  </a:lnTo>
                  <a:lnTo>
                    <a:pt x="3064"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2" name="Google Shape;1002;p7"/>
            <p:cNvSpPr/>
            <p:nvPr/>
          </p:nvSpPr>
          <p:spPr>
            <a:xfrm>
              <a:off x="1841742" y="6430410"/>
              <a:ext cx="10160" cy="22225"/>
            </a:xfrm>
            <a:custGeom>
              <a:rect b="b" l="l" r="r" t="t"/>
              <a:pathLst>
                <a:path extrusionOk="0" h="22225" w="10160">
                  <a:moveTo>
                    <a:pt x="7150" y="21800"/>
                  </a:moveTo>
                  <a:lnTo>
                    <a:pt x="5720" y="21800"/>
                  </a:lnTo>
                  <a:lnTo>
                    <a:pt x="3799" y="21800"/>
                  </a:lnTo>
                  <a:lnTo>
                    <a:pt x="1920" y="21678"/>
                  </a:lnTo>
                  <a:lnTo>
                    <a:pt x="0" y="21637"/>
                  </a:lnTo>
                  <a:lnTo>
                    <a:pt x="0" y="0"/>
                  </a:lnTo>
                  <a:lnTo>
                    <a:pt x="3799" y="81"/>
                  </a:lnTo>
                  <a:lnTo>
                    <a:pt x="7150" y="81"/>
                  </a:lnTo>
                  <a:lnTo>
                    <a:pt x="10051" y="40"/>
                  </a:lnTo>
                  <a:lnTo>
                    <a:pt x="10051" y="21678"/>
                  </a:lnTo>
                  <a:lnTo>
                    <a:pt x="8580" y="21678"/>
                  </a:lnTo>
                  <a:lnTo>
                    <a:pt x="7150" y="218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3" name="Google Shape;1003;p7"/>
            <p:cNvSpPr/>
            <p:nvPr/>
          </p:nvSpPr>
          <p:spPr>
            <a:xfrm>
              <a:off x="1841742" y="6385336"/>
              <a:ext cx="10160" cy="45720"/>
            </a:xfrm>
            <a:custGeom>
              <a:rect b="b" l="l" r="r" t="t"/>
              <a:pathLst>
                <a:path extrusionOk="0" h="45720" w="10160">
                  <a:moveTo>
                    <a:pt x="10051" y="45114"/>
                  </a:moveTo>
                  <a:lnTo>
                    <a:pt x="5720" y="45155"/>
                  </a:lnTo>
                  <a:lnTo>
                    <a:pt x="0" y="45073"/>
                  </a:lnTo>
                  <a:lnTo>
                    <a:pt x="0" y="0"/>
                  </a:lnTo>
                  <a:lnTo>
                    <a:pt x="7150" y="81"/>
                  </a:lnTo>
                  <a:lnTo>
                    <a:pt x="10051" y="40"/>
                  </a:lnTo>
                  <a:lnTo>
                    <a:pt x="10051"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4" name="Google Shape;1004;p7"/>
            <p:cNvSpPr/>
            <p:nvPr/>
          </p:nvSpPr>
          <p:spPr>
            <a:xfrm>
              <a:off x="1841742" y="6385254"/>
              <a:ext cx="10160" cy="635"/>
            </a:xfrm>
            <a:custGeom>
              <a:rect b="b" l="l" r="r" t="t"/>
              <a:pathLst>
                <a:path extrusionOk="0" h="635" w="10160">
                  <a:moveTo>
                    <a:pt x="3799" y="163"/>
                  </a:moveTo>
                  <a:lnTo>
                    <a:pt x="0" y="81"/>
                  </a:lnTo>
                  <a:lnTo>
                    <a:pt x="1920" y="40"/>
                  </a:lnTo>
                  <a:lnTo>
                    <a:pt x="3799" y="163"/>
                  </a:lnTo>
                  <a:close/>
                </a:path>
                <a:path extrusionOk="0" h="635" w="10160">
                  <a:moveTo>
                    <a:pt x="7150" y="163"/>
                  </a:moveTo>
                  <a:lnTo>
                    <a:pt x="8580" y="40"/>
                  </a:lnTo>
                  <a:lnTo>
                    <a:pt x="10051" y="40"/>
                  </a:lnTo>
                  <a:lnTo>
                    <a:pt x="8580" y="122"/>
                  </a:lnTo>
                  <a:lnTo>
                    <a:pt x="7150" y="16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5" name="Google Shape;1005;p7"/>
            <p:cNvSpPr/>
            <p:nvPr/>
          </p:nvSpPr>
          <p:spPr>
            <a:xfrm>
              <a:off x="1901192" y="6424806"/>
              <a:ext cx="13970" cy="23495"/>
            </a:xfrm>
            <a:custGeom>
              <a:rect b="b" l="l" r="r" t="t"/>
              <a:pathLst>
                <a:path extrusionOk="0" h="23495" w="13969">
                  <a:moveTo>
                    <a:pt x="3636" y="23027"/>
                  </a:moveTo>
                  <a:lnTo>
                    <a:pt x="0" y="1636"/>
                  </a:lnTo>
                  <a:lnTo>
                    <a:pt x="6578" y="572"/>
                  </a:lnTo>
                  <a:lnTo>
                    <a:pt x="9887" y="0"/>
                  </a:lnTo>
                  <a:lnTo>
                    <a:pt x="13524" y="21269"/>
                  </a:lnTo>
                  <a:lnTo>
                    <a:pt x="6986" y="22536"/>
                  </a:lnTo>
                  <a:lnTo>
                    <a:pt x="3636" y="2302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7"/>
            <p:cNvSpPr/>
            <p:nvPr/>
          </p:nvSpPr>
          <p:spPr>
            <a:xfrm>
              <a:off x="1893551" y="6380346"/>
              <a:ext cx="17780" cy="46355"/>
            </a:xfrm>
            <a:custGeom>
              <a:rect b="b" l="l" r="r" t="t"/>
              <a:pathLst>
                <a:path extrusionOk="0" h="46354" w="17780">
                  <a:moveTo>
                    <a:pt x="7640" y="46096"/>
                  </a:moveTo>
                  <a:lnTo>
                    <a:pt x="0" y="1636"/>
                  </a:lnTo>
                  <a:lnTo>
                    <a:pt x="6619" y="613"/>
                  </a:lnTo>
                  <a:lnTo>
                    <a:pt x="9887" y="0"/>
                  </a:lnTo>
                  <a:lnTo>
                    <a:pt x="17528" y="44460"/>
                  </a:lnTo>
                  <a:lnTo>
                    <a:pt x="7640" y="4609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7" name="Google Shape;1007;p7"/>
            <p:cNvSpPr/>
            <p:nvPr/>
          </p:nvSpPr>
          <p:spPr>
            <a:xfrm>
              <a:off x="1893551" y="6380264"/>
              <a:ext cx="10160" cy="1905"/>
            </a:xfrm>
            <a:custGeom>
              <a:rect b="b" l="l" r="r" t="t"/>
              <a:pathLst>
                <a:path extrusionOk="0" h="1904" w="10160">
                  <a:moveTo>
                    <a:pt x="3309" y="1227"/>
                  </a:moveTo>
                  <a:lnTo>
                    <a:pt x="9847" y="0"/>
                  </a:lnTo>
                  <a:lnTo>
                    <a:pt x="6619" y="695"/>
                  </a:lnTo>
                  <a:lnTo>
                    <a:pt x="3309" y="1227"/>
                  </a:lnTo>
                  <a:close/>
                </a:path>
                <a:path extrusionOk="0" h="1904" w="10160">
                  <a:moveTo>
                    <a:pt x="0" y="1717"/>
                  </a:moveTo>
                  <a:lnTo>
                    <a:pt x="3309" y="1227"/>
                  </a:lnTo>
                  <a:lnTo>
                    <a:pt x="0" y="17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8" name="Google Shape;1008;p7"/>
            <p:cNvSpPr/>
            <p:nvPr/>
          </p:nvSpPr>
          <p:spPr>
            <a:xfrm>
              <a:off x="1627681" y="6363739"/>
              <a:ext cx="20955" cy="23495"/>
            </a:xfrm>
            <a:custGeom>
              <a:rect b="b" l="l" r="r" t="t"/>
              <a:pathLst>
                <a:path extrusionOk="0" h="23495" w="20955">
                  <a:moveTo>
                    <a:pt x="8212" y="23436"/>
                  </a:moveTo>
                  <a:lnTo>
                    <a:pt x="5434" y="21555"/>
                  </a:lnTo>
                  <a:lnTo>
                    <a:pt x="0" y="17628"/>
                  </a:lnTo>
                  <a:lnTo>
                    <a:pt x="12502" y="0"/>
                  </a:lnTo>
                  <a:lnTo>
                    <a:pt x="17937" y="3844"/>
                  </a:lnTo>
                  <a:lnTo>
                    <a:pt x="20715" y="5726"/>
                  </a:lnTo>
                  <a:lnTo>
                    <a:pt x="8212" y="2343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9" name="Google Shape;1009;p7"/>
            <p:cNvSpPr/>
            <p:nvPr/>
          </p:nvSpPr>
          <p:spPr>
            <a:xfrm>
              <a:off x="1640184" y="6326887"/>
              <a:ext cx="34290" cy="43180"/>
            </a:xfrm>
            <a:custGeom>
              <a:rect b="b" l="l" r="r" t="t"/>
              <a:pathLst>
                <a:path extrusionOk="0" h="43179" w="34289">
                  <a:moveTo>
                    <a:pt x="8212" y="42578"/>
                  </a:moveTo>
                  <a:lnTo>
                    <a:pt x="0" y="36852"/>
                  </a:lnTo>
                  <a:lnTo>
                    <a:pt x="25986" y="0"/>
                  </a:lnTo>
                  <a:lnTo>
                    <a:pt x="31420" y="3885"/>
                  </a:lnTo>
                  <a:lnTo>
                    <a:pt x="34198" y="5767"/>
                  </a:lnTo>
                  <a:lnTo>
                    <a:pt x="8212" y="425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7"/>
            <p:cNvSpPr/>
            <p:nvPr/>
          </p:nvSpPr>
          <p:spPr>
            <a:xfrm>
              <a:off x="1666170" y="6326846"/>
              <a:ext cx="8255" cy="6350"/>
            </a:xfrm>
            <a:custGeom>
              <a:rect b="b" l="l" r="r" t="t"/>
              <a:pathLst>
                <a:path extrusionOk="0" h="6350" w="8255">
                  <a:moveTo>
                    <a:pt x="8212" y="5808"/>
                  </a:moveTo>
                  <a:lnTo>
                    <a:pt x="5434" y="3926"/>
                  </a:lnTo>
                  <a:lnTo>
                    <a:pt x="2696" y="2004"/>
                  </a:lnTo>
                  <a:lnTo>
                    <a:pt x="0" y="40"/>
                  </a:lnTo>
                  <a:lnTo>
                    <a:pt x="2737" y="1922"/>
                  </a:lnTo>
                  <a:lnTo>
                    <a:pt x="5475" y="3926"/>
                  </a:lnTo>
                  <a:lnTo>
                    <a:pt x="8212" y="57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7"/>
            <p:cNvSpPr/>
            <p:nvPr/>
          </p:nvSpPr>
          <p:spPr>
            <a:xfrm>
              <a:off x="1798104" y="6427424"/>
              <a:ext cx="12700" cy="22860"/>
            </a:xfrm>
            <a:custGeom>
              <a:rect b="b" l="l" r="r" t="t"/>
              <a:pathLst>
                <a:path extrusionOk="0" h="22860" w="12700">
                  <a:moveTo>
                    <a:pt x="9928" y="22700"/>
                  </a:moveTo>
                  <a:lnTo>
                    <a:pt x="6578" y="22373"/>
                  </a:lnTo>
                  <a:lnTo>
                    <a:pt x="3309" y="21882"/>
                  </a:lnTo>
                  <a:lnTo>
                    <a:pt x="0" y="21432"/>
                  </a:lnTo>
                  <a:lnTo>
                    <a:pt x="2533" y="0"/>
                  </a:lnTo>
                  <a:lnTo>
                    <a:pt x="5842" y="449"/>
                  </a:lnTo>
                  <a:lnTo>
                    <a:pt x="12462" y="1145"/>
                  </a:lnTo>
                  <a:lnTo>
                    <a:pt x="9928"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2" name="Google Shape;1012;p7"/>
            <p:cNvSpPr/>
            <p:nvPr/>
          </p:nvSpPr>
          <p:spPr>
            <a:xfrm>
              <a:off x="1800637" y="6382636"/>
              <a:ext cx="15240" cy="46355"/>
            </a:xfrm>
            <a:custGeom>
              <a:rect b="b" l="l" r="r" t="t"/>
              <a:pathLst>
                <a:path extrusionOk="0" h="46354" w="15239">
                  <a:moveTo>
                    <a:pt x="9928" y="45932"/>
                  </a:moveTo>
                  <a:lnTo>
                    <a:pt x="3309" y="45237"/>
                  </a:lnTo>
                  <a:lnTo>
                    <a:pt x="0" y="44787"/>
                  </a:lnTo>
                  <a:lnTo>
                    <a:pt x="5311" y="0"/>
                  </a:lnTo>
                  <a:lnTo>
                    <a:pt x="11889" y="859"/>
                  </a:lnTo>
                  <a:lnTo>
                    <a:pt x="15240" y="1186"/>
                  </a:lnTo>
                  <a:lnTo>
                    <a:pt x="9928"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3" name="Google Shape;1013;p7"/>
            <p:cNvSpPr/>
            <p:nvPr/>
          </p:nvSpPr>
          <p:spPr>
            <a:xfrm>
              <a:off x="1805949" y="6382554"/>
              <a:ext cx="6985" cy="1270"/>
            </a:xfrm>
            <a:custGeom>
              <a:rect b="b" l="l" r="r" t="t"/>
              <a:pathLst>
                <a:path extrusionOk="0" h="1270" w="6985">
                  <a:moveTo>
                    <a:pt x="6578" y="940"/>
                  </a:moveTo>
                  <a:lnTo>
                    <a:pt x="3268" y="531"/>
                  </a:lnTo>
                  <a:lnTo>
                    <a:pt x="0" y="81"/>
                  </a:lnTo>
                  <a:lnTo>
                    <a:pt x="3309" y="449"/>
                  </a:lnTo>
                  <a:lnTo>
                    <a:pt x="6578" y="9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4" name="Google Shape;1014;p7"/>
            <p:cNvSpPr/>
            <p:nvPr/>
          </p:nvSpPr>
          <p:spPr>
            <a:xfrm>
              <a:off x="1713689" y="6407341"/>
              <a:ext cx="17145" cy="24130"/>
            </a:xfrm>
            <a:custGeom>
              <a:rect b="b" l="l" r="r" t="t"/>
              <a:pathLst>
                <a:path extrusionOk="0" h="24129" w="17144">
                  <a:moveTo>
                    <a:pt x="9397" y="23723"/>
                  </a:moveTo>
                  <a:lnTo>
                    <a:pt x="3105" y="21514"/>
                  </a:lnTo>
                  <a:lnTo>
                    <a:pt x="0" y="20328"/>
                  </a:lnTo>
                  <a:lnTo>
                    <a:pt x="7436" y="0"/>
                  </a:lnTo>
                  <a:lnTo>
                    <a:pt x="13687" y="2331"/>
                  </a:lnTo>
                  <a:lnTo>
                    <a:pt x="16833" y="3435"/>
                  </a:lnTo>
                  <a:lnTo>
                    <a:pt x="9397"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5" name="Google Shape;1015;p7"/>
            <p:cNvSpPr/>
            <p:nvPr/>
          </p:nvSpPr>
          <p:spPr>
            <a:xfrm>
              <a:off x="1721126" y="6365007"/>
              <a:ext cx="25400" cy="46355"/>
            </a:xfrm>
            <a:custGeom>
              <a:rect b="b" l="l" r="r" t="t"/>
              <a:pathLst>
                <a:path extrusionOk="0" h="46354" w="25400">
                  <a:moveTo>
                    <a:pt x="9397" y="45769"/>
                  </a:moveTo>
                  <a:lnTo>
                    <a:pt x="0" y="42333"/>
                  </a:lnTo>
                  <a:lnTo>
                    <a:pt x="15526" y="0"/>
                  </a:lnTo>
                  <a:lnTo>
                    <a:pt x="21777" y="2331"/>
                  </a:lnTo>
                  <a:lnTo>
                    <a:pt x="24964" y="3435"/>
                  </a:lnTo>
                  <a:lnTo>
                    <a:pt x="9397" y="4576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6" name="Google Shape;1016;p7"/>
            <p:cNvSpPr/>
            <p:nvPr/>
          </p:nvSpPr>
          <p:spPr>
            <a:xfrm>
              <a:off x="1736652" y="6364926"/>
              <a:ext cx="9525" cy="3810"/>
            </a:xfrm>
            <a:custGeom>
              <a:rect b="b" l="l" r="r" t="t"/>
              <a:pathLst>
                <a:path extrusionOk="0" h="3810" w="9525">
                  <a:moveTo>
                    <a:pt x="9438" y="3517"/>
                  </a:moveTo>
                  <a:lnTo>
                    <a:pt x="6251" y="2413"/>
                  </a:lnTo>
                  <a:lnTo>
                    <a:pt x="3146" y="1267"/>
                  </a:lnTo>
                  <a:lnTo>
                    <a:pt x="0" y="81"/>
                  </a:lnTo>
                  <a:lnTo>
                    <a:pt x="3187" y="1227"/>
                  </a:lnTo>
                  <a:lnTo>
                    <a:pt x="9438" y="34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7" name="Google Shape;1017;p7"/>
            <p:cNvSpPr/>
            <p:nvPr/>
          </p:nvSpPr>
          <p:spPr>
            <a:xfrm>
              <a:off x="1664699" y="6385867"/>
              <a:ext cx="19685" cy="24130"/>
            </a:xfrm>
            <a:custGeom>
              <a:rect b="b" l="l" r="r" t="t"/>
              <a:pathLst>
                <a:path extrusionOk="0" h="24129" w="19685">
                  <a:moveTo>
                    <a:pt x="8866" y="23764"/>
                  </a:moveTo>
                  <a:lnTo>
                    <a:pt x="2941" y="20655"/>
                  </a:lnTo>
                  <a:lnTo>
                    <a:pt x="0" y="19019"/>
                  </a:lnTo>
                  <a:lnTo>
                    <a:pt x="10337" y="0"/>
                  </a:lnTo>
                  <a:lnTo>
                    <a:pt x="13238" y="1636"/>
                  </a:lnTo>
                  <a:lnTo>
                    <a:pt x="16221" y="3231"/>
                  </a:lnTo>
                  <a:lnTo>
                    <a:pt x="19162" y="4744"/>
                  </a:lnTo>
                  <a:lnTo>
                    <a:pt x="8866"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8" name="Google Shape;1018;p7"/>
            <p:cNvSpPr/>
            <p:nvPr/>
          </p:nvSpPr>
          <p:spPr>
            <a:xfrm>
              <a:off x="1675037" y="6346275"/>
              <a:ext cx="30480" cy="44450"/>
            </a:xfrm>
            <a:custGeom>
              <a:rect b="b" l="l" r="r" t="t"/>
              <a:pathLst>
                <a:path extrusionOk="0" h="44450" w="30480">
                  <a:moveTo>
                    <a:pt x="8825" y="44337"/>
                  </a:moveTo>
                  <a:lnTo>
                    <a:pt x="2900" y="41229"/>
                  </a:lnTo>
                  <a:lnTo>
                    <a:pt x="0" y="39593"/>
                  </a:lnTo>
                  <a:lnTo>
                    <a:pt x="21491" y="0"/>
                  </a:lnTo>
                  <a:lnTo>
                    <a:pt x="27375" y="3190"/>
                  </a:lnTo>
                  <a:lnTo>
                    <a:pt x="30317" y="4703"/>
                  </a:lnTo>
                  <a:lnTo>
                    <a:pt x="8825" y="443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9" name="Google Shape;1019;p7"/>
            <p:cNvSpPr/>
            <p:nvPr/>
          </p:nvSpPr>
          <p:spPr>
            <a:xfrm>
              <a:off x="1696529" y="6346193"/>
              <a:ext cx="8890" cy="5080"/>
            </a:xfrm>
            <a:custGeom>
              <a:rect b="b" l="l" r="r" t="t"/>
              <a:pathLst>
                <a:path extrusionOk="0" h="5079" w="8889">
                  <a:moveTo>
                    <a:pt x="8825" y="4785"/>
                  </a:moveTo>
                  <a:lnTo>
                    <a:pt x="5883" y="3272"/>
                  </a:lnTo>
                  <a:lnTo>
                    <a:pt x="0" y="81"/>
                  </a:lnTo>
                  <a:lnTo>
                    <a:pt x="2941" y="1636"/>
                  </a:lnTo>
                  <a:lnTo>
                    <a:pt x="5924" y="3190"/>
                  </a:lnTo>
                  <a:lnTo>
                    <a:pt x="8866" y="474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0" name="Google Shape;1020;p7"/>
            <p:cNvSpPr/>
            <p:nvPr/>
          </p:nvSpPr>
          <p:spPr>
            <a:xfrm>
              <a:off x="572578" y="6563096"/>
              <a:ext cx="754380" cy="755015"/>
            </a:xfrm>
            <a:custGeom>
              <a:rect b="b" l="l" r="r" t="t"/>
              <a:pathLst>
                <a:path extrusionOk="0" h="755015" w="754380">
                  <a:moveTo>
                    <a:pt x="377006" y="754805"/>
                  </a:moveTo>
                  <a:lnTo>
                    <a:pt x="329714" y="751864"/>
                  </a:lnTo>
                  <a:lnTo>
                    <a:pt x="284176" y="743279"/>
                  </a:lnTo>
                  <a:lnTo>
                    <a:pt x="240744" y="729401"/>
                  </a:lnTo>
                  <a:lnTo>
                    <a:pt x="199772" y="710587"/>
                  </a:lnTo>
                  <a:lnTo>
                    <a:pt x="161613" y="687187"/>
                  </a:lnTo>
                  <a:lnTo>
                    <a:pt x="126620" y="659558"/>
                  </a:lnTo>
                  <a:lnTo>
                    <a:pt x="95146" y="628051"/>
                  </a:lnTo>
                  <a:lnTo>
                    <a:pt x="67546" y="593021"/>
                  </a:lnTo>
                  <a:lnTo>
                    <a:pt x="44171" y="554822"/>
                  </a:lnTo>
                  <a:lnTo>
                    <a:pt x="25376" y="513807"/>
                  </a:lnTo>
                  <a:lnTo>
                    <a:pt x="11513" y="470329"/>
                  </a:lnTo>
                  <a:lnTo>
                    <a:pt x="2937" y="424743"/>
                  </a:lnTo>
                  <a:lnTo>
                    <a:pt x="0" y="377402"/>
                  </a:lnTo>
                  <a:lnTo>
                    <a:pt x="2937" y="330061"/>
                  </a:lnTo>
                  <a:lnTo>
                    <a:pt x="11513" y="284475"/>
                  </a:lnTo>
                  <a:lnTo>
                    <a:pt x="25376" y="240997"/>
                  </a:lnTo>
                  <a:lnTo>
                    <a:pt x="44171" y="199982"/>
                  </a:lnTo>
                  <a:lnTo>
                    <a:pt x="67546" y="161783"/>
                  </a:lnTo>
                  <a:lnTo>
                    <a:pt x="95146" y="126753"/>
                  </a:lnTo>
                  <a:lnTo>
                    <a:pt x="126620" y="95246"/>
                  </a:lnTo>
                  <a:lnTo>
                    <a:pt x="161613" y="67617"/>
                  </a:lnTo>
                  <a:lnTo>
                    <a:pt x="199772" y="44218"/>
                  </a:lnTo>
                  <a:lnTo>
                    <a:pt x="240744" y="25403"/>
                  </a:lnTo>
                  <a:lnTo>
                    <a:pt x="284176" y="11526"/>
                  </a:lnTo>
                  <a:lnTo>
                    <a:pt x="329714" y="2940"/>
                  </a:lnTo>
                  <a:lnTo>
                    <a:pt x="377006" y="0"/>
                  </a:lnTo>
                  <a:lnTo>
                    <a:pt x="424297" y="2940"/>
                  </a:lnTo>
                  <a:lnTo>
                    <a:pt x="469835" y="11526"/>
                  </a:lnTo>
                  <a:lnTo>
                    <a:pt x="513267" y="25403"/>
                  </a:lnTo>
                  <a:lnTo>
                    <a:pt x="554240" y="44218"/>
                  </a:lnTo>
                  <a:lnTo>
                    <a:pt x="592399" y="67617"/>
                  </a:lnTo>
                  <a:lnTo>
                    <a:pt x="627392" y="95246"/>
                  </a:lnTo>
                  <a:lnTo>
                    <a:pt x="658865" y="126753"/>
                  </a:lnTo>
                  <a:lnTo>
                    <a:pt x="686466" y="161783"/>
                  </a:lnTo>
                  <a:lnTo>
                    <a:pt x="709840" y="199982"/>
                  </a:lnTo>
                  <a:lnTo>
                    <a:pt x="728636" y="240997"/>
                  </a:lnTo>
                  <a:lnTo>
                    <a:pt x="742498" y="284475"/>
                  </a:lnTo>
                  <a:lnTo>
                    <a:pt x="751075" y="330061"/>
                  </a:lnTo>
                  <a:lnTo>
                    <a:pt x="754012" y="377402"/>
                  </a:lnTo>
                  <a:lnTo>
                    <a:pt x="751075" y="424743"/>
                  </a:lnTo>
                  <a:lnTo>
                    <a:pt x="742498" y="470329"/>
                  </a:lnTo>
                  <a:lnTo>
                    <a:pt x="728636" y="513807"/>
                  </a:lnTo>
                  <a:lnTo>
                    <a:pt x="709840" y="554822"/>
                  </a:lnTo>
                  <a:lnTo>
                    <a:pt x="686466" y="593021"/>
                  </a:lnTo>
                  <a:lnTo>
                    <a:pt x="658865" y="628051"/>
                  </a:lnTo>
                  <a:lnTo>
                    <a:pt x="627392" y="659558"/>
                  </a:lnTo>
                  <a:lnTo>
                    <a:pt x="592399" y="687187"/>
                  </a:lnTo>
                  <a:lnTo>
                    <a:pt x="554240" y="710587"/>
                  </a:lnTo>
                  <a:lnTo>
                    <a:pt x="513267" y="729401"/>
                  </a:lnTo>
                  <a:lnTo>
                    <a:pt x="469835" y="743279"/>
                  </a:lnTo>
                  <a:lnTo>
                    <a:pt x="424297" y="751864"/>
                  </a:lnTo>
                  <a:lnTo>
                    <a:pt x="377006" y="754805"/>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1" name="Google Shape;1021;p7"/>
            <p:cNvSpPr/>
            <p:nvPr/>
          </p:nvSpPr>
          <p:spPr>
            <a:xfrm>
              <a:off x="594275" y="6584774"/>
              <a:ext cx="711200" cy="711835"/>
            </a:xfrm>
            <a:custGeom>
              <a:rect b="b" l="l" r="r" t="t"/>
              <a:pathLst>
                <a:path extrusionOk="0" h="711834" w="711200">
                  <a:moveTo>
                    <a:pt x="355310" y="711408"/>
                  </a:moveTo>
                  <a:lnTo>
                    <a:pt x="307093" y="708161"/>
                  </a:lnTo>
                  <a:lnTo>
                    <a:pt x="260849" y="698703"/>
                  </a:lnTo>
                  <a:lnTo>
                    <a:pt x="217001" y="683458"/>
                  </a:lnTo>
                  <a:lnTo>
                    <a:pt x="175972" y="662849"/>
                  </a:lnTo>
                  <a:lnTo>
                    <a:pt x="138184" y="637301"/>
                  </a:lnTo>
                  <a:lnTo>
                    <a:pt x="104062" y="607235"/>
                  </a:lnTo>
                  <a:lnTo>
                    <a:pt x="74029" y="573077"/>
                  </a:lnTo>
                  <a:lnTo>
                    <a:pt x="48507" y="535250"/>
                  </a:lnTo>
                  <a:lnTo>
                    <a:pt x="27920" y="494178"/>
                  </a:lnTo>
                  <a:lnTo>
                    <a:pt x="12691" y="450284"/>
                  </a:lnTo>
                  <a:lnTo>
                    <a:pt x="3243" y="403991"/>
                  </a:lnTo>
                  <a:lnTo>
                    <a:pt x="0" y="355724"/>
                  </a:lnTo>
                  <a:lnTo>
                    <a:pt x="3243" y="307456"/>
                  </a:lnTo>
                  <a:lnTo>
                    <a:pt x="12691" y="261161"/>
                  </a:lnTo>
                  <a:lnTo>
                    <a:pt x="27920" y="217264"/>
                  </a:lnTo>
                  <a:lnTo>
                    <a:pt x="48507" y="176187"/>
                  </a:lnTo>
                  <a:lnTo>
                    <a:pt x="74029" y="138355"/>
                  </a:lnTo>
                  <a:lnTo>
                    <a:pt x="104062" y="104192"/>
                  </a:lnTo>
                  <a:lnTo>
                    <a:pt x="138184" y="74122"/>
                  </a:lnTo>
                  <a:lnTo>
                    <a:pt x="175972" y="48568"/>
                  </a:lnTo>
                  <a:lnTo>
                    <a:pt x="217001" y="27955"/>
                  </a:lnTo>
                  <a:lnTo>
                    <a:pt x="260849" y="12707"/>
                  </a:lnTo>
                  <a:lnTo>
                    <a:pt x="307093" y="3247"/>
                  </a:lnTo>
                  <a:lnTo>
                    <a:pt x="355310" y="0"/>
                  </a:lnTo>
                  <a:lnTo>
                    <a:pt x="403527" y="3247"/>
                  </a:lnTo>
                  <a:lnTo>
                    <a:pt x="449773" y="12707"/>
                  </a:lnTo>
                  <a:lnTo>
                    <a:pt x="493624" y="27955"/>
                  </a:lnTo>
                  <a:lnTo>
                    <a:pt x="534658" y="48568"/>
                  </a:lnTo>
                  <a:lnTo>
                    <a:pt x="572450" y="74122"/>
                  </a:lnTo>
                  <a:lnTo>
                    <a:pt x="606577" y="104192"/>
                  </a:lnTo>
                  <a:lnTo>
                    <a:pt x="636616" y="138355"/>
                  </a:lnTo>
                  <a:lnTo>
                    <a:pt x="662143" y="176187"/>
                  </a:lnTo>
                  <a:lnTo>
                    <a:pt x="682734" y="217264"/>
                  </a:lnTo>
                  <a:lnTo>
                    <a:pt x="697967" y="261161"/>
                  </a:lnTo>
                  <a:lnTo>
                    <a:pt x="707417" y="307456"/>
                  </a:lnTo>
                  <a:lnTo>
                    <a:pt x="710661" y="355724"/>
                  </a:lnTo>
                  <a:lnTo>
                    <a:pt x="707417" y="403991"/>
                  </a:lnTo>
                  <a:lnTo>
                    <a:pt x="697967" y="450284"/>
                  </a:lnTo>
                  <a:lnTo>
                    <a:pt x="682734" y="494178"/>
                  </a:lnTo>
                  <a:lnTo>
                    <a:pt x="662143" y="535250"/>
                  </a:lnTo>
                  <a:lnTo>
                    <a:pt x="636616" y="573077"/>
                  </a:lnTo>
                  <a:lnTo>
                    <a:pt x="606577" y="607235"/>
                  </a:lnTo>
                  <a:lnTo>
                    <a:pt x="572450" y="637301"/>
                  </a:lnTo>
                  <a:lnTo>
                    <a:pt x="534658" y="662849"/>
                  </a:lnTo>
                  <a:lnTo>
                    <a:pt x="493624" y="683458"/>
                  </a:lnTo>
                  <a:lnTo>
                    <a:pt x="449773" y="698703"/>
                  </a:lnTo>
                  <a:lnTo>
                    <a:pt x="403527" y="708161"/>
                  </a:lnTo>
                  <a:lnTo>
                    <a:pt x="355310" y="711408"/>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2" name="Google Shape;1022;p7"/>
            <p:cNvSpPr/>
            <p:nvPr/>
          </p:nvSpPr>
          <p:spPr>
            <a:xfrm>
              <a:off x="661406" y="6659543"/>
              <a:ext cx="584835" cy="585470"/>
            </a:xfrm>
            <a:custGeom>
              <a:rect b="b" l="l" r="r" t="t"/>
              <a:pathLst>
                <a:path extrusionOk="0" h="585470" w="584835">
                  <a:moveTo>
                    <a:pt x="292142" y="584898"/>
                  </a:moveTo>
                  <a:lnTo>
                    <a:pt x="244753" y="581070"/>
                  </a:lnTo>
                  <a:lnTo>
                    <a:pt x="199799" y="569989"/>
                  </a:lnTo>
                  <a:lnTo>
                    <a:pt x="157882" y="552256"/>
                  </a:lnTo>
                  <a:lnTo>
                    <a:pt x="119603" y="528474"/>
                  </a:lnTo>
                  <a:lnTo>
                    <a:pt x="85563" y="499244"/>
                  </a:lnTo>
                  <a:lnTo>
                    <a:pt x="56364" y="465168"/>
                  </a:lnTo>
                  <a:lnTo>
                    <a:pt x="32607" y="426849"/>
                  </a:lnTo>
                  <a:lnTo>
                    <a:pt x="14892" y="384888"/>
                  </a:lnTo>
                  <a:lnTo>
                    <a:pt x="3823" y="339887"/>
                  </a:lnTo>
                  <a:lnTo>
                    <a:pt x="0" y="292449"/>
                  </a:lnTo>
                  <a:lnTo>
                    <a:pt x="3823" y="245010"/>
                  </a:lnTo>
                  <a:lnTo>
                    <a:pt x="14892" y="200009"/>
                  </a:lnTo>
                  <a:lnTo>
                    <a:pt x="32607" y="158048"/>
                  </a:lnTo>
                  <a:lnTo>
                    <a:pt x="56364" y="119729"/>
                  </a:lnTo>
                  <a:lnTo>
                    <a:pt x="85563" y="85653"/>
                  </a:lnTo>
                  <a:lnTo>
                    <a:pt x="119603" y="56423"/>
                  </a:lnTo>
                  <a:lnTo>
                    <a:pt x="157882" y="32641"/>
                  </a:lnTo>
                  <a:lnTo>
                    <a:pt x="199799" y="14908"/>
                  </a:lnTo>
                  <a:lnTo>
                    <a:pt x="244753" y="3827"/>
                  </a:lnTo>
                  <a:lnTo>
                    <a:pt x="292142" y="0"/>
                  </a:lnTo>
                  <a:lnTo>
                    <a:pt x="339530" y="3827"/>
                  </a:lnTo>
                  <a:lnTo>
                    <a:pt x="384484" y="14908"/>
                  </a:lnTo>
                  <a:lnTo>
                    <a:pt x="426401" y="32641"/>
                  </a:lnTo>
                  <a:lnTo>
                    <a:pt x="464680" y="56423"/>
                  </a:lnTo>
                  <a:lnTo>
                    <a:pt x="498720" y="85653"/>
                  </a:lnTo>
                  <a:lnTo>
                    <a:pt x="527919" y="119729"/>
                  </a:lnTo>
                  <a:lnTo>
                    <a:pt x="551676" y="158048"/>
                  </a:lnTo>
                  <a:lnTo>
                    <a:pt x="569391" y="200009"/>
                  </a:lnTo>
                  <a:lnTo>
                    <a:pt x="580460" y="245010"/>
                  </a:lnTo>
                  <a:lnTo>
                    <a:pt x="584284" y="292449"/>
                  </a:lnTo>
                  <a:lnTo>
                    <a:pt x="580460" y="339887"/>
                  </a:lnTo>
                  <a:lnTo>
                    <a:pt x="569391" y="384888"/>
                  </a:lnTo>
                  <a:lnTo>
                    <a:pt x="551676" y="426849"/>
                  </a:lnTo>
                  <a:lnTo>
                    <a:pt x="527919" y="465168"/>
                  </a:lnTo>
                  <a:lnTo>
                    <a:pt x="498720" y="499244"/>
                  </a:lnTo>
                  <a:lnTo>
                    <a:pt x="464680" y="528474"/>
                  </a:lnTo>
                  <a:lnTo>
                    <a:pt x="426401" y="552256"/>
                  </a:lnTo>
                  <a:lnTo>
                    <a:pt x="384484" y="569989"/>
                  </a:lnTo>
                  <a:lnTo>
                    <a:pt x="339530" y="581070"/>
                  </a:lnTo>
                  <a:lnTo>
                    <a:pt x="292142" y="584898"/>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3" name="Google Shape;1023;p7"/>
            <p:cNvSpPr/>
            <p:nvPr/>
          </p:nvSpPr>
          <p:spPr>
            <a:xfrm>
              <a:off x="639292" y="6629894"/>
              <a:ext cx="621030" cy="621665"/>
            </a:xfrm>
            <a:custGeom>
              <a:rect b="b" l="l" r="r" t="t"/>
              <a:pathLst>
                <a:path extrusionOk="0" h="621665" w="621030">
                  <a:moveTo>
                    <a:pt x="461302" y="412826"/>
                  </a:moveTo>
                  <a:lnTo>
                    <a:pt x="455358" y="368020"/>
                  </a:lnTo>
                  <a:lnTo>
                    <a:pt x="445833" y="346036"/>
                  </a:lnTo>
                  <a:lnTo>
                    <a:pt x="445008" y="344411"/>
                  </a:lnTo>
                  <a:lnTo>
                    <a:pt x="413639" y="309613"/>
                  </a:lnTo>
                  <a:lnTo>
                    <a:pt x="395236" y="297408"/>
                  </a:lnTo>
                  <a:lnTo>
                    <a:pt x="395236" y="420103"/>
                  </a:lnTo>
                  <a:lnTo>
                    <a:pt x="394271" y="433273"/>
                  </a:lnTo>
                  <a:lnTo>
                    <a:pt x="371221" y="471487"/>
                  </a:lnTo>
                  <a:lnTo>
                    <a:pt x="337083" y="485584"/>
                  </a:lnTo>
                  <a:lnTo>
                    <a:pt x="337083" y="346036"/>
                  </a:lnTo>
                  <a:lnTo>
                    <a:pt x="372440" y="367284"/>
                  </a:lnTo>
                  <a:lnTo>
                    <a:pt x="393242" y="400837"/>
                  </a:lnTo>
                  <a:lnTo>
                    <a:pt x="395236" y="420103"/>
                  </a:lnTo>
                  <a:lnTo>
                    <a:pt x="395236" y="297408"/>
                  </a:lnTo>
                  <a:lnTo>
                    <a:pt x="351650" y="276783"/>
                  </a:lnTo>
                  <a:lnTo>
                    <a:pt x="341058" y="272656"/>
                  </a:lnTo>
                  <a:lnTo>
                    <a:pt x="341058" y="260096"/>
                  </a:lnTo>
                  <a:lnTo>
                    <a:pt x="341058" y="139725"/>
                  </a:lnTo>
                  <a:lnTo>
                    <a:pt x="341058" y="138417"/>
                  </a:lnTo>
                  <a:lnTo>
                    <a:pt x="352082" y="139369"/>
                  </a:lnTo>
                  <a:lnTo>
                    <a:pt x="392023" y="152031"/>
                  </a:lnTo>
                  <a:lnTo>
                    <a:pt x="409206" y="161112"/>
                  </a:lnTo>
                  <a:lnTo>
                    <a:pt x="415048" y="162877"/>
                  </a:lnTo>
                  <a:lnTo>
                    <a:pt x="426935" y="162877"/>
                  </a:lnTo>
                  <a:lnTo>
                    <a:pt x="432333" y="160540"/>
                  </a:lnTo>
                  <a:lnTo>
                    <a:pt x="449414" y="129578"/>
                  </a:lnTo>
                  <a:lnTo>
                    <a:pt x="449414" y="117221"/>
                  </a:lnTo>
                  <a:lnTo>
                    <a:pt x="419633" y="92798"/>
                  </a:lnTo>
                  <a:lnTo>
                    <a:pt x="376389" y="81191"/>
                  </a:lnTo>
                  <a:lnTo>
                    <a:pt x="341058" y="77508"/>
                  </a:lnTo>
                  <a:lnTo>
                    <a:pt x="341058" y="55295"/>
                  </a:lnTo>
                  <a:lnTo>
                    <a:pt x="338963" y="51663"/>
                  </a:lnTo>
                  <a:lnTo>
                    <a:pt x="334797" y="48755"/>
                  </a:lnTo>
                  <a:lnTo>
                    <a:pt x="330593" y="45935"/>
                  </a:lnTo>
                  <a:lnTo>
                    <a:pt x="326097" y="44500"/>
                  </a:lnTo>
                  <a:lnTo>
                    <a:pt x="315963" y="44500"/>
                  </a:lnTo>
                  <a:lnTo>
                    <a:pt x="311353" y="45935"/>
                  </a:lnTo>
                  <a:lnTo>
                    <a:pt x="307390" y="48755"/>
                  </a:lnTo>
                  <a:lnTo>
                    <a:pt x="305384" y="50228"/>
                  </a:lnTo>
                  <a:lnTo>
                    <a:pt x="305384" y="139725"/>
                  </a:lnTo>
                  <a:lnTo>
                    <a:pt x="305384" y="260096"/>
                  </a:lnTo>
                  <a:lnTo>
                    <a:pt x="266776" y="241769"/>
                  </a:lnTo>
                  <a:lnTo>
                    <a:pt x="242506" y="204127"/>
                  </a:lnTo>
                  <a:lnTo>
                    <a:pt x="241973" y="195262"/>
                  </a:lnTo>
                  <a:lnTo>
                    <a:pt x="242481" y="187020"/>
                  </a:lnTo>
                  <a:lnTo>
                    <a:pt x="266141" y="151930"/>
                  </a:lnTo>
                  <a:lnTo>
                    <a:pt x="305384" y="139725"/>
                  </a:lnTo>
                  <a:lnTo>
                    <a:pt x="305384" y="50228"/>
                  </a:lnTo>
                  <a:lnTo>
                    <a:pt x="303415" y="51663"/>
                  </a:lnTo>
                  <a:lnTo>
                    <a:pt x="301421" y="55295"/>
                  </a:lnTo>
                  <a:lnTo>
                    <a:pt x="301421" y="78854"/>
                  </a:lnTo>
                  <a:lnTo>
                    <a:pt x="289902" y="80518"/>
                  </a:lnTo>
                  <a:lnTo>
                    <a:pt x="244881" y="93853"/>
                  </a:lnTo>
                  <a:lnTo>
                    <a:pt x="206603" y="119672"/>
                  </a:lnTo>
                  <a:lnTo>
                    <a:pt x="181825" y="159842"/>
                  </a:lnTo>
                  <a:lnTo>
                    <a:pt x="175895" y="201891"/>
                  </a:lnTo>
                  <a:lnTo>
                    <a:pt x="176606" y="217119"/>
                  </a:lnTo>
                  <a:lnTo>
                    <a:pt x="187134" y="255104"/>
                  </a:lnTo>
                  <a:lnTo>
                    <a:pt x="216877" y="290817"/>
                  </a:lnTo>
                  <a:lnTo>
                    <a:pt x="257492" y="314337"/>
                  </a:lnTo>
                  <a:lnTo>
                    <a:pt x="301421" y="331470"/>
                  </a:lnTo>
                  <a:lnTo>
                    <a:pt x="301421" y="486892"/>
                  </a:lnTo>
                  <a:lnTo>
                    <a:pt x="259499" y="476669"/>
                  </a:lnTo>
                  <a:lnTo>
                    <a:pt x="211239" y="442226"/>
                  </a:lnTo>
                  <a:lnTo>
                    <a:pt x="205727" y="437654"/>
                  </a:lnTo>
                  <a:lnTo>
                    <a:pt x="200329" y="435279"/>
                  </a:lnTo>
                  <a:lnTo>
                    <a:pt x="189788" y="435279"/>
                  </a:lnTo>
                  <a:lnTo>
                    <a:pt x="168338" y="456463"/>
                  </a:lnTo>
                  <a:lnTo>
                    <a:pt x="165442" y="462229"/>
                  </a:lnTo>
                  <a:lnTo>
                    <a:pt x="164007" y="467715"/>
                  </a:lnTo>
                  <a:lnTo>
                    <a:pt x="164007" y="473036"/>
                  </a:lnTo>
                  <a:lnTo>
                    <a:pt x="181533" y="507390"/>
                  </a:lnTo>
                  <a:lnTo>
                    <a:pt x="215392" y="531215"/>
                  </a:lnTo>
                  <a:lnTo>
                    <a:pt x="263436" y="547420"/>
                  </a:lnTo>
                  <a:lnTo>
                    <a:pt x="301421" y="551078"/>
                  </a:lnTo>
                  <a:lnTo>
                    <a:pt x="301421" y="575487"/>
                  </a:lnTo>
                  <a:lnTo>
                    <a:pt x="303415" y="579043"/>
                  </a:lnTo>
                  <a:lnTo>
                    <a:pt x="307390" y="582117"/>
                  </a:lnTo>
                  <a:lnTo>
                    <a:pt x="311353" y="585228"/>
                  </a:lnTo>
                  <a:lnTo>
                    <a:pt x="315963" y="586778"/>
                  </a:lnTo>
                  <a:lnTo>
                    <a:pt x="326097" y="586778"/>
                  </a:lnTo>
                  <a:lnTo>
                    <a:pt x="330593" y="585228"/>
                  </a:lnTo>
                  <a:lnTo>
                    <a:pt x="338963" y="579043"/>
                  </a:lnTo>
                  <a:lnTo>
                    <a:pt x="341058" y="575487"/>
                  </a:lnTo>
                  <a:lnTo>
                    <a:pt x="341058" y="549071"/>
                  </a:lnTo>
                  <a:lnTo>
                    <a:pt x="366547" y="543750"/>
                  </a:lnTo>
                  <a:lnTo>
                    <a:pt x="409981" y="523074"/>
                  </a:lnTo>
                  <a:lnTo>
                    <a:pt x="442506" y="489013"/>
                  </a:lnTo>
                  <a:lnTo>
                    <a:pt x="444131" y="485584"/>
                  </a:lnTo>
                  <a:lnTo>
                    <a:pt x="452945" y="466979"/>
                  </a:lnTo>
                  <a:lnTo>
                    <a:pt x="459206" y="441579"/>
                  </a:lnTo>
                  <a:lnTo>
                    <a:pt x="461302" y="412826"/>
                  </a:lnTo>
                  <a:close/>
                </a:path>
                <a:path extrusionOk="0" h="621665" w="621030">
                  <a:moveTo>
                    <a:pt x="620610" y="310603"/>
                  </a:moveTo>
                  <a:lnTo>
                    <a:pt x="617245" y="264706"/>
                  </a:lnTo>
                  <a:lnTo>
                    <a:pt x="607466" y="220903"/>
                  </a:lnTo>
                  <a:lnTo>
                    <a:pt x="606386" y="218071"/>
                  </a:lnTo>
                  <a:lnTo>
                    <a:pt x="606386" y="322097"/>
                  </a:lnTo>
                  <a:lnTo>
                    <a:pt x="602564" y="369544"/>
                  </a:lnTo>
                  <a:lnTo>
                    <a:pt x="591502" y="414540"/>
                  </a:lnTo>
                  <a:lnTo>
                    <a:pt x="573786" y="456501"/>
                  </a:lnTo>
                  <a:lnTo>
                    <a:pt x="550024" y="494817"/>
                  </a:lnTo>
                  <a:lnTo>
                    <a:pt x="520827" y="528904"/>
                  </a:lnTo>
                  <a:lnTo>
                    <a:pt x="486791" y="558126"/>
                  </a:lnTo>
                  <a:lnTo>
                    <a:pt x="448513" y="581914"/>
                  </a:lnTo>
                  <a:lnTo>
                    <a:pt x="406590" y="599643"/>
                  </a:lnTo>
                  <a:lnTo>
                    <a:pt x="361632" y="610730"/>
                  </a:lnTo>
                  <a:lnTo>
                    <a:pt x="314248" y="614553"/>
                  </a:lnTo>
                  <a:lnTo>
                    <a:pt x="266865" y="610730"/>
                  </a:lnTo>
                  <a:lnTo>
                    <a:pt x="221907" y="599643"/>
                  </a:lnTo>
                  <a:lnTo>
                    <a:pt x="179984" y="581914"/>
                  </a:lnTo>
                  <a:lnTo>
                    <a:pt x="141706" y="558126"/>
                  </a:lnTo>
                  <a:lnTo>
                    <a:pt x="107670" y="528904"/>
                  </a:lnTo>
                  <a:lnTo>
                    <a:pt x="78473" y="494817"/>
                  </a:lnTo>
                  <a:lnTo>
                    <a:pt x="54711" y="456501"/>
                  </a:lnTo>
                  <a:lnTo>
                    <a:pt x="36995" y="414540"/>
                  </a:lnTo>
                  <a:lnTo>
                    <a:pt x="25933" y="369544"/>
                  </a:lnTo>
                  <a:lnTo>
                    <a:pt x="22110" y="322097"/>
                  </a:lnTo>
                  <a:lnTo>
                    <a:pt x="25933" y="274662"/>
                  </a:lnTo>
                  <a:lnTo>
                    <a:pt x="36995" y="229666"/>
                  </a:lnTo>
                  <a:lnTo>
                    <a:pt x="54711" y="187706"/>
                  </a:lnTo>
                  <a:lnTo>
                    <a:pt x="78473" y="149390"/>
                  </a:lnTo>
                  <a:lnTo>
                    <a:pt x="107670" y="115303"/>
                  </a:lnTo>
                  <a:lnTo>
                    <a:pt x="141706" y="86080"/>
                  </a:lnTo>
                  <a:lnTo>
                    <a:pt x="179984" y="62293"/>
                  </a:lnTo>
                  <a:lnTo>
                    <a:pt x="221907" y="44564"/>
                  </a:lnTo>
                  <a:lnTo>
                    <a:pt x="266865" y="33477"/>
                  </a:lnTo>
                  <a:lnTo>
                    <a:pt x="314248" y="29654"/>
                  </a:lnTo>
                  <a:lnTo>
                    <a:pt x="361632" y="33477"/>
                  </a:lnTo>
                  <a:lnTo>
                    <a:pt x="406590" y="44564"/>
                  </a:lnTo>
                  <a:lnTo>
                    <a:pt x="448513" y="62293"/>
                  </a:lnTo>
                  <a:lnTo>
                    <a:pt x="486791" y="86080"/>
                  </a:lnTo>
                  <a:lnTo>
                    <a:pt x="520827" y="115303"/>
                  </a:lnTo>
                  <a:lnTo>
                    <a:pt x="550024" y="149390"/>
                  </a:lnTo>
                  <a:lnTo>
                    <a:pt x="573786" y="187706"/>
                  </a:lnTo>
                  <a:lnTo>
                    <a:pt x="591502" y="229666"/>
                  </a:lnTo>
                  <a:lnTo>
                    <a:pt x="602564" y="274662"/>
                  </a:lnTo>
                  <a:lnTo>
                    <a:pt x="606386" y="322097"/>
                  </a:lnTo>
                  <a:lnTo>
                    <a:pt x="606386" y="218071"/>
                  </a:lnTo>
                  <a:lnTo>
                    <a:pt x="591769" y="179666"/>
                  </a:lnTo>
                  <a:lnTo>
                    <a:pt x="570611" y="141478"/>
                  </a:lnTo>
                  <a:lnTo>
                    <a:pt x="544487" y="106832"/>
                  </a:lnTo>
                  <a:lnTo>
                    <a:pt x="513867" y="76187"/>
                  </a:lnTo>
                  <a:lnTo>
                    <a:pt x="479247" y="50038"/>
                  </a:lnTo>
                  <a:lnTo>
                    <a:pt x="442518" y="29654"/>
                  </a:lnTo>
                  <a:lnTo>
                    <a:pt x="399897" y="13157"/>
                  </a:lnTo>
                  <a:lnTo>
                    <a:pt x="356133" y="3365"/>
                  </a:lnTo>
                  <a:lnTo>
                    <a:pt x="310286" y="0"/>
                  </a:lnTo>
                  <a:lnTo>
                    <a:pt x="264439" y="3365"/>
                  </a:lnTo>
                  <a:lnTo>
                    <a:pt x="220675" y="13157"/>
                  </a:lnTo>
                  <a:lnTo>
                    <a:pt x="179476" y="28867"/>
                  </a:lnTo>
                  <a:lnTo>
                    <a:pt x="141338" y="50038"/>
                  </a:lnTo>
                  <a:lnTo>
                    <a:pt x="106718" y="76187"/>
                  </a:lnTo>
                  <a:lnTo>
                    <a:pt x="76111" y="106832"/>
                  </a:lnTo>
                  <a:lnTo>
                    <a:pt x="49987" y="141478"/>
                  </a:lnTo>
                  <a:lnTo>
                    <a:pt x="28841" y="179666"/>
                  </a:lnTo>
                  <a:lnTo>
                    <a:pt x="13144" y="220903"/>
                  </a:lnTo>
                  <a:lnTo>
                    <a:pt x="3365" y="264706"/>
                  </a:lnTo>
                  <a:lnTo>
                    <a:pt x="0" y="310603"/>
                  </a:lnTo>
                  <a:lnTo>
                    <a:pt x="3365" y="356514"/>
                  </a:lnTo>
                  <a:lnTo>
                    <a:pt x="13144" y="400316"/>
                  </a:lnTo>
                  <a:lnTo>
                    <a:pt x="28841" y="441553"/>
                  </a:lnTo>
                  <a:lnTo>
                    <a:pt x="49987" y="479742"/>
                  </a:lnTo>
                  <a:lnTo>
                    <a:pt x="76111" y="514388"/>
                  </a:lnTo>
                  <a:lnTo>
                    <a:pt x="106718" y="545033"/>
                  </a:lnTo>
                  <a:lnTo>
                    <a:pt x="141338" y="571182"/>
                  </a:lnTo>
                  <a:lnTo>
                    <a:pt x="179476" y="592353"/>
                  </a:lnTo>
                  <a:lnTo>
                    <a:pt x="220675" y="608063"/>
                  </a:lnTo>
                  <a:lnTo>
                    <a:pt x="264439" y="617855"/>
                  </a:lnTo>
                  <a:lnTo>
                    <a:pt x="310286" y="621220"/>
                  </a:lnTo>
                  <a:lnTo>
                    <a:pt x="356133" y="617855"/>
                  </a:lnTo>
                  <a:lnTo>
                    <a:pt x="370890" y="614553"/>
                  </a:lnTo>
                  <a:lnTo>
                    <a:pt x="399897" y="608063"/>
                  </a:lnTo>
                  <a:lnTo>
                    <a:pt x="441096" y="592353"/>
                  </a:lnTo>
                  <a:lnTo>
                    <a:pt x="479247" y="571182"/>
                  </a:lnTo>
                  <a:lnTo>
                    <a:pt x="513867" y="545033"/>
                  </a:lnTo>
                  <a:lnTo>
                    <a:pt x="544487" y="514388"/>
                  </a:lnTo>
                  <a:lnTo>
                    <a:pt x="570611" y="479742"/>
                  </a:lnTo>
                  <a:lnTo>
                    <a:pt x="591769" y="441553"/>
                  </a:lnTo>
                  <a:lnTo>
                    <a:pt x="607466" y="400316"/>
                  </a:lnTo>
                  <a:lnTo>
                    <a:pt x="617245" y="356514"/>
                  </a:lnTo>
                  <a:lnTo>
                    <a:pt x="620610" y="3106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4" name="Google Shape;1024;p7"/>
            <p:cNvSpPr/>
            <p:nvPr/>
          </p:nvSpPr>
          <p:spPr>
            <a:xfrm>
              <a:off x="793667" y="6669359"/>
              <a:ext cx="297815" cy="542290"/>
            </a:xfrm>
            <a:custGeom>
              <a:rect b="b" l="l" r="r" t="t"/>
              <a:pathLst>
                <a:path extrusionOk="0" h="542290" w="297815">
                  <a:moveTo>
                    <a:pt x="279502" y="442436"/>
                  </a:moveTo>
                  <a:lnTo>
                    <a:pt x="137449" y="442436"/>
                  </a:lnTo>
                  <a:lnTo>
                    <a:pt x="137449" y="287009"/>
                  </a:lnTo>
                  <a:lnTo>
                    <a:pt x="126518" y="282967"/>
                  </a:lnTo>
                  <a:lnTo>
                    <a:pt x="82646" y="264884"/>
                  </a:lnTo>
                  <a:lnTo>
                    <a:pt x="44069" y="238783"/>
                  </a:lnTo>
                  <a:lnTo>
                    <a:pt x="18216" y="199258"/>
                  </a:lnTo>
                  <a:lnTo>
                    <a:pt x="11889" y="157390"/>
                  </a:lnTo>
                  <a:lnTo>
                    <a:pt x="12555" y="142127"/>
                  </a:lnTo>
                  <a:lnTo>
                    <a:pt x="22472" y="103809"/>
                  </a:lnTo>
                  <a:lnTo>
                    <a:pt x="51196" y="67488"/>
                  </a:lnTo>
                  <a:lnTo>
                    <a:pt x="91851" y="44951"/>
                  </a:lnTo>
                  <a:lnTo>
                    <a:pt x="137449" y="34398"/>
                  </a:lnTo>
                  <a:lnTo>
                    <a:pt x="137449" y="10798"/>
                  </a:lnTo>
                  <a:lnTo>
                    <a:pt x="139410" y="7198"/>
                  </a:lnTo>
                  <a:lnTo>
                    <a:pt x="143374" y="4294"/>
                  </a:lnTo>
                  <a:lnTo>
                    <a:pt x="147337" y="1431"/>
                  </a:lnTo>
                  <a:lnTo>
                    <a:pt x="151954" y="0"/>
                  </a:lnTo>
                  <a:lnTo>
                    <a:pt x="162087" y="0"/>
                  </a:lnTo>
                  <a:lnTo>
                    <a:pt x="166582" y="1431"/>
                  </a:lnTo>
                  <a:lnTo>
                    <a:pt x="170790" y="4294"/>
                  </a:lnTo>
                  <a:lnTo>
                    <a:pt x="174958" y="7198"/>
                  </a:lnTo>
                  <a:lnTo>
                    <a:pt x="177042" y="10798"/>
                  </a:lnTo>
                  <a:lnTo>
                    <a:pt x="177042" y="33048"/>
                  </a:lnTo>
                  <a:lnTo>
                    <a:pt x="185454" y="33531"/>
                  </a:lnTo>
                  <a:lnTo>
                    <a:pt x="230654" y="40344"/>
                  </a:lnTo>
                  <a:lnTo>
                    <a:pt x="269171" y="55592"/>
                  </a:lnTo>
                  <a:lnTo>
                    <a:pt x="285400" y="72764"/>
                  </a:lnTo>
                  <a:lnTo>
                    <a:pt x="285400" y="85076"/>
                  </a:lnTo>
                  <a:lnTo>
                    <a:pt x="284297" y="90188"/>
                  </a:lnTo>
                  <a:lnTo>
                    <a:pt x="282857" y="93910"/>
                  </a:lnTo>
                  <a:lnTo>
                    <a:pt x="177042" y="93910"/>
                  </a:lnTo>
                  <a:lnTo>
                    <a:pt x="177042" y="95219"/>
                  </a:lnTo>
                  <a:lnTo>
                    <a:pt x="141372" y="95219"/>
                  </a:lnTo>
                  <a:lnTo>
                    <a:pt x="132661" y="96515"/>
                  </a:lnTo>
                  <a:lnTo>
                    <a:pt x="96049" y="111682"/>
                  </a:lnTo>
                  <a:lnTo>
                    <a:pt x="77958" y="150764"/>
                  </a:lnTo>
                  <a:lnTo>
                    <a:pt x="78495" y="159654"/>
                  </a:lnTo>
                  <a:lnTo>
                    <a:pt x="102771" y="197288"/>
                  </a:lnTo>
                  <a:lnTo>
                    <a:pt x="141372" y="215594"/>
                  </a:lnTo>
                  <a:lnTo>
                    <a:pt x="177042" y="215594"/>
                  </a:lnTo>
                  <a:lnTo>
                    <a:pt x="177042" y="228151"/>
                  </a:lnTo>
                  <a:lnTo>
                    <a:pt x="219658" y="246679"/>
                  </a:lnTo>
                  <a:lnTo>
                    <a:pt x="258637" y="272448"/>
                  </a:lnTo>
                  <a:lnTo>
                    <a:pt x="281840" y="301570"/>
                  </a:lnTo>
                  <a:lnTo>
                    <a:pt x="173119" y="301570"/>
                  </a:lnTo>
                  <a:lnTo>
                    <a:pt x="173119" y="441086"/>
                  </a:lnTo>
                  <a:lnTo>
                    <a:pt x="280140" y="441086"/>
                  </a:lnTo>
                  <a:lnTo>
                    <a:pt x="279502" y="442436"/>
                  </a:lnTo>
                  <a:close/>
                </a:path>
                <a:path extrusionOk="0" h="542290" w="297815">
                  <a:moveTo>
                    <a:pt x="262927" y="118370"/>
                  </a:moveTo>
                  <a:lnTo>
                    <a:pt x="251037" y="118370"/>
                  </a:lnTo>
                  <a:lnTo>
                    <a:pt x="245195" y="116611"/>
                  </a:lnTo>
                  <a:lnTo>
                    <a:pt x="238821" y="113093"/>
                  </a:lnTo>
                  <a:lnTo>
                    <a:pt x="233727" y="110388"/>
                  </a:lnTo>
                  <a:lnTo>
                    <a:pt x="198038" y="96472"/>
                  </a:lnTo>
                  <a:lnTo>
                    <a:pt x="177042" y="93910"/>
                  </a:lnTo>
                  <a:lnTo>
                    <a:pt x="282857" y="93910"/>
                  </a:lnTo>
                  <a:lnTo>
                    <a:pt x="279884" y="101600"/>
                  </a:lnTo>
                  <a:lnTo>
                    <a:pt x="276697" y="106795"/>
                  </a:lnTo>
                  <a:lnTo>
                    <a:pt x="272529" y="111457"/>
                  </a:lnTo>
                  <a:lnTo>
                    <a:pt x="268321" y="116079"/>
                  </a:lnTo>
                  <a:lnTo>
                    <a:pt x="262927" y="118370"/>
                  </a:lnTo>
                  <a:close/>
                </a:path>
                <a:path extrusionOk="0" h="542290" w="297815">
                  <a:moveTo>
                    <a:pt x="177042" y="215594"/>
                  </a:moveTo>
                  <a:lnTo>
                    <a:pt x="141372" y="215594"/>
                  </a:lnTo>
                  <a:lnTo>
                    <a:pt x="141372" y="95219"/>
                  </a:lnTo>
                  <a:lnTo>
                    <a:pt x="177042" y="95219"/>
                  </a:lnTo>
                  <a:lnTo>
                    <a:pt x="177042" y="215594"/>
                  </a:lnTo>
                  <a:close/>
                </a:path>
                <a:path extrusionOk="0" h="542290" w="297815">
                  <a:moveTo>
                    <a:pt x="280140" y="441086"/>
                  </a:moveTo>
                  <a:lnTo>
                    <a:pt x="173119" y="441086"/>
                  </a:lnTo>
                  <a:lnTo>
                    <a:pt x="185920" y="437766"/>
                  </a:lnTo>
                  <a:lnTo>
                    <a:pt x="197287" y="433080"/>
                  </a:lnTo>
                  <a:lnTo>
                    <a:pt x="227334" y="400507"/>
                  </a:lnTo>
                  <a:lnTo>
                    <a:pt x="231221" y="375602"/>
                  </a:lnTo>
                  <a:lnTo>
                    <a:pt x="230729" y="365517"/>
                  </a:lnTo>
                  <a:lnTo>
                    <a:pt x="214050" y="328340"/>
                  </a:lnTo>
                  <a:lnTo>
                    <a:pt x="180865" y="305050"/>
                  </a:lnTo>
                  <a:lnTo>
                    <a:pt x="173119" y="301570"/>
                  </a:lnTo>
                  <a:lnTo>
                    <a:pt x="281840" y="301570"/>
                  </a:lnTo>
                  <a:lnTo>
                    <a:pt x="296630" y="352134"/>
                  </a:lnTo>
                  <a:lnTo>
                    <a:pt x="297290" y="368363"/>
                  </a:lnTo>
                  <a:lnTo>
                    <a:pt x="295200" y="397098"/>
                  </a:lnTo>
                  <a:lnTo>
                    <a:pt x="288934" y="422496"/>
                  </a:lnTo>
                  <a:lnTo>
                    <a:pt x="280140" y="441086"/>
                  </a:lnTo>
                  <a:close/>
                </a:path>
                <a:path extrusionOk="0" h="542290" w="297815">
                  <a:moveTo>
                    <a:pt x="162087" y="542278"/>
                  </a:moveTo>
                  <a:lnTo>
                    <a:pt x="151954" y="542278"/>
                  </a:lnTo>
                  <a:lnTo>
                    <a:pt x="147337" y="540724"/>
                  </a:lnTo>
                  <a:lnTo>
                    <a:pt x="143374" y="537656"/>
                  </a:lnTo>
                  <a:lnTo>
                    <a:pt x="139410" y="534547"/>
                  </a:lnTo>
                  <a:lnTo>
                    <a:pt x="137449" y="531030"/>
                  </a:lnTo>
                  <a:lnTo>
                    <a:pt x="137449" y="506570"/>
                  </a:lnTo>
                  <a:lnTo>
                    <a:pt x="117850" y="505490"/>
                  </a:lnTo>
                  <a:lnTo>
                    <a:pt x="66069" y="493359"/>
                  </a:lnTo>
                  <a:lnTo>
                    <a:pt x="27118" y="471525"/>
                  </a:lnTo>
                  <a:lnTo>
                    <a:pt x="1095" y="436872"/>
                  </a:lnTo>
                  <a:lnTo>
                    <a:pt x="0" y="428529"/>
                  </a:lnTo>
                  <a:lnTo>
                    <a:pt x="0" y="423212"/>
                  </a:lnTo>
                  <a:lnTo>
                    <a:pt x="1430" y="417731"/>
                  </a:lnTo>
                  <a:lnTo>
                    <a:pt x="4331" y="411964"/>
                  </a:lnTo>
                  <a:lnTo>
                    <a:pt x="7150" y="406279"/>
                  </a:lnTo>
                  <a:lnTo>
                    <a:pt x="10991" y="401330"/>
                  </a:lnTo>
                  <a:lnTo>
                    <a:pt x="20715" y="392945"/>
                  </a:lnTo>
                  <a:lnTo>
                    <a:pt x="25782" y="390818"/>
                  </a:lnTo>
                  <a:lnTo>
                    <a:pt x="36364" y="390818"/>
                  </a:lnTo>
                  <a:lnTo>
                    <a:pt x="41757" y="393149"/>
                  </a:lnTo>
                  <a:lnTo>
                    <a:pt x="67049" y="414296"/>
                  </a:lnTo>
                  <a:lnTo>
                    <a:pt x="73170" y="419021"/>
                  </a:lnTo>
                  <a:lnTo>
                    <a:pt x="114400" y="438867"/>
                  </a:lnTo>
                  <a:lnTo>
                    <a:pt x="137449" y="442436"/>
                  </a:lnTo>
                  <a:lnTo>
                    <a:pt x="279502" y="442436"/>
                  </a:lnTo>
                  <a:lnTo>
                    <a:pt x="278501" y="444552"/>
                  </a:lnTo>
                  <a:lnTo>
                    <a:pt x="245974" y="478608"/>
                  </a:lnTo>
                  <a:lnTo>
                    <a:pt x="202537" y="499268"/>
                  </a:lnTo>
                  <a:lnTo>
                    <a:pt x="177042" y="504566"/>
                  </a:lnTo>
                  <a:lnTo>
                    <a:pt x="177042" y="531030"/>
                  </a:lnTo>
                  <a:lnTo>
                    <a:pt x="174958" y="534547"/>
                  </a:lnTo>
                  <a:lnTo>
                    <a:pt x="170790" y="537656"/>
                  </a:lnTo>
                  <a:lnTo>
                    <a:pt x="166582" y="540724"/>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5" name="Google Shape;1025;p7"/>
            <p:cNvSpPr/>
            <p:nvPr/>
          </p:nvSpPr>
          <p:spPr>
            <a:xfrm>
              <a:off x="745331" y="6617945"/>
              <a:ext cx="20320" cy="24130"/>
            </a:xfrm>
            <a:custGeom>
              <a:rect b="b" l="l" r="r" t="t"/>
              <a:pathLst>
                <a:path extrusionOk="0" h="24129" w="20320">
                  <a:moveTo>
                    <a:pt x="11317" y="23804"/>
                  </a:moveTo>
                  <a:lnTo>
                    <a:pt x="0" y="5399"/>
                  </a:lnTo>
                  <a:lnTo>
                    <a:pt x="5597" y="1717"/>
                  </a:lnTo>
                  <a:lnTo>
                    <a:pt x="8457" y="0"/>
                  </a:lnTo>
                  <a:lnTo>
                    <a:pt x="19775" y="18487"/>
                  </a:lnTo>
                  <a:lnTo>
                    <a:pt x="16915" y="20205"/>
                  </a:lnTo>
                  <a:lnTo>
                    <a:pt x="11317"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6" name="Google Shape;1026;p7"/>
            <p:cNvSpPr/>
            <p:nvPr/>
          </p:nvSpPr>
          <p:spPr>
            <a:xfrm>
              <a:off x="756648" y="6636433"/>
              <a:ext cx="32384" cy="43815"/>
            </a:xfrm>
            <a:custGeom>
              <a:rect b="b" l="l" r="r" t="t"/>
              <a:pathLst>
                <a:path extrusionOk="0" h="43815" w="32384">
                  <a:moveTo>
                    <a:pt x="23575" y="43765"/>
                  </a:moveTo>
                  <a:lnTo>
                    <a:pt x="0" y="5317"/>
                  </a:lnTo>
                  <a:lnTo>
                    <a:pt x="5597" y="1717"/>
                  </a:lnTo>
                  <a:lnTo>
                    <a:pt x="8457" y="0"/>
                  </a:lnTo>
                  <a:lnTo>
                    <a:pt x="32033" y="38406"/>
                  </a:lnTo>
                  <a:lnTo>
                    <a:pt x="23575" y="4376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7" name="Google Shape;1027;p7"/>
            <p:cNvSpPr/>
            <p:nvPr/>
          </p:nvSpPr>
          <p:spPr>
            <a:xfrm>
              <a:off x="780224" y="6677417"/>
              <a:ext cx="4445" cy="3175"/>
            </a:xfrm>
            <a:custGeom>
              <a:rect b="b" l="l" r="r" t="t"/>
              <a:pathLst>
                <a:path extrusionOk="0" h="3175" w="4445">
                  <a:moveTo>
                    <a:pt x="40" y="2822"/>
                  </a:moveTo>
                  <a:lnTo>
                    <a:pt x="4331" y="0"/>
                  </a:lnTo>
                  <a:lnTo>
                    <a:pt x="2206" y="1431"/>
                  </a:lnTo>
                  <a:lnTo>
                    <a:pt x="40" y="28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8" name="Google Shape;1028;p7"/>
            <p:cNvSpPr/>
            <p:nvPr/>
          </p:nvSpPr>
          <p:spPr>
            <a:xfrm>
              <a:off x="572578" y="6940498"/>
              <a:ext cx="22225" cy="10160"/>
            </a:xfrm>
            <a:custGeom>
              <a:rect b="b" l="l" r="r" t="t"/>
              <a:pathLst>
                <a:path extrusionOk="0" h="10159" w="22225">
                  <a:moveTo>
                    <a:pt x="21818" y="10020"/>
                  </a:moveTo>
                  <a:lnTo>
                    <a:pt x="245" y="10020"/>
                  </a:lnTo>
                  <a:lnTo>
                    <a:pt x="163" y="6667"/>
                  </a:lnTo>
                  <a:lnTo>
                    <a:pt x="0" y="3353"/>
                  </a:lnTo>
                  <a:lnTo>
                    <a:pt x="0" y="0"/>
                  </a:lnTo>
                  <a:lnTo>
                    <a:pt x="21696" y="0"/>
                  </a:lnTo>
                  <a:lnTo>
                    <a:pt x="21737" y="6707"/>
                  </a:lnTo>
                  <a:lnTo>
                    <a:pt x="21818"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9" name="Google Shape;1029;p7"/>
            <p:cNvSpPr/>
            <p:nvPr/>
          </p:nvSpPr>
          <p:spPr>
            <a:xfrm>
              <a:off x="594275" y="6940498"/>
              <a:ext cx="45720" cy="10160"/>
            </a:xfrm>
            <a:custGeom>
              <a:rect b="b" l="l" r="r" t="t"/>
              <a:pathLst>
                <a:path extrusionOk="0" h="10159" w="45720">
                  <a:moveTo>
                    <a:pt x="45190" y="10020"/>
                  </a:moveTo>
                  <a:lnTo>
                    <a:pt x="122" y="10020"/>
                  </a:lnTo>
                  <a:lnTo>
                    <a:pt x="0" y="0"/>
                  </a:lnTo>
                  <a:lnTo>
                    <a:pt x="45026" y="0"/>
                  </a:lnTo>
                  <a:lnTo>
                    <a:pt x="45067" y="6707"/>
                  </a:lnTo>
                  <a:lnTo>
                    <a:pt x="45190"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0" name="Google Shape;1030;p7"/>
            <p:cNvSpPr/>
            <p:nvPr/>
          </p:nvSpPr>
          <p:spPr>
            <a:xfrm>
              <a:off x="639301" y="6943852"/>
              <a:ext cx="635" cy="6985"/>
            </a:xfrm>
            <a:custGeom>
              <a:rect b="b" l="l" r="r" t="t"/>
              <a:pathLst>
                <a:path extrusionOk="0" h="6984" w="634">
                  <a:moveTo>
                    <a:pt x="245" y="6667"/>
                  </a:moveTo>
                  <a:lnTo>
                    <a:pt x="40" y="3353"/>
                  </a:lnTo>
                  <a:lnTo>
                    <a:pt x="0" y="0"/>
                  </a:lnTo>
                  <a:lnTo>
                    <a:pt x="163" y="3313"/>
                  </a:lnTo>
                  <a:lnTo>
                    <a:pt x="245"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1" name="Google Shape;1031;p7"/>
            <p:cNvSpPr/>
            <p:nvPr/>
          </p:nvSpPr>
          <p:spPr>
            <a:xfrm>
              <a:off x="676769" y="6672958"/>
              <a:ext cx="22860" cy="22860"/>
            </a:xfrm>
            <a:custGeom>
              <a:rect b="b" l="l" r="r" t="t"/>
              <a:pathLst>
                <a:path extrusionOk="0" h="22859" w="22859">
                  <a:moveTo>
                    <a:pt x="15281" y="22496"/>
                  </a:moveTo>
                  <a:lnTo>
                    <a:pt x="0" y="7198"/>
                  </a:lnTo>
                  <a:lnTo>
                    <a:pt x="4576" y="2331"/>
                  </a:lnTo>
                  <a:lnTo>
                    <a:pt x="6946" y="0"/>
                  </a:lnTo>
                  <a:lnTo>
                    <a:pt x="22268" y="15297"/>
                  </a:lnTo>
                  <a:lnTo>
                    <a:pt x="17569" y="20041"/>
                  </a:lnTo>
                  <a:lnTo>
                    <a:pt x="15281" y="224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2" name="Google Shape;1032;p7"/>
            <p:cNvSpPr/>
            <p:nvPr/>
          </p:nvSpPr>
          <p:spPr>
            <a:xfrm>
              <a:off x="692050" y="6688256"/>
              <a:ext cx="39370" cy="39370"/>
            </a:xfrm>
            <a:custGeom>
              <a:rect b="b" l="l" r="r" t="t"/>
              <a:pathLst>
                <a:path extrusionOk="0" h="39370" w="39370">
                  <a:moveTo>
                    <a:pt x="31829" y="39102"/>
                  </a:moveTo>
                  <a:lnTo>
                    <a:pt x="0" y="7198"/>
                  </a:lnTo>
                  <a:lnTo>
                    <a:pt x="2288" y="4744"/>
                  </a:lnTo>
                  <a:lnTo>
                    <a:pt x="6986" y="0"/>
                  </a:lnTo>
                  <a:lnTo>
                    <a:pt x="38815" y="31903"/>
                  </a:lnTo>
                  <a:lnTo>
                    <a:pt x="34117" y="36648"/>
                  </a:lnTo>
                  <a:lnTo>
                    <a:pt x="31829" y="3910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3" name="Google Shape;1033;p7"/>
            <p:cNvSpPr/>
            <p:nvPr/>
          </p:nvSpPr>
          <p:spPr>
            <a:xfrm>
              <a:off x="723879" y="6720159"/>
              <a:ext cx="7620" cy="7620"/>
            </a:xfrm>
            <a:custGeom>
              <a:rect b="b" l="l" r="r" t="t"/>
              <a:pathLst>
                <a:path extrusionOk="0" h="7620" w="7620">
                  <a:moveTo>
                    <a:pt x="81" y="7239"/>
                  </a:moveTo>
                  <a:lnTo>
                    <a:pt x="2288" y="4744"/>
                  </a:lnTo>
                  <a:lnTo>
                    <a:pt x="4617" y="2372"/>
                  </a:lnTo>
                  <a:lnTo>
                    <a:pt x="6986" y="0"/>
                  </a:lnTo>
                  <a:lnTo>
                    <a:pt x="4658" y="2372"/>
                  </a:lnTo>
                  <a:lnTo>
                    <a:pt x="2369" y="4826"/>
                  </a:lnTo>
                  <a:lnTo>
                    <a:pt x="81" y="72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4" name="Google Shape;1034;p7"/>
            <p:cNvSpPr/>
            <p:nvPr/>
          </p:nvSpPr>
          <p:spPr>
            <a:xfrm>
              <a:off x="879307" y="6567963"/>
              <a:ext cx="13970" cy="23495"/>
            </a:xfrm>
            <a:custGeom>
              <a:rect b="b" l="l" r="r" t="t"/>
              <a:pathLst>
                <a:path extrusionOk="0" h="23495" w="13969">
                  <a:moveTo>
                    <a:pt x="3677" y="23068"/>
                  </a:moveTo>
                  <a:lnTo>
                    <a:pt x="0" y="1758"/>
                  </a:lnTo>
                  <a:lnTo>
                    <a:pt x="6578" y="531"/>
                  </a:lnTo>
                  <a:lnTo>
                    <a:pt x="9887" y="0"/>
                  </a:lnTo>
                  <a:lnTo>
                    <a:pt x="13565" y="21350"/>
                  </a:lnTo>
                  <a:lnTo>
                    <a:pt x="6946" y="22455"/>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5" name="Google Shape;1035;p7"/>
            <p:cNvSpPr/>
            <p:nvPr/>
          </p:nvSpPr>
          <p:spPr>
            <a:xfrm>
              <a:off x="882985" y="6589314"/>
              <a:ext cx="17780" cy="46355"/>
            </a:xfrm>
            <a:custGeom>
              <a:rect b="b" l="l" r="r" t="t"/>
              <a:pathLst>
                <a:path extrusionOk="0" h="46354" w="17780">
                  <a:moveTo>
                    <a:pt x="7640" y="46178"/>
                  </a:moveTo>
                  <a:lnTo>
                    <a:pt x="0" y="1717"/>
                  </a:lnTo>
                  <a:lnTo>
                    <a:pt x="9887" y="0"/>
                  </a:lnTo>
                  <a:lnTo>
                    <a:pt x="17528" y="44419"/>
                  </a:lnTo>
                  <a:lnTo>
                    <a:pt x="7640"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7"/>
            <p:cNvSpPr/>
            <p:nvPr/>
          </p:nvSpPr>
          <p:spPr>
            <a:xfrm>
              <a:off x="890625" y="6633733"/>
              <a:ext cx="10160" cy="1905"/>
            </a:xfrm>
            <a:custGeom>
              <a:rect b="b" l="l" r="r" t="t"/>
              <a:pathLst>
                <a:path extrusionOk="0" h="1904" w="10159">
                  <a:moveTo>
                    <a:pt x="0" y="1840"/>
                  </a:moveTo>
                  <a:lnTo>
                    <a:pt x="3268" y="1145"/>
                  </a:lnTo>
                  <a:lnTo>
                    <a:pt x="9887" y="0"/>
                  </a:lnTo>
                  <a:lnTo>
                    <a:pt x="6578" y="572"/>
                  </a:lnTo>
                  <a:lnTo>
                    <a:pt x="3268" y="1186"/>
                  </a:lnTo>
                  <a:lnTo>
                    <a:pt x="0" y="18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7" name="Google Shape;1037;p7"/>
            <p:cNvSpPr/>
            <p:nvPr/>
          </p:nvSpPr>
          <p:spPr>
            <a:xfrm>
              <a:off x="835751" y="6577820"/>
              <a:ext cx="15875" cy="24130"/>
            </a:xfrm>
            <a:custGeom>
              <a:rect b="b" l="l" r="r" t="t"/>
              <a:pathLst>
                <a:path extrusionOk="0" h="24129" w="15875">
                  <a:moveTo>
                    <a:pt x="6128" y="23600"/>
                  </a:moveTo>
                  <a:lnTo>
                    <a:pt x="0" y="2822"/>
                  </a:lnTo>
                  <a:lnTo>
                    <a:pt x="3186" y="1799"/>
                  </a:lnTo>
                  <a:lnTo>
                    <a:pt x="9601" y="0"/>
                  </a:lnTo>
                  <a:lnTo>
                    <a:pt x="15730" y="20696"/>
                  </a:lnTo>
                  <a:lnTo>
                    <a:pt x="9315" y="22577"/>
                  </a:lnTo>
                  <a:lnTo>
                    <a:pt x="6128"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8" name="Google Shape;1038;p7"/>
            <p:cNvSpPr/>
            <p:nvPr/>
          </p:nvSpPr>
          <p:spPr>
            <a:xfrm>
              <a:off x="841880" y="6598517"/>
              <a:ext cx="22860" cy="46355"/>
            </a:xfrm>
            <a:custGeom>
              <a:rect b="b" l="l" r="r" t="t"/>
              <a:pathLst>
                <a:path extrusionOk="0" h="46354" w="22859">
                  <a:moveTo>
                    <a:pt x="12829" y="46178"/>
                  </a:moveTo>
                  <a:lnTo>
                    <a:pt x="0" y="2904"/>
                  </a:lnTo>
                  <a:lnTo>
                    <a:pt x="9601" y="0"/>
                  </a:lnTo>
                  <a:lnTo>
                    <a:pt x="22390" y="43274"/>
                  </a:lnTo>
                  <a:lnTo>
                    <a:pt x="15975" y="45155"/>
                  </a:lnTo>
                  <a:lnTo>
                    <a:pt x="12829"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9" name="Google Shape;1039;p7"/>
            <p:cNvSpPr/>
            <p:nvPr/>
          </p:nvSpPr>
          <p:spPr>
            <a:xfrm>
              <a:off x="854710" y="6641791"/>
              <a:ext cx="10160" cy="3175"/>
            </a:xfrm>
            <a:custGeom>
              <a:rect b="b" l="l" r="r" t="t"/>
              <a:pathLst>
                <a:path extrusionOk="0" h="3175" w="10159">
                  <a:moveTo>
                    <a:pt x="0" y="2944"/>
                  </a:moveTo>
                  <a:lnTo>
                    <a:pt x="3146" y="1881"/>
                  </a:lnTo>
                  <a:lnTo>
                    <a:pt x="6333" y="899"/>
                  </a:lnTo>
                  <a:lnTo>
                    <a:pt x="9560" y="0"/>
                  </a:lnTo>
                  <a:lnTo>
                    <a:pt x="6373" y="981"/>
                  </a:lnTo>
                  <a:lnTo>
                    <a:pt x="3186" y="1922"/>
                  </a:lnTo>
                  <a:lnTo>
                    <a:pt x="0" y="294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0" name="Google Shape;1040;p7"/>
            <p:cNvSpPr/>
            <p:nvPr/>
          </p:nvSpPr>
          <p:spPr>
            <a:xfrm>
              <a:off x="784351" y="6596963"/>
              <a:ext cx="18415" cy="24130"/>
            </a:xfrm>
            <a:custGeom>
              <a:rect b="b" l="l" r="r" t="t"/>
              <a:pathLst>
                <a:path extrusionOk="0" h="24129" w="18415">
                  <a:moveTo>
                    <a:pt x="9111" y="23927"/>
                  </a:moveTo>
                  <a:lnTo>
                    <a:pt x="0" y="4253"/>
                  </a:lnTo>
                  <a:lnTo>
                    <a:pt x="3023" y="2781"/>
                  </a:lnTo>
                  <a:lnTo>
                    <a:pt x="9111" y="0"/>
                  </a:lnTo>
                  <a:lnTo>
                    <a:pt x="18141" y="19632"/>
                  </a:lnTo>
                  <a:lnTo>
                    <a:pt x="12094" y="22455"/>
                  </a:lnTo>
                  <a:lnTo>
                    <a:pt x="9111" y="2392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1" name="Google Shape;1041;p7"/>
            <p:cNvSpPr/>
            <p:nvPr/>
          </p:nvSpPr>
          <p:spPr>
            <a:xfrm>
              <a:off x="793462" y="6616596"/>
              <a:ext cx="28575" cy="45720"/>
            </a:xfrm>
            <a:custGeom>
              <a:rect b="b" l="l" r="r" t="t"/>
              <a:pathLst>
                <a:path extrusionOk="0" h="45720" w="28575">
                  <a:moveTo>
                    <a:pt x="18917" y="45237"/>
                  </a:moveTo>
                  <a:lnTo>
                    <a:pt x="0" y="4294"/>
                  </a:lnTo>
                  <a:lnTo>
                    <a:pt x="9029" y="0"/>
                  </a:lnTo>
                  <a:lnTo>
                    <a:pt x="27947" y="40942"/>
                  </a:lnTo>
                  <a:lnTo>
                    <a:pt x="21900" y="43765"/>
                  </a:lnTo>
                  <a:lnTo>
                    <a:pt x="18917" y="452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2" name="Google Shape;1042;p7"/>
            <p:cNvSpPr/>
            <p:nvPr/>
          </p:nvSpPr>
          <p:spPr>
            <a:xfrm>
              <a:off x="812380" y="6657538"/>
              <a:ext cx="9525" cy="4445"/>
            </a:xfrm>
            <a:custGeom>
              <a:rect b="b" l="l" r="r" t="t"/>
              <a:pathLst>
                <a:path extrusionOk="0" h="4445" w="9525">
                  <a:moveTo>
                    <a:pt x="0" y="4335"/>
                  </a:moveTo>
                  <a:lnTo>
                    <a:pt x="2982" y="2822"/>
                  </a:lnTo>
                  <a:lnTo>
                    <a:pt x="6006" y="1390"/>
                  </a:lnTo>
                  <a:lnTo>
                    <a:pt x="9029" y="0"/>
                  </a:lnTo>
                  <a:lnTo>
                    <a:pt x="3023" y="2863"/>
                  </a:lnTo>
                  <a:lnTo>
                    <a:pt x="0" y="43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3" name="Google Shape;1043;p7"/>
            <p:cNvSpPr/>
            <p:nvPr/>
          </p:nvSpPr>
          <p:spPr>
            <a:xfrm>
              <a:off x="580669" y="6852804"/>
              <a:ext cx="23495" cy="15240"/>
            </a:xfrm>
            <a:custGeom>
              <a:rect b="b" l="l" r="r" t="t"/>
              <a:pathLst>
                <a:path extrusionOk="0" h="15240" w="23495">
                  <a:moveTo>
                    <a:pt x="21042" y="14847"/>
                  </a:moveTo>
                  <a:lnTo>
                    <a:pt x="0" y="9775"/>
                  </a:lnTo>
                  <a:lnTo>
                    <a:pt x="694" y="6503"/>
                  </a:lnTo>
                  <a:lnTo>
                    <a:pt x="2247" y="0"/>
                  </a:lnTo>
                  <a:lnTo>
                    <a:pt x="23248" y="5030"/>
                  </a:lnTo>
                  <a:lnTo>
                    <a:pt x="22472" y="8262"/>
                  </a:lnTo>
                  <a:lnTo>
                    <a:pt x="21736" y="11534"/>
                  </a:lnTo>
                  <a:lnTo>
                    <a:pt x="21042" y="1484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4" name="Google Shape;1044;p7"/>
            <p:cNvSpPr/>
            <p:nvPr/>
          </p:nvSpPr>
          <p:spPr>
            <a:xfrm>
              <a:off x="601711" y="6857836"/>
              <a:ext cx="46355" cy="20320"/>
            </a:xfrm>
            <a:custGeom>
              <a:rect b="b" l="l" r="r" t="t"/>
              <a:pathLst>
                <a:path extrusionOk="0" h="20320" w="46354">
                  <a:moveTo>
                    <a:pt x="43841" y="20287"/>
                  </a:moveTo>
                  <a:lnTo>
                    <a:pt x="0" y="9816"/>
                  </a:lnTo>
                  <a:lnTo>
                    <a:pt x="1430" y="3231"/>
                  </a:lnTo>
                  <a:lnTo>
                    <a:pt x="2206" y="0"/>
                  </a:lnTo>
                  <a:lnTo>
                    <a:pt x="46007" y="10470"/>
                  </a:lnTo>
                  <a:lnTo>
                    <a:pt x="44495" y="16974"/>
                  </a:lnTo>
                  <a:lnTo>
                    <a:pt x="43841" y="2028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5" name="Google Shape;1045;p7"/>
            <p:cNvSpPr/>
            <p:nvPr/>
          </p:nvSpPr>
          <p:spPr>
            <a:xfrm>
              <a:off x="645553" y="6868306"/>
              <a:ext cx="2540" cy="10160"/>
            </a:xfrm>
            <a:custGeom>
              <a:rect b="b" l="l" r="r" t="t"/>
              <a:pathLst>
                <a:path extrusionOk="0" h="10159" w="2540">
                  <a:moveTo>
                    <a:pt x="40" y="9816"/>
                  </a:moveTo>
                  <a:lnTo>
                    <a:pt x="653" y="6503"/>
                  </a:lnTo>
                  <a:lnTo>
                    <a:pt x="1389" y="3272"/>
                  </a:lnTo>
                  <a:lnTo>
                    <a:pt x="2165" y="0"/>
                  </a:lnTo>
                  <a:lnTo>
                    <a:pt x="694" y="6503"/>
                  </a:lnTo>
                  <a:lnTo>
                    <a:pt x="40" y="98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6" name="Google Shape;1046;p7"/>
            <p:cNvSpPr/>
            <p:nvPr/>
          </p:nvSpPr>
          <p:spPr>
            <a:xfrm>
              <a:off x="574213" y="6896201"/>
              <a:ext cx="22860" cy="12700"/>
            </a:xfrm>
            <a:custGeom>
              <a:rect b="b" l="l" r="r" t="t"/>
              <a:pathLst>
                <a:path extrusionOk="0" h="12700" w="22859">
                  <a:moveTo>
                    <a:pt x="21450" y="12515"/>
                  </a:moveTo>
                  <a:lnTo>
                    <a:pt x="0" y="9939"/>
                  </a:lnTo>
                  <a:lnTo>
                    <a:pt x="285" y="6626"/>
                  </a:lnTo>
                  <a:lnTo>
                    <a:pt x="1021" y="0"/>
                  </a:lnTo>
                  <a:lnTo>
                    <a:pt x="22472" y="2535"/>
                  </a:lnTo>
                  <a:lnTo>
                    <a:pt x="21737" y="9162"/>
                  </a:lnTo>
                  <a:lnTo>
                    <a:pt x="21450" y="1251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7" name="Google Shape;1047;p7"/>
            <p:cNvSpPr/>
            <p:nvPr/>
          </p:nvSpPr>
          <p:spPr>
            <a:xfrm>
              <a:off x="595664" y="6898737"/>
              <a:ext cx="46355" cy="15875"/>
            </a:xfrm>
            <a:custGeom>
              <a:rect b="b" l="l" r="r" t="t"/>
              <a:pathLst>
                <a:path extrusionOk="0" h="15875" w="46354">
                  <a:moveTo>
                    <a:pt x="44740" y="15297"/>
                  </a:moveTo>
                  <a:lnTo>
                    <a:pt x="0" y="9980"/>
                  </a:lnTo>
                  <a:lnTo>
                    <a:pt x="1021" y="0"/>
                  </a:lnTo>
                  <a:lnTo>
                    <a:pt x="45762" y="5317"/>
                  </a:lnTo>
                  <a:lnTo>
                    <a:pt x="45026" y="11943"/>
                  </a:lnTo>
                  <a:lnTo>
                    <a:pt x="44740" y="152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8" name="Google Shape;1048;p7"/>
            <p:cNvSpPr/>
            <p:nvPr/>
          </p:nvSpPr>
          <p:spPr>
            <a:xfrm>
              <a:off x="640404" y="6904054"/>
              <a:ext cx="1270" cy="10160"/>
            </a:xfrm>
            <a:custGeom>
              <a:rect b="b" l="l" r="r" t="t"/>
              <a:pathLst>
                <a:path extrusionOk="0" h="10159" w="1270">
                  <a:moveTo>
                    <a:pt x="81" y="9980"/>
                  </a:moveTo>
                  <a:lnTo>
                    <a:pt x="285" y="6626"/>
                  </a:lnTo>
                  <a:lnTo>
                    <a:pt x="612" y="3313"/>
                  </a:lnTo>
                  <a:lnTo>
                    <a:pt x="1021" y="0"/>
                  </a:lnTo>
                  <a:lnTo>
                    <a:pt x="694" y="3313"/>
                  </a:lnTo>
                  <a:lnTo>
                    <a:pt x="367" y="6626"/>
                  </a:lnTo>
                  <a:lnTo>
                    <a:pt x="81" y="99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9" name="Google Shape;1049;p7"/>
            <p:cNvSpPr/>
            <p:nvPr/>
          </p:nvSpPr>
          <p:spPr>
            <a:xfrm>
              <a:off x="592436" y="6810185"/>
              <a:ext cx="24130" cy="17145"/>
            </a:xfrm>
            <a:custGeom>
              <a:rect b="b" l="l" r="r" t="t"/>
              <a:pathLst>
                <a:path extrusionOk="0" h="17145" w="24129">
                  <a:moveTo>
                    <a:pt x="20266" y="16933"/>
                  </a:moveTo>
                  <a:lnTo>
                    <a:pt x="0" y="9448"/>
                  </a:lnTo>
                  <a:lnTo>
                    <a:pt x="1062" y="6298"/>
                  </a:lnTo>
                  <a:lnTo>
                    <a:pt x="2083" y="3108"/>
                  </a:lnTo>
                  <a:lnTo>
                    <a:pt x="3227" y="0"/>
                  </a:lnTo>
                  <a:lnTo>
                    <a:pt x="23575" y="7485"/>
                  </a:lnTo>
                  <a:lnTo>
                    <a:pt x="22431" y="10593"/>
                  </a:lnTo>
                  <a:lnTo>
                    <a:pt x="21328" y="13743"/>
                  </a:lnTo>
                  <a:lnTo>
                    <a:pt x="20266" y="1693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0" name="Google Shape;1050;p7"/>
            <p:cNvSpPr/>
            <p:nvPr/>
          </p:nvSpPr>
          <p:spPr>
            <a:xfrm>
              <a:off x="612702" y="6817670"/>
              <a:ext cx="45720" cy="25400"/>
            </a:xfrm>
            <a:custGeom>
              <a:rect b="b" l="l" r="r" t="t"/>
              <a:pathLst>
                <a:path extrusionOk="0" h="25400" w="45720">
                  <a:moveTo>
                    <a:pt x="42289" y="24991"/>
                  </a:moveTo>
                  <a:lnTo>
                    <a:pt x="0" y="9448"/>
                  </a:lnTo>
                  <a:lnTo>
                    <a:pt x="2165" y="3108"/>
                  </a:lnTo>
                  <a:lnTo>
                    <a:pt x="3309" y="0"/>
                  </a:lnTo>
                  <a:lnTo>
                    <a:pt x="45598" y="15542"/>
                  </a:lnTo>
                  <a:lnTo>
                    <a:pt x="42289" y="2499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1" name="Google Shape;1051;p7"/>
            <p:cNvSpPr/>
            <p:nvPr/>
          </p:nvSpPr>
          <p:spPr>
            <a:xfrm>
              <a:off x="654991" y="6836362"/>
              <a:ext cx="2540" cy="6350"/>
            </a:xfrm>
            <a:custGeom>
              <a:rect b="b" l="l" r="r" t="t"/>
              <a:pathLst>
                <a:path extrusionOk="0" h="6350" w="2540">
                  <a:moveTo>
                    <a:pt x="81" y="6339"/>
                  </a:moveTo>
                  <a:lnTo>
                    <a:pt x="1062" y="3149"/>
                  </a:lnTo>
                  <a:lnTo>
                    <a:pt x="2165" y="0"/>
                  </a:lnTo>
                  <a:lnTo>
                    <a:pt x="1144" y="3149"/>
                  </a:lnTo>
                  <a:lnTo>
                    <a:pt x="81"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p7"/>
            <p:cNvSpPr/>
            <p:nvPr/>
          </p:nvSpPr>
          <p:spPr>
            <a:xfrm>
              <a:off x="613764" y="6760121"/>
              <a:ext cx="24130" cy="19685"/>
            </a:xfrm>
            <a:custGeom>
              <a:rect b="b" l="l" r="r" t="t"/>
              <a:pathLst>
                <a:path extrusionOk="0" h="19684" w="24129">
                  <a:moveTo>
                    <a:pt x="18999" y="19223"/>
                  </a:moveTo>
                  <a:lnTo>
                    <a:pt x="0" y="8916"/>
                  </a:lnTo>
                  <a:lnTo>
                    <a:pt x="2982" y="2944"/>
                  </a:lnTo>
                  <a:lnTo>
                    <a:pt x="4576" y="0"/>
                  </a:lnTo>
                  <a:lnTo>
                    <a:pt x="23616" y="10348"/>
                  </a:lnTo>
                  <a:lnTo>
                    <a:pt x="20511" y="16238"/>
                  </a:lnTo>
                  <a:lnTo>
                    <a:pt x="18999" y="192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3" name="Google Shape;1053;p7"/>
            <p:cNvSpPr/>
            <p:nvPr/>
          </p:nvSpPr>
          <p:spPr>
            <a:xfrm>
              <a:off x="632764" y="6770469"/>
              <a:ext cx="44450" cy="30480"/>
            </a:xfrm>
            <a:custGeom>
              <a:rect b="b" l="l" r="r" t="t"/>
              <a:pathLst>
                <a:path extrusionOk="0" h="30479" w="44450">
                  <a:moveTo>
                    <a:pt x="39551" y="30431"/>
                  </a:moveTo>
                  <a:lnTo>
                    <a:pt x="0" y="8875"/>
                  </a:lnTo>
                  <a:lnTo>
                    <a:pt x="4617" y="0"/>
                  </a:lnTo>
                  <a:lnTo>
                    <a:pt x="44209" y="21514"/>
                  </a:lnTo>
                  <a:lnTo>
                    <a:pt x="41063" y="27404"/>
                  </a:lnTo>
                  <a:lnTo>
                    <a:pt x="39551" y="3043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4" name="Google Shape;1054;p7"/>
            <p:cNvSpPr/>
            <p:nvPr/>
          </p:nvSpPr>
          <p:spPr>
            <a:xfrm>
              <a:off x="672315" y="6791983"/>
              <a:ext cx="5080" cy="9525"/>
            </a:xfrm>
            <a:custGeom>
              <a:rect b="b" l="l" r="r" t="t"/>
              <a:pathLst>
                <a:path extrusionOk="0" h="9525" w="5079">
                  <a:moveTo>
                    <a:pt x="3064" y="2944"/>
                  </a:moveTo>
                  <a:lnTo>
                    <a:pt x="4657" y="0"/>
                  </a:lnTo>
                  <a:lnTo>
                    <a:pt x="3064" y="2944"/>
                  </a:lnTo>
                  <a:close/>
                </a:path>
                <a:path extrusionOk="0" h="9525" w="5079">
                  <a:moveTo>
                    <a:pt x="81" y="8916"/>
                  </a:moveTo>
                  <a:lnTo>
                    <a:pt x="1511" y="5889"/>
                  </a:lnTo>
                  <a:lnTo>
                    <a:pt x="3064" y="2944"/>
                  </a:lnTo>
                  <a:lnTo>
                    <a:pt x="1593" y="5930"/>
                  </a:lnTo>
                  <a:lnTo>
                    <a:pt x="81" y="89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5" name="Google Shape;1055;p7"/>
            <p:cNvSpPr/>
            <p:nvPr/>
          </p:nvSpPr>
          <p:spPr>
            <a:xfrm>
              <a:off x="636319" y="6722286"/>
              <a:ext cx="23495" cy="20955"/>
            </a:xfrm>
            <a:custGeom>
              <a:rect b="b" l="l" r="r" t="t"/>
              <a:pathLst>
                <a:path extrusionOk="0" h="20954" w="23495">
                  <a:moveTo>
                    <a:pt x="17691" y="20737"/>
                  </a:moveTo>
                  <a:lnTo>
                    <a:pt x="0" y="8221"/>
                  </a:lnTo>
                  <a:lnTo>
                    <a:pt x="1879" y="5399"/>
                  </a:lnTo>
                  <a:lnTo>
                    <a:pt x="5761" y="0"/>
                  </a:lnTo>
                  <a:lnTo>
                    <a:pt x="23371" y="12475"/>
                  </a:lnTo>
                  <a:lnTo>
                    <a:pt x="21450" y="15174"/>
                  </a:lnTo>
                  <a:lnTo>
                    <a:pt x="17691" y="2073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6" name="Google Shape;1056;p7"/>
            <p:cNvSpPr/>
            <p:nvPr/>
          </p:nvSpPr>
          <p:spPr>
            <a:xfrm>
              <a:off x="654011" y="6734761"/>
              <a:ext cx="42545" cy="34290"/>
            </a:xfrm>
            <a:custGeom>
              <a:rect b="b" l="l" r="r" t="t"/>
              <a:pathLst>
                <a:path extrusionOk="0" h="34290" w="42545">
                  <a:moveTo>
                    <a:pt x="36813" y="34275"/>
                  </a:moveTo>
                  <a:lnTo>
                    <a:pt x="0" y="8262"/>
                  </a:lnTo>
                  <a:lnTo>
                    <a:pt x="3758" y="2699"/>
                  </a:lnTo>
                  <a:lnTo>
                    <a:pt x="5679" y="0"/>
                  </a:lnTo>
                  <a:lnTo>
                    <a:pt x="42452" y="26013"/>
                  </a:lnTo>
                  <a:lnTo>
                    <a:pt x="38652" y="31494"/>
                  </a:lnTo>
                  <a:lnTo>
                    <a:pt x="36813" y="3427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7" name="Google Shape;1057;p7"/>
            <p:cNvSpPr/>
            <p:nvPr/>
          </p:nvSpPr>
          <p:spPr>
            <a:xfrm>
              <a:off x="690825" y="6760775"/>
              <a:ext cx="5715" cy="8890"/>
            </a:xfrm>
            <a:custGeom>
              <a:rect b="b" l="l" r="r" t="t"/>
              <a:pathLst>
                <a:path extrusionOk="0" h="8890" w="5715">
                  <a:moveTo>
                    <a:pt x="40" y="8303"/>
                  </a:moveTo>
                  <a:lnTo>
                    <a:pt x="1838" y="5480"/>
                  </a:lnTo>
                  <a:lnTo>
                    <a:pt x="3718" y="2740"/>
                  </a:lnTo>
                  <a:lnTo>
                    <a:pt x="5638" y="0"/>
                  </a:lnTo>
                  <a:lnTo>
                    <a:pt x="1879" y="5480"/>
                  </a:lnTo>
                  <a:lnTo>
                    <a:pt x="40" y="83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8" name="Google Shape;1058;p7"/>
            <p:cNvSpPr/>
            <p:nvPr/>
          </p:nvSpPr>
          <p:spPr>
            <a:xfrm>
              <a:off x="709456" y="6643346"/>
              <a:ext cx="21590" cy="23495"/>
            </a:xfrm>
            <a:custGeom>
              <a:rect b="b" l="l" r="r" t="t"/>
              <a:pathLst>
                <a:path extrusionOk="0" h="23495" w="21590">
                  <a:moveTo>
                    <a:pt x="13401" y="23232"/>
                  </a:moveTo>
                  <a:lnTo>
                    <a:pt x="0" y="6217"/>
                  </a:lnTo>
                  <a:lnTo>
                    <a:pt x="2574" y="4090"/>
                  </a:lnTo>
                  <a:lnTo>
                    <a:pt x="7844" y="0"/>
                  </a:lnTo>
                  <a:lnTo>
                    <a:pt x="21205" y="16933"/>
                  </a:lnTo>
                  <a:lnTo>
                    <a:pt x="15975" y="21105"/>
                  </a:lnTo>
                  <a:lnTo>
                    <a:pt x="13401" y="23232"/>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9" name="Google Shape;1059;p7"/>
            <p:cNvSpPr/>
            <p:nvPr/>
          </p:nvSpPr>
          <p:spPr>
            <a:xfrm>
              <a:off x="722858" y="6660279"/>
              <a:ext cx="36195" cy="41910"/>
            </a:xfrm>
            <a:custGeom>
              <a:rect b="b" l="l" r="r" t="t"/>
              <a:pathLst>
                <a:path extrusionOk="0" h="41909" w="36195">
                  <a:moveTo>
                    <a:pt x="27906" y="41719"/>
                  </a:moveTo>
                  <a:lnTo>
                    <a:pt x="0" y="6298"/>
                  </a:lnTo>
                  <a:lnTo>
                    <a:pt x="7804" y="0"/>
                  </a:lnTo>
                  <a:lnTo>
                    <a:pt x="35710" y="35421"/>
                  </a:lnTo>
                  <a:lnTo>
                    <a:pt x="33054" y="37466"/>
                  </a:lnTo>
                  <a:lnTo>
                    <a:pt x="27906" y="417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0" name="Google Shape;1060;p7"/>
            <p:cNvSpPr/>
            <p:nvPr/>
          </p:nvSpPr>
          <p:spPr>
            <a:xfrm>
              <a:off x="750765" y="6695700"/>
              <a:ext cx="8255" cy="6350"/>
            </a:xfrm>
            <a:custGeom>
              <a:rect b="b" l="l" r="r" t="t"/>
              <a:pathLst>
                <a:path extrusionOk="0" h="6350" w="8254">
                  <a:moveTo>
                    <a:pt x="40" y="6339"/>
                  </a:moveTo>
                  <a:lnTo>
                    <a:pt x="5148" y="2045"/>
                  </a:lnTo>
                  <a:lnTo>
                    <a:pt x="7804" y="0"/>
                  </a:lnTo>
                  <a:lnTo>
                    <a:pt x="5229" y="2126"/>
                  </a:lnTo>
                  <a:lnTo>
                    <a:pt x="2614" y="4212"/>
                  </a:lnTo>
                  <a:lnTo>
                    <a:pt x="40"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Google Shape;1061;p7"/>
            <p:cNvSpPr/>
            <p:nvPr/>
          </p:nvSpPr>
          <p:spPr>
            <a:xfrm>
              <a:off x="1251819" y="6742001"/>
              <a:ext cx="24130" cy="20320"/>
            </a:xfrm>
            <a:custGeom>
              <a:rect b="b" l="l" r="r" t="t"/>
              <a:pathLst>
                <a:path extrusionOk="0" h="20320" w="24130">
                  <a:moveTo>
                    <a:pt x="5148" y="19919"/>
                  </a:moveTo>
                  <a:lnTo>
                    <a:pt x="1756" y="14192"/>
                  </a:lnTo>
                  <a:lnTo>
                    <a:pt x="0" y="11329"/>
                  </a:lnTo>
                  <a:lnTo>
                    <a:pt x="18427" y="0"/>
                  </a:lnTo>
                  <a:lnTo>
                    <a:pt x="20184" y="2863"/>
                  </a:lnTo>
                  <a:lnTo>
                    <a:pt x="23534" y="8630"/>
                  </a:lnTo>
                  <a:lnTo>
                    <a:pt x="5148" y="199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2" name="Google Shape;1062;p7"/>
            <p:cNvSpPr/>
            <p:nvPr/>
          </p:nvSpPr>
          <p:spPr>
            <a:xfrm>
              <a:off x="1213452" y="6753331"/>
              <a:ext cx="43815" cy="32384"/>
            </a:xfrm>
            <a:custGeom>
              <a:rect b="b" l="l" r="r" t="t"/>
              <a:pathLst>
                <a:path extrusionOk="0" h="32384" w="43815">
                  <a:moveTo>
                    <a:pt x="5107" y="32230"/>
                  </a:moveTo>
                  <a:lnTo>
                    <a:pt x="3473" y="29326"/>
                  </a:lnTo>
                  <a:lnTo>
                    <a:pt x="0" y="23600"/>
                  </a:lnTo>
                  <a:lnTo>
                    <a:pt x="38366" y="0"/>
                  </a:lnTo>
                  <a:lnTo>
                    <a:pt x="43514" y="8589"/>
                  </a:lnTo>
                  <a:lnTo>
                    <a:pt x="5107" y="3223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3" name="Google Shape;1063;p7"/>
            <p:cNvSpPr/>
            <p:nvPr/>
          </p:nvSpPr>
          <p:spPr>
            <a:xfrm>
              <a:off x="1213412" y="6776931"/>
              <a:ext cx="5715" cy="8890"/>
            </a:xfrm>
            <a:custGeom>
              <a:rect b="b" l="l" r="r" t="t"/>
              <a:pathLst>
                <a:path extrusionOk="0" h="8890" w="5715">
                  <a:moveTo>
                    <a:pt x="5107" y="8671"/>
                  </a:moveTo>
                  <a:lnTo>
                    <a:pt x="3432" y="5767"/>
                  </a:lnTo>
                  <a:lnTo>
                    <a:pt x="0" y="40"/>
                  </a:lnTo>
                  <a:lnTo>
                    <a:pt x="1797" y="2863"/>
                  </a:lnTo>
                  <a:lnTo>
                    <a:pt x="3513" y="5726"/>
                  </a:lnTo>
                  <a:lnTo>
                    <a:pt x="5148" y="863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4" name="Google Shape;1064;p7"/>
            <p:cNvSpPr/>
            <p:nvPr/>
          </p:nvSpPr>
          <p:spPr>
            <a:xfrm>
              <a:off x="1227712" y="6705680"/>
              <a:ext cx="23495" cy="21590"/>
            </a:xfrm>
            <a:custGeom>
              <a:rect b="b" l="l" r="r" t="t"/>
              <a:pathLst>
                <a:path extrusionOk="0" h="21590" w="23494">
                  <a:moveTo>
                    <a:pt x="6128" y="21350"/>
                  </a:moveTo>
                  <a:lnTo>
                    <a:pt x="4126" y="18651"/>
                  </a:lnTo>
                  <a:lnTo>
                    <a:pt x="0" y="13415"/>
                  </a:lnTo>
                  <a:lnTo>
                    <a:pt x="16956" y="0"/>
                  </a:lnTo>
                  <a:lnTo>
                    <a:pt x="18999" y="2617"/>
                  </a:lnTo>
                  <a:lnTo>
                    <a:pt x="21124" y="5235"/>
                  </a:lnTo>
                  <a:lnTo>
                    <a:pt x="23126" y="7934"/>
                  </a:lnTo>
                  <a:lnTo>
                    <a:pt x="6128" y="213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5" name="Google Shape;1065;p7"/>
            <p:cNvSpPr/>
            <p:nvPr/>
          </p:nvSpPr>
          <p:spPr>
            <a:xfrm>
              <a:off x="1192328" y="6719096"/>
              <a:ext cx="41910" cy="36195"/>
            </a:xfrm>
            <a:custGeom>
              <a:rect b="b" l="l" r="r" t="t"/>
              <a:pathLst>
                <a:path extrusionOk="0" h="36195" w="41909">
                  <a:moveTo>
                    <a:pt x="6128" y="35830"/>
                  </a:moveTo>
                  <a:lnTo>
                    <a:pt x="1920" y="30308"/>
                  </a:lnTo>
                  <a:lnTo>
                    <a:pt x="0" y="27936"/>
                  </a:lnTo>
                  <a:lnTo>
                    <a:pt x="35383" y="0"/>
                  </a:lnTo>
                  <a:lnTo>
                    <a:pt x="39510" y="5235"/>
                  </a:lnTo>
                  <a:lnTo>
                    <a:pt x="41512" y="7934"/>
                  </a:lnTo>
                  <a:lnTo>
                    <a:pt x="6128" y="3583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6" name="Google Shape;1066;p7"/>
            <p:cNvSpPr/>
            <p:nvPr/>
          </p:nvSpPr>
          <p:spPr>
            <a:xfrm>
              <a:off x="1192287" y="6747032"/>
              <a:ext cx="5715" cy="7620"/>
            </a:xfrm>
            <a:custGeom>
              <a:rect b="b" l="l" r="r" t="t"/>
              <a:pathLst>
                <a:path extrusionOk="0" h="7620" w="5715">
                  <a:moveTo>
                    <a:pt x="5638" y="7198"/>
                  </a:moveTo>
                  <a:lnTo>
                    <a:pt x="3799" y="4785"/>
                  </a:lnTo>
                  <a:lnTo>
                    <a:pt x="1879" y="2413"/>
                  </a:lnTo>
                  <a:lnTo>
                    <a:pt x="0" y="40"/>
                  </a:lnTo>
                  <a:lnTo>
                    <a:pt x="1961" y="2372"/>
                  </a:lnTo>
                  <a:lnTo>
                    <a:pt x="3799" y="4744"/>
                  </a:lnTo>
                  <a:lnTo>
                    <a:pt x="5638" y="71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7" name="Google Shape;1067;p7"/>
            <p:cNvSpPr/>
            <p:nvPr/>
          </p:nvSpPr>
          <p:spPr>
            <a:xfrm>
              <a:off x="1271881" y="6781431"/>
              <a:ext cx="24130" cy="18415"/>
            </a:xfrm>
            <a:custGeom>
              <a:rect b="b" l="l" r="r" t="t"/>
              <a:pathLst>
                <a:path extrusionOk="0" h="18415" w="24130">
                  <a:moveTo>
                    <a:pt x="4085" y="18201"/>
                  </a:moveTo>
                  <a:lnTo>
                    <a:pt x="2778" y="15133"/>
                  </a:lnTo>
                  <a:lnTo>
                    <a:pt x="0" y="9080"/>
                  </a:lnTo>
                  <a:lnTo>
                    <a:pt x="19612" y="0"/>
                  </a:lnTo>
                  <a:lnTo>
                    <a:pt x="22390" y="6053"/>
                  </a:lnTo>
                  <a:lnTo>
                    <a:pt x="23739" y="9121"/>
                  </a:lnTo>
                  <a:lnTo>
                    <a:pt x="4085" y="1820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8" name="Google Shape;1068;p7"/>
            <p:cNvSpPr/>
            <p:nvPr/>
          </p:nvSpPr>
          <p:spPr>
            <a:xfrm>
              <a:off x="1230981" y="6790511"/>
              <a:ext cx="45085" cy="28575"/>
            </a:xfrm>
            <a:custGeom>
              <a:rect b="b" l="l" r="r" t="t"/>
              <a:pathLst>
                <a:path extrusionOk="0" h="28575" w="45084">
                  <a:moveTo>
                    <a:pt x="4085" y="28058"/>
                  </a:moveTo>
                  <a:lnTo>
                    <a:pt x="0" y="18896"/>
                  </a:lnTo>
                  <a:lnTo>
                    <a:pt x="40899" y="0"/>
                  </a:lnTo>
                  <a:lnTo>
                    <a:pt x="43678" y="6053"/>
                  </a:lnTo>
                  <a:lnTo>
                    <a:pt x="44985" y="9121"/>
                  </a:lnTo>
                  <a:lnTo>
                    <a:pt x="4085" y="2805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9" name="Google Shape;1069;p7"/>
            <p:cNvSpPr/>
            <p:nvPr/>
          </p:nvSpPr>
          <p:spPr>
            <a:xfrm>
              <a:off x="1230940" y="6809408"/>
              <a:ext cx="4445" cy="9525"/>
            </a:xfrm>
            <a:custGeom>
              <a:rect b="b" l="l" r="r" t="t"/>
              <a:pathLst>
                <a:path extrusionOk="0" h="9525" w="4444">
                  <a:moveTo>
                    <a:pt x="4126" y="9202"/>
                  </a:moveTo>
                  <a:lnTo>
                    <a:pt x="2778" y="6094"/>
                  </a:lnTo>
                  <a:lnTo>
                    <a:pt x="0" y="40"/>
                  </a:lnTo>
                  <a:lnTo>
                    <a:pt x="2819" y="6094"/>
                  </a:lnTo>
                  <a:lnTo>
                    <a:pt x="4126" y="916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0" name="Google Shape;1070;p7"/>
            <p:cNvSpPr/>
            <p:nvPr/>
          </p:nvSpPr>
          <p:spPr>
            <a:xfrm>
              <a:off x="1199479" y="6672263"/>
              <a:ext cx="22860" cy="22860"/>
            </a:xfrm>
            <a:custGeom>
              <a:rect b="b" l="l" r="r" t="t"/>
              <a:pathLst>
                <a:path extrusionOk="0" h="22859" w="22859">
                  <a:moveTo>
                    <a:pt x="6986" y="22496"/>
                  </a:moveTo>
                  <a:lnTo>
                    <a:pt x="2369" y="17669"/>
                  </a:lnTo>
                  <a:lnTo>
                    <a:pt x="0" y="15338"/>
                  </a:lnTo>
                  <a:lnTo>
                    <a:pt x="15281" y="0"/>
                  </a:lnTo>
                  <a:lnTo>
                    <a:pt x="17651" y="2372"/>
                  </a:lnTo>
                  <a:lnTo>
                    <a:pt x="22268" y="7198"/>
                  </a:lnTo>
                  <a:lnTo>
                    <a:pt x="6986" y="224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1" name="Google Shape;1071;p7"/>
            <p:cNvSpPr/>
            <p:nvPr/>
          </p:nvSpPr>
          <p:spPr>
            <a:xfrm>
              <a:off x="1167609" y="6687601"/>
              <a:ext cx="39370" cy="39370"/>
            </a:xfrm>
            <a:custGeom>
              <a:rect b="b" l="l" r="r" t="t"/>
              <a:pathLst>
                <a:path extrusionOk="0" h="39370" w="39369">
                  <a:moveTo>
                    <a:pt x="7027" y="39061"/>
                  </a:moveTo>
                  <a:lnTo>
                    <a:pt x="4739" y="36607"/>
                  </a:lnTo>
                  <a:lnTo>
                    <a:pt x="0" y="31903"/>
                  </a:lnTo>
                  <a:lnTo>
                    <a:pt x="31869" y="0"/>
                  </a:lnTo>
                  <a:lnTo>
                    <a:pt x="34239" y="2331"/>
                  </a:lnTo>
                  <a:lnTo>
                    <a:pt x="38856" y="7157"/>
                  </a:lnTo>
                  <a:lnTo>
                    <a:pt x="7027" y="390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2" name="Google Shape;1072;p7"/>
            <p:cNvSpPr/>
            <p:nvPr/>
          </p:nvSpPr>
          <p:spPr>
            <a:xfrm>
              <a:off x="1167609" y="6719505"/>
              <a:ext cx="7620" cy="7620"/>
            </a:xfrm>
            <a:custGeom>
              <a:rect b="b" l="l" r="r" t="t"/>
              <a:pathLst>
                <a:path extrusionOk="0" h="7620" w="7619">
                  <a:moveTo>
                    <a:pt x="6946" y="7198"/>
                  </a:moveTo>
                  <a:lnTo>
                    <a:pt x="4657" y="4785"/>
                  </a:lnTo>
                  <a:lnTo>
                    <a:pt x="2329" y="2372"/>
                  </a:lnTo>
                  <a:lnTo>
                    <a:pt x="0" y="0"/>
                  </a:lnTo>
                  <a:lnTo>
                    <a:pt x="2369" y="2331"/>
                  </a:lnTo>
                  <a:lnTo>
                    <a:pt x="4739" y="4703"/>
                  </a:lnTo>
                  <a:lnTo>
                    <a:pt x="7027" y="71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3" name="Google Shape;1073;p7"/>
            <p:cNvSpPr/>
            <p:nvPr/>
          </p:nvSpPr>
          <p:spPr>
            <a:xfrm>
              <a:off x="1290267" y="6832926"/>
              <a:ext cx="23495" cy="15875"/>
            </a:xfrm>
            <a:custGeom>
              <a:rect b="b" l="l" r="r" t="t"/>
              <a:pathLst>
                <a:path extrusionOk="0" h="15875" w="23494">
                  <a:moveTo>
                    <a:pt x="2696" y="15788"/>
                  </a:moveTo>
                  <a:lnTo>
                    <a:pt x="1838" y="12556"/>
                  </a:lnTo>
                  <a:lnTo>
                    <a:pt x="0" y="6135"/>
                  </a:lnTo>
                  <a:lnTo>
                    <a:pt x="20715" y="0"/>
                  </a:lnTo>
                  <a:lnTo>
                    <a:pt x="22595" y="6421"/>
                  </a:lnTo>
                  <a:lnTo>
                    <a:pt x="23453" y="9652"/>
                  </a:lnTo>
                  <a:lnTo>
                    <a:pt x="2696" y="1578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4" name="Google Shape;1074;p7"/>
            <p:cNvSpPr/>
            <p:nvPr/>
          </p:nvSpPr>
          <p:spPr>
            <a:xfrm>
              <a:off x="1247079" y="6839062"/>
              <a:ext cx="46355" cy="22860"/>
            </a:xfrm>
            <a:custGeom>
              <a:rect b="b" l="l" r="r" t="t"/>
              <a:pathLst>
                <a:path extrusionOk="0" h="22859" w="46355">
                  <a:moveTo>
                    <a:pt x="2696" y="22455"/>
                  </a:moveTo>
                  <a:lnTo>
                    <a:pt x="0" y="12843"/>
                  </a:lnTo>
                  <a:lnTo>
                    <a:pt x="43187" y="0"/>
                  </a:lnTo>
                  <a:lnTo>
                    <a:pt x="45884" y="9652"/>
                  </a:lnTo>
                  <a:lnTo>
                    <a:pt x="2696" y="224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5" name="Google Shape;1075;p7"/>
            <p:cNvSpPr/>
            <p:nvPr/>
          </p:nvSpPr>
          <p:spPr>
            <a:xfrm>
              <a:off x="1246998" y="6851905"/>
              <a:ext cx="3175" cy="10160"/>
            </a:xfrm>
            <a:custGeom>
              <a:rect b="b" l="l" r="r" t="t"/>
              <a:pathLst>
                <a:path extrusionOk="0" h="10159" w="3175">
                  <a:moveTo>
                    <a:pt x="2737" y="9652"/>
                  </a:moveTo>
                  <a:lnTo>
                    <a:pt x="1879" y="6421"/>
                  </a:lnTo>
                  <a:lnTo>
                    <a:pt x="0" y="0"/>
                  </a:lnTo>
                  <a:lnTo>
                    <a:pt x="1021" y="3190"/>
                  </a:lnTo>
                  <a:lnTo>
                    <a:pt x="1920" y="6380"/>
                  </a:lnTo>
                  <a:lnTo>
                    <a:pt x="2778" y="961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6" name="Google Shape;1076;p7"/>
            <p:cNvSpPr/>
            <p:nvPr/>
          </p:nvSpPr>
          <p:spPr>
            <a:xfrm>
              <a:off x="1299788" y="6876405"/>
              <a:ext cx="23495" cy="13970"/>
            </a:xfrm>
            <a:custGeom>
              <a:rect b="b" l="l" r="r" t="t"/>
              <a:pathLst>
                <a:path extrusionOk="0" h="13970" w="23494">
                  <a:moveTo>
                    <a:pt x="1593" y="13579"/>
                  </a:moveTo>
                  <a:lnTo>
                    <a:pt x="572" y="6953"/>
                  </a:lnTo>
                  <a:lnTo>
                    <a:pt x="0" y="3681"/>
                  </a:lnTo>
                  <a:lnTo>
                    <a:pt x="21287" y="0"/>
                  </a:lnTo>
                  <a:lnTo>
                    <a:pt x="22390" y="6585"/>
                  </a:lnTo>
                  <a:lnTo>
                    <a:pt x="22881" y="9898"/>
                  </a:lnTo>
                  <a:lnTo>
                    <a:pt x="1593" y="1357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7" name="Google Shape;1077;p7"/>
            <p:cNvSpPr/>
            <p:nvPr/>
          </p:nvSpPr>
          <p:spPr>
            <a:xfrm>
              <a:off x="1255415" y="6880086"/>
              <a:ext cx="46355" cy="17780"/>
            </a:xfrm>
            <a:custGeom>
              <a:rect b="b" l="l" r="r" t="t"/>
              <a:pathLst>
                <a:path extrusionOk="0" h="17779" w="46355">
                  <a:moveTo>
                    <a:pt x="1552" y="17546"/>
                  </a:moveTo>
                  <a:lnTo>
                    <a:pt x="572" y="10920"/>
                  </a:lnTo>
                  <a:lnTo>
                    <a:pt x="0" y="7648"/>
                  </a:lnTo>
                  <a:lnTo>
                    <a:pt x="44372" y="0"/>
                  </a:lnTo>
                  <a:lnTo>
                    <a:pt x="45966" y="9898"/>
                  </a:lnTo>
                  <a:lnTo>
                    <a:pt x="1552" y="1754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8" name="Google Shape;1078;p7"/>
            <p:cNvSpPr/>
            <p:nvPr/>
          </p:nvSpPr>
          <p:spPr>
            <a:xfrm>
              <a:off x="1255333" y="6887735"/>
              <a:ext cx="1905" cy="10160"/>
            </a:xfrm>
            <a:custGeom>
              <a:rect b="b" l="l" r="r" t="t"/>
              <a:pathLst>
                <a:path extrusionOk="0" h="10159" w="1905">
                  <a:moveTo>
                    <a:pt x="1552" y="9898"/>
                  </a:moveTo>
                  <a:lnTo>
                    <a:pt x="572" y="3272"/>
                  </a:lnTo>
                  <a:lnTo>
                    <a:pt x="0" y="0"/>
                  </a:lnTo>
                  <a:lnTo>
                    <a:pt x="653" y="3272"/>
                  </a:lnTo>
                  <a:lnTo>
                    <a:pt x="1184" y="6585"/>
                  </a:lnTo>
                  <a:lnTo>
                    <a:pt x="1634"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9" name="Google Shape;1079;p7"/>
            <p:cNvSpPr/>
            <p:nvPr/>
          </p:nvSpPr>
          <p:spPr>
            <a:xfrm>
              <a:off x="1068566" y="6584896"/>
              <a:ext cx="17145" cy="24130"/>
            </a:xfrm>
            <a:custGeom>
              <a:rect b="b" l="l" r="r" t="t"/>
              <a:pathLst>
                <a:path extrusionOk="0" h="24129" w="17144">
                  <a:moveTo>
                    <a:pt x="9356" y="23804"/>
                  </a:moveTo>
                  <a:lnTo>
                    <a:pt x="3146" y="21432"/>
                  </a:lnTo>
                  <a:lnTo>
                    <a:pt x="0" y="20328"/>
                  </a:lnTo>
                  <a:lnTo>
                    <a:pt x="7477" y="0"/>
                  </a:lnTo>
                  <a:lnTo>
                    <a:pt x="13728" y="2290"/>
                  </a:lnTo>
                  <a:lnTo>
                    <a:pt x="16833" y="3517"/>
                  </a:lnTo>
                  <a:lnTo>
                    <a:pt x="9356"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0" name="Google Shape;1080;p7"/>
            <p:cNvSpPr/>
            <p:nvPr/>
          </p:nvSpPr>
          <p:spPr>
            <a:xfrm>
              <a:off x="1052999" y="6605225"/>
              <a:ext cx="25400" cy="46355"/>
            </a:xfrm>
            <a:custGeom>
              <a:rect b="b" l="l" r="r" t="t"/>
              <a:pathLst>
                <a:path extrusionOk="0" h="46354" w="25400">
                  <a:moveTo>
                    <a:pt x="9356" y="45810"/>
                  </a:moveTo>
                  <a:lnTo>
                    <a:pt x="3146" y="43437"/>
                  </a:lnTo>
                  <a:lnTo>
                    <a:pt x="0" y="42333"/>
                  </a:lnTo>
                  <a:lnTo>
                    <a:pt x="15567" y="0"/>
                  </a:lnTo>
                  <a:lnTo>
                    <a:pt x="24923" y="3476"/>
                  </a:lnTo>
                  <a:lnTo>
                    <a:pt x="9356" y="4581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1" name="Google Shape;1081;p7"/>
            <p:cNvSpPr/>
            <p:nvPr/>
          </p:nvSpPr>
          <p:spPr>
            <a:xfrm>
              <a:off x="1052999" y="6647558"/>
              <a:ext cx="9525" cy="3810"/>
            </a:xfrm>
            <a:custGeom>
              <a:rect b="b" l="l" r="r" t="t"/>
              <a:pathLst>
                <a:path extrusionOk="0" h="3809" w="9525">
                  <a:moveTo>
                    <a:pt x="9356" y="3558"/>
                  </a:moveTo>
                  <a:lnTo>
                    <a:pt x="6251" y="2331"/>
                  </a:lnTo>
                  <a:lnTo>
                    <a:pt x="3146" y="1186"/>
                  </a:lnTo>
                  <a:lnTo>
                    <a:pt x="0" y="81"/>
                  </a:lnTo>
                  <a:lnTo>
                    <a:pt x="3146" y="1104"/>
                  </a:lnTo>
                  <a:lnTo>
                    <a:pt x="6292" y="2290"/>
                  </a:lnTo>
                  <a:lnTo>
                    <a:pt x="9356" y="34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2" name="Google Shape;1082;p7"/>
            <p:cNvSpPr/>
            <p:nvPr/>
          </p:nvSpPr>
          <p:spPr>
            <a:xfrm>
              <a:off x="986276" y="6565100"/>
              <a:ext cx="12700" cy="22860"/>
            </a:xfrm>
            <a:custGeom>
              <a:rect b="b" l="l" r="r" t="t"/>
              <a:pathLst>
                <a:path extrusionOk="0" h="22859" w="12700">
                  <a:moveTo>
                    <a:pt x="9969" y="22741"/>
                  </a:moveTo>
                  <a:lnTo>
                    <a:pt x="6660" y="22291"/>
                  </a:lnTo>
                  <a:lnTo>
                    <a:pt x="0" y="21555"/>
                  </a:lnTo>
                  <a:lnTo>
                    <a:pt x="2574" y="0"/>
                  </a:lnTo>
                  <a:lnTo>
                    <a:pt x="5883" y="368"/>
                  </a:lnTo>
                  <a:lnTo>
                    <a:pt x="12462" y="1308"/>
                  </a:lnTo>
                  <a:lnTo>
                    <a:pt x="9969" y="2274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3" name="Google Shape;1083;p7"/>
            <p:cNvSpPr/>
            <p:nvPr/>
          </p:nvSpPr>
          <p:spPr>
            <a:xfrm>
              <a:off x="981005" y="6586655"/>
              <a:ext cx="15240" cy="46355"/>
            </a:xfrm>
            <a:custGeom>
              <a:rect b="b" l="l" r="r" t="t"/>
              <a:pathLst>
                <a:path extrusionOk="0" h="46354" w="15240">
                  <a:moveTo>
                    <a:pt x="9928" y="45973"/>
                  </a:moveTo>
                  <a:lnTo>
                    <a:pt x="4331" y="45237"/>
                  </a:lnTo>
                  <a:lnTo>
                    <a:pt x="0" y="44787"/>
                  </a:lnTo>
                  <a:lnTo>
                    <a:pt x="5270" y="0"/>
                  </a:lnTo>
                  <a:lnTo>
                    <a:pt x="11930" y="736"/>
                  </a:lnTo>
                  <a:lnTo>
                    <a:pt x="15240" y="1186"/>
                  </a:lnTo>
                  <a:lnTo>
                    <a:pt x="9928" y="459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4" name="Google Shape;1084;p7"/>
            <p:cNvSpPr/>
            <p:nvPr/>
          </p:nvSpPr>
          <p:spPr>
            <a:xfrm>
              <a:off x="982517" y="6631607"/>
              <a:ext cx="8890" cy="1270"/>
            </a:xfrm>
            <a:custGeom>
              <a:rect b="b" l="l" r="r" t="t"/>
              <a:pathLst>
                <a:path extrusionOk="0" h="1270" w="8890">
                  <a:moveTo>
                    <a:pt x="8376" y="1104"/>
                  </a:moveTo>
                  <a:lnTo>
                    <a:pt x="5597" y="736"/>
                  </a:lnTo>
                  <a:lnTo>
                    <a:pt x="2819" y="327"/>
                  </a:lnTo>
                  <a:lnTo>
                    <a:pt x="0" y="0"/>
                  </a:lnTo>
                  <a:lnTo>
                    <a:pt x="2819" y="286"/>
                  </a:lnTo>
                  <a:lnTo>
                    <a:pt x="8416" y="10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5" name="Google Shape;1085;p7"/>
            <p:cNvSpPr/>
            <p:nvPr/>
          </p:nvSpPr>
          <p:spPr>
            <a:xfrm>
              <a:off x="1027789" y="6572421"/>
              <a:ext cx="15240" cy="23495"/>
            </a:xfrm>
            <a:custGeom>
              <a:rect b="b" l="l" r="r" t="t"/>
              <a:pathLst>
                <a:path extrusionOk="0" h="23495" w="15240">
                  <a:moveTo>
                    <a:pt x="9724" y="23355"/>
                  </a:moveTo>
                  <a:lnTo>
                    <a:pt x="3268" y="21759"/>
                  </a:lnTo>
                  <a:lnTo>
                    <a:pt x="0" y="21023"/>
                  </a:lnTo>
                  <a:lnTo>
                    <a:pt x="5025" y="0"/>
                  </a:lnTo>
                  <a:lnTo>
                    <a:pt x="11522" y="1431"/>
                  </a:lnTo>
                  <a:lnTo>
                    <a:pt x="14750" y="2249"/>
                  </a:lnTo>
                  <a:lnTo>
                    <a:pt x="9724" y="233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6" name="Google Shape;1086;p7"/>
            <p:cNvSpPr/>
            <p:nvPr/>
          </p:nvSpPr>
          <p:spPr>
            <a:xfrm>
              <a:off x="1017329" y="6593445"/>
              <a:ext cx="20320" cy="46355"/>
            </a:xfrm>
            <a:custGeom>
              <a:rect b="b" l="l" r="r" t="t"/>
              <a:pathLst>
                <a:path extrusionOk="0" h="46354" w="20319">
                  <a:moveTo>
                    <a:pt x="9724" y="46219"/>
                  </a:moveTo>
                  <a:lnTo>
                    <a:pt x="2696" y="44460"/>
                  </a:lnTo>
                  <a:lnTo>
                    <a:pt x="0" y="43887"/>
                  </a:lnTo>
                  <a:lnTo>
                    <a:pt x="10459" y="0"/>
                  </a:lnTo>
                  <a:lnTo>
                    <a:pt x="20184" y="2331"/>
                  </a:lnTo>
                  <a:lnTo>
                    <a:pt x="9724" y="462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7" name="Google Shape;1087;p7"/>
            <p:cNvSpPr/>
            <p:nvPr/>
          </p:nvSpPr>
          <p:spPr>
            <a:xfrm>
              <a:off x="1017329" y="6637333"/>
              <a:ext cx="8255" cy="2540"/>
            </a:xfrm>
            <a:custGeom>
              <a:rect b="b" l="l" r="r" t="t"/>
              <a:pathLst>
                <a:path extrusionOk="0" h="2540" w="8255">
                  <a:moveTo>
                    <a:pt x="8131" y="1922"/>
                  </a:moveTo>
                  <a:lnTo>
                    <a:pt x="5434" y="1268"/>
                  </a:lnTo>
                  <a:lnTo>
                    <a:pt x="0" y="40"/>
                  </a:lnTo>
                  <a:lnTo>
                    <a:pt x="2696" y="572"/>
                  </a:lnTo>
                  <a:lnTo>
                    <a:pt x="5434" y="1227"/>
                  </a:lnTo>
                  <a:lnTo>
                    <a:pt x="8131" y="19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8" name="Google Shape;1088;p7"/>
            <p:cNvSpPr/>
            <p:nvPr/>
          </p:nvSpPr>
          <p:spPr>
            <a:xfrm>
              <a:off x="1152491" y="6630789"/>
              <a:ext cx="20955" cy="24130"/>
            </a:xfrm>
            <a:custGeom>
              <a:rect b="b" l="l" r="r" t="t"/>
              <a:pathLst>
                <a:path extrusionOk="0" h="24129" w="20955">
                  <a:moveTo>
                    <a:pt x="8171" y="23518"/>
                  </a:moveTo>
                  <a:lnTo>
                    <a:pt x="5475" y="21514"/>
                  </a:lnTo>
                  <a:lnTo>
                    <a:pt x="0" y="17669"/>
                  </a:lnTo>
                  <a:lnTo>
                    <a:pt x="12461" y="0"/>
                  </a:lnTo>
                  <a:lnTo>
                    <a:pt x="17937" y="3803"/>
                  </a:lnTo>
                  <a:lnTo>
                    <a:pt x="20633" y="5849"/>
                  </a:lnTo>
                  <a:lnTo>
                    <a:pt x="8171"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9" name="Google Shape;1089;p7"/>
            <p:cNvSpPr/>
            <p:nvPr/>
          </p:nvSpPr>
          <p:spPr>
            <a:xfrm>
              <a:off x="1126504" y="6648458"/>
              <a:ext cx="34290" cy="43180"/>
            </a:xfrm>
            <a:custGeom>
              <a:rect b="b" l="l" r="r" t="t"/>
              <a:pathLst>
                <a:path extrusionOk="0" h="43179" w="34290">
                  <a:moveTo>
                    <a:pt x="8131" y="42701"/>
                  </a:moveTo>
                  <a:lnTo>
                    <a:pt x="2737" y="38734"/>
                  </a:lnTo>
                  <a:lnTo>
                    <a:pt x="0" y="36811"/>
                  </a:lnTo>
                  <a:lnTo>
                    <a:pt x="25986" y="0"/>
                  </a:lnTo>
                  <a:lnTo>
                    <a:pt x="31461" y="3844"/>
                  </a:lnTo>
                  <a:lnTo>
                    <a:pt x="34158" y="5849"/>
                  </a:lnTo>
                  <a:lnTo>
                    <a:pt x="8131" y="427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0" name="Google Shape;1090;p7"/>
            <p:cNvSpPr/>
            <p:nvPr/>
          </p:nvSpPr>
          <p:spPr>
            <a:xfrm>
              <a:off x="1126463" y="6685270"/>
              <a:ext cx="8255" cy="6350"/>
            </a:xfrm>
            <a:custGeom>
              <a:rect b="b" l="l" r="r" t="t"/>
              <a:pathLst>
                <a:path extrusionOk="0" h="6350" w="8255">
                  <a:moveTo>
                    <a:pt x="5475" y="3885"/>
                  </a:moveTo>
                  <a:lnTo>
                    <a:pt x="2621" y="1922"/>
                  </a:lnTo>
                  <a:lnTo>
                    <a:pt x="0" y="81"/>
                  </a:lnTo>
                  <a:lnTo>
                    <a:pt x="2890" y="2004"/>
                  </a:lnTo>
                  <a:lnTo>
                    <a:pt x="5475" y="3885"/>
                  </a:lnTo>
                  <a:close/>
                </a:path>
                <a:path extrusionOk="0" h="6350" w="8255">
                  <a:moveTo>
                    <a:pt x="8171" y="5889"/>
                  </a:moveTo>
                  <a:lnTo>
                    <a:pt x="5475" y="3885"/>
                  </a:lnTo>
                  <a:lnTo>
                    <a:pt x="8171" y="588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1" name="Google Shape;1091;p7"/>
            <p:cNvSpPr/>
            <p:nvPr/>
          </p:nvSpPr>
          <p:spPr>
            <a:xfrm>
              <a:off x="943905" y="6563096"/>
              <a:ext cx="10160" cy="22225"/>
            </a:xfrm>
            <a:custGeom>
              <a:rect b="b" l="l" r="r" t="t"/>
              <a:pathLst>
                <a:path extrusionOk="0" h="22225" w="10159">
                  <a:moveTo>
                    <a:pt x="0" y="21759"/>
                  </a:moveTo>
                  <a:lnTo>
                    <a:pt x="0" y="122"/>
                  </a:lnTo>
                  <a:lnTo>
                    <a:pt x="3759" y="0"/>
                  </a:lnTo>
                  <a:lnTo>
                    <a:pt x="7150" y="0"/>
                  </a:lnTo>
                  <a:lnTo>
                    <a:pt x="8580" y="81"/>
                  </a:lnTo>
                  <a:lnTo>
                    <a:pt x="10010" y="81"/>
                  </a:lnTo>
                  <a:lnTo>
                    <a:pt x="10010" y="21718"/>
                  </a:lnTo>
                  <a:lnTo>
                    <a:pt x="3759" y="21678"/>
                  </a:lnTo>
                  <a:lnTo>
                    <a:pt x="0"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2" name="Google Shape;1092;p7"/>
            <p:cNvSpPr/>
            <p:nvPr/>
          </p:nvSpPr>
          <p:spPr>
            <a:xfrm>
              <a:off x="943905" y="6584774"/>
              <a:ext cx="10160" cy="45720"/>
            </a:xfrm>
            <a:custGeom>
              <a:rect b="b" l="l" r="r" t="t"/>
              <a:pathLst>
                <a:path extrusionOk="0" h="45720" w="10159">
                  <a:moveTo>
                    <a:pt x="10010" y="45155"/>
                  </a:moveTo>
                  <a:lnTo>
                    <a:pt x="0" y="45155"/>
                  </a:lnTo>
                  <a:lnTo>
                    <a:pt x="0" y="81"/>
                  </a:lnTo>
                  <a:lnTo>
                    <a:pt x="7109" y="0"/>
                  </a:lnTo>
                  <a:lnTo>
                    <a:pt x="10010" y="40"/>
                  </a:lnTo>
                  <a:lnTo>
                    <a:pt x="10010" y="451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3" name="Google Shape;1093;p7"/>
            <p:cNvSpPr/>
            <p:nvPr/>
          </p:nvSpPr>
          <p:spPr>
            <a:xfrm>
              <a:off x="943905" y="6629889"/>
              <a:ext cx="10160" cy="635"/>
            </a:xfrm>
            <a:custGeom>
              <a:rect b="b" l="l" r="r" t="t"/>
              <a:pathLst>
                <a:path extrusionOk="0" h="634" w="10159">
                  <a:moveTo>
                    <a:pt x="1920" y="122"/>
                  </a:moveTo>
                  <a:lnTo>
                    <a:pt x="0" y="122"/>
                  </a:lnTo>
                  <a:lnTo>
                    <a:pt x="1879" y="40"/>
                  </a:lnTo>
                  <a:lnTo>
                    <a:pt x="3759" y="0"/>
                  </a:lnTo>
                  <a:lnTo>
                    <a:pt x="1920" y="122"/>
                  </a:lnTo>
                  <a:close/>
                </a:path>
                <a:path extrusionOk="0" h="634" w="10159">
                  <a:moveTo>
                    <a:pt x="10010" y="122"/>
                  </a:moveTo>
                  <a:lnTo>
                    <a:pt x="8580" y="81"/>
                  </a:lnTo>
                  <a:lnTo>
                    <a:pt x="7150" y="0"/>
                  </a:lnTo>
                  <a:lnTo>
                    <a:pt x="8580" y="0"/>
                  </a:lnTo>
                  <a:lnTo>
                    <a:pt x="10010"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4" name="Google Shape;1094;p7"/>
            <p:cNvSpPr/>
            <p:nvPr/>
          </p:nvSpPr>
          <p:spPr>
            <a:xfrm>
              <a:off x="1116371" y="6607311"/>
              <a:ext cx="19685" cy="24130"/>
            </a:xfrm>
            <a:custGeom>
              <a:rect b="b" l="l" r="r" t="t"/>
              <a:pathLst>
                <a:path extrusionOk="0" h="24129" w="19684">
                  <a:moveTo>
                    <a:pt x="8743" y="23845"/>
                  </a:moveTo>
                  <a:lnTo>
                    <a:pt x="2941" y="20573"/>
                  </a:lnTo>
                  <a:lnTo>
                    <a:pt x="0" y="19019"/>
                  </a:lnTo>
                  <a:lnTo>
                    <a:pt x="10296" y="0"/>
                  </a:lnTo>
                  <a:lnTo>
                    <a:pt x="13238" y="1554"/>
                  </a:lnTo>
                  <a:lnTo>
                    <a:pt x="19081" y="4867"/>
                  </a:lnTo>
                  <a:lnTo>
                    <a:pt x="8743" y="2384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5" name="Google Shape;1095;p7"/>
            <p:cNvSpPr/>
            <p:nvPr/>
          </p:nvSpPr>
          <p:spPr>
            <a:xfrm>
              <a:off x="1094879" y="6626330"/>
              <a:ext cx="30480" cy="45085"/>
            </a:xfrm>
            <a:custGeom>
              <a:rect b="b" l="l" r="r" t="t"/>
              <a:pathLst>
                <a:path extrusionOk="0" h="45084" w="30480">
                  <a:moveTo>
                    <a:pt x="8743" y="44460"/>
                  </a:moveTo>
                  <a:lnTo>
                    <a:pt x="2941" y="41188"/>
                  </a:lnTo>
                  <a:lnTo>
                    <a:pt x="0" y="39634"/>
                  </a:lnTo>
                  <a:lnTo>
                    <a:pt x="21491" y="0"/>
                  </a:lnTo>
                  <a:lnTo>
                    <a:pt x="27375" y="3190"/>
                  </a:lnTo>
                  <a:lnTo>
                    <a:pt x="30235" y="4826"/>
                  </a:lnTo>
                  <a:lnTo>
                    <a:pt x="8743" y="444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6" name="Google Shape;1096;p7"/>
            <p:cNvSpPr/>
            <p:nvPr/>
          </p:nvSpPr>
          <p:spPr>
            <a:xfrm>
              <a:off x="1094839" y="6665964"/>
              <a:ext cx="8890" cy="5080"/>
            </a:xfrm>
            <a:custGeom>
              <a:rect b="b" l="l" r="r" t="t"/>
              <a:pathLst>
                <a:path extrusionOk="0" h="5079" w="8890">
                  <a:moveTo>
                    <a:pt x="8743" y="4908"/>
                  </a:moveTo>
                  <a:lnTo>
                    <a:pt x="2941" y="1636"/>
                  </a:lnTo>
                  <a:lnTo>
                    <a:pt x="0" y="40"/>
                  </a:lnTo>
                  <a:lnTo>
                    <a:pt x="2982" y="1554"/>
                  </a:lnTo>
                  <a:lnTo>
                    <a:pt x="8784" y="48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7" name="Google Shape;1097;p7"/>
            <p:cNvSpPr/>
            <p:nvPr/>
          </p:nvSpPr>
          <p:spPr>
            <a:xfrm>
              <a:off x="857611" y="7285466"/>
              <a:ext cx="15240" cy="23495"/>
            </a:xfrm>
            <a:custGeom>
              <a:rect b="b" l="l" r="r" t="t"/>
              <a:pathLst>
                <a:path extrusionOk="0" h="23495" w="15240">
                  <a:moveTo>
                    <a:pt x="9724" y="23314"/>
                  </a:moveTo>
                  <a:lnTo>
                    <a:pt x="6455" y="22618"/>
                  </a:lnTo>
                  <a:lnTo>
                    <a:pt x="0" y="21105"/>
                  </a:lnTo>
                  <a:lnTo>
                    <a:pt x="5025" y="0"/>
                  </a:lnTo>
                  <a:lnTo>
                    <a:pt x="8253" y="818"/>
                  </a:lnTo>
                  <a:lnTo>
                    <a:pt x="14750" y="2290"/>
                  </a:lnTo>
                  <a:lnTo>
                    <a:pt x="9724" y="233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8" name="Google Shape;1098;p7"/>
            <p:cNvSpPr/>
            <p:nvPr/>
          </p:nvSpPr>
          <p:spPr>
            <a:xfrm>
              <a:off x="862637" y="7241619"/>
              <a:ext cx="20320" cy="46355"/>
            </a:xfrm>
            <a:custGeom>
              <a:rect b="b" l="l" r="r" t="t"/>
              <a:pathLst>
                <a:path extrusionOk="0" h="46354" w="20319">
                  <a:moveTo>
                    <a:pt x="9724" y="46137"/>
                  </a:moveTo>
                  <a:lnTo>
                    <a:pt x="3227" y="44665"/>
                  </a:lnTo>
                  <a:lnTo>
                    <a:pt x="0" y="43846"/>
                  </a:lnTo>
                  <a:lnTo>
                    <a:pt x="10459" y="0"/>
                  </a:lnTo>
                  <a:lnTo>
                    <a:pt x="20184" y="2290"/>
                  </a:lnTo>
                  <a:lnTo>
                    <a:pt x="9724" y="461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9" name="Google Shape;1099;p7"/>
            <p:cNvSpPr/>
            <p:nvPr/>
          </p:nvSpPr>
          <p:spPr>
            <a:xfrm>
              <a:off x="873097" y="7241578"/>
              <a:ext cx="10160" cy="2540"/>
            </a:xfrm>
            <a:custGeom>
              <a:rect b="b" l="l" r="r" t="t"/>
              <a:pathLst>
                <a:path extrusionOk="0" h="2540" w="10159">
                  <a:moveTo>
                    <a:pt x="9724" y="2331"/>
                  </a:moveTo>
                  <a:lnTo>
                    <a:pt x="3227" y="859"/>
                  </a:lnTo>
                  <a:lnTo>
                    <a:pt x="0" y="40"/>
                  </a:lnTo>
                  <a:lnTo>
                    <a:pt x="3227" y="818"/>
                  </a:lnTo>
                  <a:lnTo>
                    <a:pt x="6496" y="1513"/>
                  </a:lnTo>
                  <a:lnTo>
                    <a:pt x="9724" y="224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0" name="Google Shape;1100;p7"/>
            <p:cNvSpPr/>
            <p:nvPr/>
          </p:nvSpPr>
          <p:spPr>
            <a:xfrm>
              <a:off x="1194371" y="7191309"/>
              <a:ext cx="22860" cy="22860"/>
            </a:xfrm>
            <a:custGeom>
              <a:rect b="b" l="l" r="r" t="t"/>
              <a:pathLst>
                <a:path extrusionOk="0" h="22859" w="22859">
                  <a:moveTo>
                    <a:pt x="15281" y="22291"/>
                  </a:moveTo>
                  <a:lnTo>
                    <a:pt x="0" y="6994"/>
                  </a:lnTo>
                  <a:lnTo>
                    <a:pt x="4821" y="2372"/>
                  </a:lnTo>
                  <a:lnTo>
                    <a:pt x="7150" y="0"/>
                  </a:lnTo>
                  <a:lnTo>
                    <a:pt x="22472" y="15338"/>
                  </a:lnTo>
                  <a:lnTo>
                    <a:pt x="20102" y="17710"/>
                  </a:lnTo>
                  <a:lnTo>
                    <a:pt x="1528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1" name="Google Shape;1101;p7"/>
            <p:cNvSpPr/>
            <p:nvPr/>
          </p:nvSpPr>
          <p:spPr>
            <a:xfrm>
              <a:off x="1162542" y="7159447"/>
              <a:ext cx="39370" cy="39370"/>
            </a:xfrm>
            <a:custGeom>
              <a:rect b="b" l="l" r="r" t="t"/>
              <a:pathLst>
                <a:path extrusionOk="0" h="39370" w="39369">
                  <a:moveTo>
                    <a:pt x="31829" y="38856"/>
                  </a:moveTo>
                  <a:lnTo>
                    <a:pt x="0" y="6994"/>
                  </a:lnTo>
                  <a:lnTo>
                    <a:pt x="7150" y="0"/>
                  </a:lnTo>
                  <a:lnTo>
                    <a:pt x="38979" y="31862"/>
                  </a:lnTo>
                  <a:lnTo>
                    <a:pt x="36650" y="34235"/>
                  </a:lnTo>
                  <a:lnTo>
                    <a:pt x="31829" y="388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2" name="Google Shape;1102;p7"/>
            <p:cNvSpPr/>
            <p:nvPr/>
          </p:nvSpPr>
          <p:spPr>
            <a:xfrm>
              <a:off x="1162460" y="7159406"/>
              <a:ext cx="7620" cy="7620"/>
            </a:xfrm>
            <a:custGeom>
              <a:rect b="b" l="l" r="r" t="t"/>
              <a:pathLst>
                <a:path extrusionOk="0" h="7620" w="7619">
                  <a:moveTo>
                    <a:pt x="81" y="7035"/>
                  </a:moveTo>
                  <a:lnTo>
                    <a:pt x="2410" y="4703"/>
                  </a:lnTo>
                  <a:lnTo>
                    <a:pt x="4862" y="2372"/>
                  </a:lnTo>
                  <a:lnTo>
                    <a:pt x="7232" y="0"/>
                  </a:lnTo>
                  <a:lnTo>
                    <a:pt x="4862" y="2413"/>
                  </a:lnTo>
                  <a:lnTo>
                    <a:pt x="2492" y="4744"/>
                  </a:lnTo>
                  <a:lnTo>
                    <a:pt x="81" y="70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3" name="Google Shape;1103;p7"/>
            <p:cNvSpPr/>
            <p:nvPr/>
          </p:nvSpPr>
          <p:spPr>
            <a:xfrm>
              <a:off x="1234209" y="7145376"/>
              <a:ext cx="23495" cy="20955"/>
            </a:xfrm>
            <a:custGeom>
              <a:rect b="b" l="l" r="r" t="t"/>
              <a:pathLst>
                <a:path extrusionOk="0" h="20954" w="23494">
                  <a:moveTo>
                    <a:pt x="17691" y="20614"/>
                  </a:moveTo>
                  <a:lnTo>
                    <a:pt x="0" y="8098"/>
                  </a:lnTo>
                  <a:lnTo>
                    <a:pt x="2002" y="5440"/>
                  </a:lnTo>
                  <a:lnTo>
                    <a:pt x="3963" y="2740"/>
                  </a:lnTo>
                  <a:lnTo>
                    <a:pt x="5883" y="0"/>
                  </a:lnTo>
                  <a:lnTo>
                    <a:pt x="23493" y="12475"/>
                  </a:lnTo>
                  <a:lnTo>
                    <a:pt x="19694" y="17956"/>
                  </a:lnTo>
                  <a:lnTo>
                    <a:pt x="17691" y="206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4" name="Google Shape;1104;p7"/>
            <p:cNvSpPr/>
            <p:nvPr/>
          </p:nvSpPr>
          <p:spPr>
            <a:xfrm>
              <a:off x="1197395" y="7119363"/>
              <a:ext cx="43180" cy="34290"/>
            </a:xfrm>
            <a:custGeom>
              <a:rect b="b" l="l" r="r" t="t"/>
              <a:pathLst>
                <a:path extrusionOk="0" h="34290" w="43180">
                  <a:moveTo>
                    <a:pt x="36813" y="34112"/>
                  </a:moveTo>
                  <a:lnTo>
                    <a:pt x="0" y="8098"/>
                  </a:lnTo>
                  <a:lnTo>
                    <a:pt x="3963" y="2740"/>
                  </a:lnTo>
                  <a:lnTo>
                    <a:pt x="5883" y="0"/>
                  </a:lnTo>
                  <a:lnTo>
                    <a:pt x="42697" y="26013"/>
                  </a:lnTo>
                  <a:lnTo>
                    <a:pt x="38815" y="31453"/>
                  </a:lnTo>
                  <a:lnTo>
                    <a:pt x="3681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5" name="Google Shape;1105;p7"/>
            <p:cNvSpPr/>
            <p:nvPr/>
          </p:nvSpPr>
          <p:spPr>
            <a:xfrm>
              <a:off x="1197395" y="7119322"/>
              <a:ext cx="6350" cy="8255"/>
            </a:xfrm>
            <a:custGeom>
              <a:rect b="b" l="l" r="r" t="t"/>
              <a:pathLst>
                <a:path extrusionOk="0" h="8254" w="6350">
                  <a:moveTo>
                    <a:pt x="0" y="8139"/>
                  </a:moveTo>
                  <a:lnTo>
                    <a:pt x="2002" y="5439"/>
                  </a:lnTo>
                  <a:lnTo>
                    <a:pt x="3922" y="2740"/>
                  </a:lnTo>
                  <a:lnTo>
                    <a:pt x="5801" y="0"/>
                  </a:lnTo>
                  <a:lnTo>
                    <a:pt x="3963" y="2781"/>
                  </a:lnTo>
                  <a:lnTo>
                    <a:pt x="2002" y="5480"/>
                  </a:lnTo>
                  <a:lnTo>
                    <a:pt x="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7"/>
            <p:cNvSpPr/>
            <p:nvPr/>
          </p:nvSpPr>
          <p:spPr>
            <a:xfrm>
              <a:off x="1162746" y="7219000"/>
              <a:ext cx="21590" cy="23495"/>
            </a:xfrm>
            <a:custGeom>
              <a:rect b="b" l="l" r="r" t="t"/>
              <a:pathLst>
                <a:path extrusionOk="0" h="23495" w="21590">
                  <a:moveTo>
                    <a:pt x="13401" y="23150"/>
                  </a:moveTo>
                  <a:lnTo>
                    <a:pt x="0" y="6094"/>
                  </a:lnTo>
                  <a:lnTo>
                    <a:pt x="5311" y="2045"/>
                  </a:lnTo>
                  <a:lnTo>
                    <a:pt x="7926" y="0"/>
                  </a:lnTo>
                  <a:lnTo>
                    <a:pt x="21287" y="16933"/>
                  </a:lnTo>
                  <a:lnTo>
                    <a:pt x="16098" y="21105"/>
                  </a:lnTo>
                  <a:lnTo>
                    <a:pt x="13401" y="231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7"/>
            <p:cNvSpPr/>
            <p:nvPr/>
          </p:nvSpPr>
          <p:spPr>
            <a:xfrm>
              <a:off x="1134839" y="7183578"/>
              <a:ext cx="36195" cy="41910"/>
            </a:xfrm>
            <a:custGeom>
              <a:rect b="b" l="l" r="r" t="t"/>
              <a:pathLst>
                <a:path extrusionOk="0" h="41909" w="36194">
                  <a:moveTo>
                    <a:pt x="27906" y="41515"/>
                  </a:moveTo>
                  <a:lnTo>
                    <a:pt x="0" y="6135"/>
                  </a:lnTo>
                  <a:lnTo>
                    <a:pt x="2737" y="4090"/>
                  </a:lnTo>
                  <a:lnTo>
                    <a:pt x="7926" y="0"/>
                  </a:lnTo>
                  <a:lnTo>
                    <a:pt x="35833" y="35421"/>
                  </a:lnTo>
                  <a:lnTo>
                    <a:pt x="30562" y="39511"/>
                  </a:lnTo>
                  <a:lnTo>
                    <a:pt x="27906" y="415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8" name="Google Shape;1108;p7"/>
            <p:cNvSpPr/>
            <p:nvPr/>
          </p:nvSpPr>
          <p:spPr>
            <a:xfrm>
              <a:off x="1134921" y="7183497"/>
              <a:ext cx="8255" cy="6350"/>
            </a:xfrm>
            <a:custGeom>
              <a:rect b="b" l="l" r="r" t="t"/>
              <a:pathLst>
                <a:path extrusionOk="0" h="6350" w="8255">
                  <a:moveTo>
                    <a:pt x="0" y="6135"/>
                  </a:moveTo>
                  <a:lnTo>
                    <a:pt x="2655" y="4131"/>
                  </a:lnTo>
                  <a:lnTo>
                    <a:pt x="5189" y="2045"/>
                  </a:lnTo>
                  <a:lnTo>
                    <a:pt x="7804" y="0"/>
                  </a:lnTo>
                  <a:lnTo>
                    <a:pt x="5270" y="2126"/>
                  </a:lnTo>
                  <a:lnTo>
                    <a:pt x="2655" y="4172"/>
                  </a:lnTo>
                  <a:lnTo>
                    <a:pt x="0" y="61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9" name="Google Shape;1109;p7"/>
            <p:cNvSpPr/>
            <p:nvPr/>
          </p:nvSpPr>
          <p:spPr>
            <a:xfrm>
              <a:off x="1128547" y="7242682"/>
              <a:ext cx="20320" cy="24130"/>
            </a:xfrm>
            <a:custGeom>
              <a:rect b="b" l="l" r="r" t="t"/>
              <a:pathLst>
                <a:path extrusionOk="0" h="24129" w="20319">
                  <a:moveTo>
                    <a:pt x="11318" y="23600"/>
                  </a:moveTo>
                  <a:lnTo>
                    <a:pt x="0" y="5153"/>
                  </a:lnTo>
                  <a:lnTo>
                    <a:pt x="2901" y="3476"/>
                  </a:lnTo>
                  <a:lnTo>
                    <a:pt x="5761" y="1758"/>
                  </a:lnTo>
                  <a:lnTo>
                    <a:pt x="8580" y="0"/>
                  </a:lnTo>
                  <a:lnTo>
                    <a:pt x="19898" y="18446"/>
                  </a:lnTo>
                  <a:lnTo>
                    <a:pt x="11318"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0" name="Google Shape;1110;p7"/>
            <p:cNvSpPr/>
            <p:nvPr/>
          </p:nvSpPr>
          <p:spPr>
            <a:xfrm>
              <a:off x="1104972" y="7204234"/>
              <a:ext cx="32384" cy="43815"/>
            </a:xfrm>
            <a:custGeom>
              <a:rect b="b" l="l" r="r" t="t"/>
              <a:pathLst>
                <a:path extrusionOk="0" h="43815" w="32384">
                  <a:moveTo>
                    <a:pt x="23575" y="43601"/>
                  </a:moveTo>
                  <a:lnTo>
                    <a:pt x="0" y="5194"/>
                  </a:lnTo>
                  <a:lnTo>
                    <a:pt x="2900" y="3517"/>
                  </a:lnTo>
                  <a:lnTo>
                    <a:pt x="8580" y="0"/>
                  </a:lnTo>
                  <a:lnTo>
                    <a:pt x="32156" y="38447"/>
                  </a:lnTo>
                  <a:lnTo>
                    <a:pt x="26476" y="41924"/>
                  </a:lnTo>
                  <a:lnTo>
                    <a:pt x="23575" y="4360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1" name="Google Shape;1111;p7"/>
            <p:cNvSpPr/>
            <p:nvPr/>
          </p:nvSpPr>
          <p:spPr>
            <a:xfrm>
              <a:off x="1104931" y="7204193"/>
              <a:ext cx="8890" cy="5715"/>
            </a:xfrm>
            <a:custGeom>
              <a:rect b="b" l="l" r="r" t="t"/>
              <a:pathLst>
                <a:path extrusionOk="0" h="5715" w="8890">
                  <a:moveTo>
                    <a:pt x="40" y="5235"/>
                  </a:moveTo>
                  <a:lnTo>
                    <a:pt x="2901" y="3476"/>
                  </a:lnTo>
                  <a:lnTo>
                    <a:pt x="5761" y="1758"/>
                  </a:lnTo>
                  <a:lnTo>
                    <a:pt x="8580" y="0"/>
                  </a:lnTo>
                  <a:lnTo>
                    <a:pt x="5802" y="1799"/>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2" name="Google Shape;1112;p7"/>
            <p:cNvSpPr/>
            <p:nvPr/>
          </p:nvSpPr>
          <p:spPr>
            <a:xfrm>
              <a:off x="578013" y="7000542"/>
              <a:ext cx="23495" cy="13970"/>
            </a:xfrm>
            <a:custGeom>
              <a:rect b="b" l="l" r="r" t="t"/>
              <a:pathLst>
                <a:path extrusionOk="0" h="13970" w="23495">
                  <a:moveTo>
                    <a:pt x="1756" y="13538"/>
                  </a:moveTo>
                  <a:lnTo>
                    <a:pt x="0" y="3681"/>
                  </a:lnTo>
                  <a:lnTo>
                    <a:pt x="21287" y="0"/>
                  </a:lnTo>
                  <a:lnTo>
                    <a:pt x="21859" y="3313"/>
                  </a:lnTo>
                  <a:lnTo>
                    <a:pt x="23126" y="9857"/>
                  </a:lnTo>
                  <a:lnTo>
                    <a:pt x="1756" y="1353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3" name="Google Shape;1113;p7"/>
            <p:cNvSpPr/>
            <p:nvPr/>
          </p:nvSpPr>
          <p:spPr>
            <a:xfrm>
              <a:off x="599300" y="6992894"/>
              <a:ext cx="46355" cy="17780"/>
            </a:xfrm>
            <a:custGeom>
              <a:rect b="b" l="l" r="r" t="t"/>
              <a:pathLst>
                <a:path extrusionOk="0" h="17779" w="46354">
                  <a:moveTo>
                    <a:pt x="1838" y="17506"/>
                  </a:moveTo>
                  <a:lnTo>
                    <a:pt x="0" y="7648"/>
                  </a:lnTo>
                  <a:lnTo>
                    <a:pt x="44413" y="0"/>
                  </a:lnTo>
                  <a:lnTo>
                    <a:pt x="45557" y="6585"/>
                  </a:lnTo>
                  <a:lnTo>
                    <a:pt x="46252" y="9857"/>
                  </a:lnTo>
                  <a:lnTo>
                    <a:pt x="1838" y="1750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4" name="Google Shape;1114;p7"/>
            <p:cNvSpPr/>
            <p:nvPr/>
          </p:nvSpPr>
          <p:spPr>
            <a:xfrm>
              <a:off x="643714" y="6992894"/>
              <a:ext cx="1905" cy="10160"/>
            </a:xfrm>
            <a:custGeom>
              <a:rect b="b" l="l" r="r" t="t"/>
              <a:pathLst>
                <a:path extrusionOk="0" h="10159" w="1904">
                  <a:moveTo>
                    <a:pt x="1098" y="6342"/>
                  </a:moveTo>
                  <a:lnTo>
                    <a:pt x="531" y="3313"/>
                  </a:lnTo>
                  <a:lnTo>
                    <a:pt x="0" y="0"/>
                  </a:lnTo>
                  <a:lnTo>
                    <a:pt x="1098" y="6342"/>
                  </a:lnTo>
                  <a:close/>
                </a:path>
                <a:path extrusionOk="0" h="10159" w="1904">
                  <a:moveTo>
                    <a:pt x="1838" y="9857"/>
                  </a:moveTo>
                  <a:lnTo>
                    <a:pt x="1144" y="6626"/>
                  </a:lnTo>
                  <a:lnTo>
                    <a:pt x="1098" y="6342"/>
                  </a:lnTo>
                  <a:lnTo>
                    <a:pt x="1838" y="98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5" name="Google Shape;1115;p7"/>
            <p:cNvSpPr/>
            <p:nvPr/>
          </p:nvSpPr>
          <p:spPr>
            <a:xfrm>
              <a:off x="1301177" y="6982341"/>
              <a:ext cx="22860" cy="12700"/>
            </a:xfrm>
            <a:custGeom>
              <a:rect b="b" l="l" r="r" t="t"/>
              <a:pathLst>
                <a:path extrusionOk="0" h="12700" w="22859">
                  <a:moveTo>
                    <a:pt x="21491" y="12475"/>
                  </a:moveTo>
                  <a:lnTo>
                    <a:pt x="0" y="9939"/>
                  </a:lnTo>
                  <a:lnTo>
                    <a:pt x="490" y="6626"/>
                  </a:lnTo>
                  <a:lnTo>
                    <a:pt x="1307" y="0"/>
                  </a:lnTo>
                  <a:lnTo>
                    <a:pt x="22758" y="2535"/>
                  </a:lnTo>
                  <a:lnTo>
                    <a:pt x="21982" y="9202"/>
                  </a:lnTo>
                  <a:lnTo>
                    <a:pt x="21491" y="1247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6" name="Google Shape;1116;p7"/>
            <p:cNvSpPr/>
            <p:nvPr/>
          </p:nvSpPr>
          <p:spPr>
            <a:xfrm>
              <a:off x="1256436" y="6977065"/>
              <a:ext cx="46355" cy="15240"/>
            </a:xfrm>
            <a:custGeom>
              <a:rect b="b" l="l" r="r" t="t"/>
              <a:pathLst>
                <a:path extrusionOk="0" h="15240" w="46355">
                  <a:moveTo>
                    <a:pt x="44740" y="15215"/>
                  </a:moveTo>
                  <a:lnTo>
                    <a:pt x="0" y="9939"/>
                  </a:lnTo>
                  <a:lnTo>
                    <a:pt x="939" y="3312"/>
                  </a:lnTo>
                  <a:lnTo>
                    <a:pt x="1307" y="0"/>
                  </a:lnTo>
                  <a:lnTo>
                    <a:pt x="46048" y="5276"/>
                  </a:lnTo>
                  <a:lnTo>
                    <a:pt x="45230" y="11902"/>
                  </a:lnTo>
                  <a:lnTo>
                    <a:pt x="44740" y="152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7" name="Google Shape;1117;p7"/>
            <p:cNvSpPr/>
            <p:nvPr/>
          </p:nvSpPr>
          <p:spPr>
            <a:xfrm>
              <a:off x="1256395" y="6977024"/>
              <a:ext cx="1905" cy="10160"/>
            </a:xfrm>
            <a:custGeom>
              <a:rect b="b" l="l" r="r" t="t"/>
              <a:pathLst>
                <a:path extrusionOk="0" h="10159" w="1905">
                  <a:moveTo>
                    <a:pt x="40" y="9980"/>
                  </a:moveTo>
                  <a:lnTo>
                    <a:pt x="490" y="6667"/>
                  </a:lnTo>
                  <a:lnTo>
                    <a:pt x="898" y="3353"/>
                  </a:lnTo>
                  <a:lnTo>
                    <a:pt x="1266" y="0"/>
                  </a:lnTo>
                  <a:lnTo>
                    <a:pt x="980" y="3353"/>
                  </a:lnTo>
                  <a:lnTo>
                    <a:pt x="531" y="6667"/>
                  </a:lnTo>
                  <a:lnTo>
                    <a:pt x="40" y="99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8" name="Google Shape;1118;p7"/>
            <p:cNvSpPr/>
            <p:nvPr/>
          </p:nvSpPr>
          <p:spPr>
            <a:xfrm>
              <a:off x="1280134" y="7120385"/>
              <a:ext cx="1270" cy="1905"/>
            </a:xfrm>
            <a:custGeom>
              <a:rect b="b" l="l" r="r" t="t"/>
              <a:pathLst>
                <a:path extrusionOk="0" h="1904" w="1269">
                  <a:moveTo>
                    <a:pt x="0" y="1758"/>
                  </a:moveTo>
                  <a:lnTo>
                    <a:pt x="653" y="572"/>
                  </a:lnTo>
                  <a:lnTo>
                    <a:pt x="939" y="0"/>
                  </a:lnTo>
                  <a:lnTo>
                    <a:pt x="0" y="1758"/>
                  </a:lnTo>
                  <a:close/>
                </a:path>
              </a:pathLst>
            </a:custGeom>
            <a:solidFill>
              <a:srgbClr val="C2BC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9" name="Google Shape;1119;p7"/>
            <p:cNvSpPr/>
            <p:nvPr/>
          </p:nvSpPr>
          <p:spPr>
            <a:xfrm>
              <a:off x="1257131" y="7110037"/>
              <a:ext cx="24130" cy="19050"/>
            </a:xfrm>
            <a:custGeom>
              <a:rect b="b" l="l" r="r" t="t"/>
              <a:pathLst>
                <a:path extrusionOk="0" h="19050" w="24130">
                  <a:moveTo>
                    <a:pt x="18999" y="19019"/>
                  </a:moveTo>
                  <a:lnTo>
                    <a:pt x="0" y="8712"/>
                  </a:lnTo>
                  <a:lnTo>
                    <a:pt x="1675" y="5849"/>
                  </a:lnTo>
                  <a:lnTo>
                    <a:pt x="3309" y="2944"/>
                  </a:lnTo>
                  <a:lnTo>
                    <a:pt x="4903" y="0"/>
                  </a:lnTo>
                  <a:lnTo>
                    <a:pt x="23943" y="10348"/>
                  </a:lnTo>
                  <a:lnTo>
                    <a:pt x="21696" y="14438"/>
                  </a:lnTo>
                  <a:lnTo>
                    <a:pt x="20306" y="16728"/>
                  </a:lnTo>
                  <a:lnTo>
                    <a:pt x="18999" y="190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0" name="Google Shape;1120;p7"/>
            <p:cNvSpPr/>
            <p:nvPr/>
          </p:nvSpPr>
          <p:spPr>
            <a:xfrm>
              <a:off x="1217538" y="7088523"/>
              <a:ext cx="45085" cy="30480"/>
            </a:xfrm>
            <a:custGeom>
              <a:rect b="b" l="l" r="r" t="t"/>
              <a:pathLst>
                <a:path extrusionOk="0" h="30479" w="45084">
                  <a:moveTo>
                    <a:pt x="39592" y="30226"/>
                  </a:moveTo>
                  <a:lnTo>
                    <a:pt x="0" y="8712"/>
                  </a:lnTo>
                  <a:lnTo>
                    <a:pt x="3309" y="2944"/>
                  </a:lnTo>
                  <a:lnTo>
                    <a:pt x="4903" y="0"/>
                  </a:lnTo>
                  <a:lnTo>
                    <a:pt x="44495" y="21514"/>
                  </a:lnTo>
                  <a:lnTo>
                    <a:pt x="41267" y="27363"/>
                  </a:lnTo>
                  <a:lnTo>
                    <a:pt x="39592" y="3022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1" name="Google Shape;1121;p7"/>
            <p:cNvSpPr/>
            <p:nvPr/>
          </p:nvSpPr>
          <p:spPr>
            <a:xfrm>
              <a:off x="1217456" y="7091467"/>
              <a:ext cx="3810" cy="6350"/>
            </a:xfrm>
            <a:custGeom>
              <a:rect b="b" l="l" r="r" t="t"/>
              <a:pathLst>
                <a:path extrusionOk="0" h="6350" w="3809">
                  <a:moveTo>
                    <a:pt x="81" y="5767"/>
                  </a:moveTo>
                  <a:lnTo>
                    <a:pt x="3391" y="0"/>
                  </a:lnTo>
                  <a:lnTo>
                    <a:pt x="1756" y="2904"/>
                  </a:lnTo>
                  <a:lnTo>
                    <a:pt x="81" y="57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2" name="Google Shape;1122;p7"/>
            <p:cNvSpPr/>
            <p:nvPr/>
          </p:nvSpPr>
          <p:spPr>
            <a:xfrm>
              <a:off x="1043683" y="7280803"/>
              <a:ext cx="15875" cy="24130"/>
            </a:xfrm>
            <a:custGeom>
              <a:rect b="b" l="l" r="r" t="t"/>
              <a:pathLst>
                <a:path extrusionOk="0" h="24129" w="15875">
                  <a:moveTo>
                    <a:pt x="6169" y="23518"/>
                  </a:moveTo>
                  <a:lnTo>
                    <a:pt x="0" y="2781"/>
                  </a:lnTo>
                  <a:lnTo>
                    <a:pt x="6455" y="981"/>
                  </a:lnTo>
                  <a:lnTo>
                    <a:pt x="9642" y="0"/>
                  </a:lnTo>
                  <a:lnTo>
                    <a:pt x="15812" y="20778"/>
                  </a:lnTo>
                  <a:lnTo>
                    <a:pt x="12584" y="21759"/>
                  </a:lnTo>
                  <a:lnTo>
                    <a:pt x="6169"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3" name="Google Shape;1123;p7"/>
            <p:cNvSpPr/>
            <p:nvPr/>
          </p:nvSpPr>
          <p:spPr>
            <a:xfrm>
              <a:off x="1030935" y="7237528"/>
              <a:ext cx="22860" cy="46355"/>
            </a:xfrm>
            <a:custGeom>
              <a:rect b="b" l="l" r="r" t="t"/>
              <a:pathLst>
                <a:path extrusionOk="0" h="46354" w="22859">
                  <a:moveTo>
                    <a:pt x="12748" y="46055"/>
                  </a:moveTo>
                  <a:lnTo>
                    <a:pt x="0" y="2822"/>
                  </a:lnTo>
                  <a:lnTo>
                    <a:pt x="6414" y="1022"/>
                  </a:lnTo>
                  <a:lnTo>
                    <a:pt x="9601" y="0"/>
                  </a:lnTo>
                  <a:lnTo>
                    <a:pt x="22390" y="43274"/>
                  </a:lnTo>
                  <a:lnTo>
                    <a:pt x="12748"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4" name="Google Shape;1124;p7"/>
            <p:cNvSpPr/>
            <p:nvPr/>
          </p:nvSpPr>
          <p:spPr>
            <a:xfrm>
              <a:off x="1030894" y="7237528"/>
              <a:ext cx="10160" cy="3175"/>
            </a:xfrm>
            <a:custGeom>
              <a:rect b="b" l="l" r="r" t="t"/>
              <a:pathLst>
                <a:path extrusionOk="0" h="3175" w="10159">
                  <a:moveTo>
                    <a:pt x="40" y="2822"/>
                  </a:moveTo>
                  <a:lnTo>
                    <a:pt x="3227" y="1840"/>
                  </a:lnTo>
                  <a:lnTo>
                    <a:pt x="6414" y="981"/>
                  </a:lnTo>
                  <a:lnTo>
                    <a:pt x="9642" y="0"/>
                  </a:lnTo>
                  <a:lnTo>
                    <a:pt x="6455" y="1022"/>
                  </a:lnTo>
                  <a:lnTo>
                    <a:pt x="40" y="28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5" name="Google Shape;1125;p7"/>
            <p:cNvSpPr/>
            <p:nvPr/>
          </p:nvSpPr>
          <p:spPr>
            <a:xfrm>
              <a:off x="1304772" y="6940498"/>
              <a:ext cx="22225" cy="10160"/>
            </a:xfrm>
            <a:custGeom>
              <a:rect b="b" l="l" r="r" t="t"/>
              <a:pathLst>
                <a:path extrusionOk="0" h="10159" w="22225">
                  <a:moveTo>
                    <a:pt x="21573" y="10020"/>
                  </a:moveTo>
                  <a:lnTo>
                    <a:pt x="0" y="10020"/>
                  </a:lnTo>
                  <a:lnTo>
                    <a:pt x="163" y="3353"/>
                  </a:lnTo>
                  <a:lnTo>
                    <a:pt x="163" y="0"/>
                  </a:lnTo>
                  <a:lnTo>
                    <a:pt x="21818" y="0"/>
                  </a:lnTo>
                  <a:lnTo>
                    <a:pt x="21818" y="3353"/>
                  </a:lnTo>
                  <a:lnTo>
                    <a:pt x="21655" y="6667"/>
                  </a:lnTo>
                  <a:lnTo>
                    <a:pt x="21573"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6" name="Google Shape;1126;p7"/>
            <p:cNvSpPr/>
            <p:nvPr/>
          </p:nvSpPr>
          <p:spPr>
            <a:xfrm>
              <a:off x="1259746" y="6940498"/>
              <a:ext cx="45720" cy="10160"/>
            </a:xfrm>
            <a:custGeom>
              <a:rect b="b" l="l" r="r" t="t"/>
              <a:pathLst>
                <a:path extrusionOk="0" h="10159" w="45719">
                  <a:moveTo>
                    <a:pt x="45026" y="10020"/>
                  </a:moveTo>
                  <a:lnTo>
                    <a:pt x="0" y="10020"/>
                  </a:lnTo>
                  <a:lnTo>
                    <a:pt x="163" y="3353"/>
                  </a:lnTo>
                  <a:lnTo>
                    <a:pt x="163" y="0"/>
                  </a:lnTo>
                  <a:lnTo>
                    <a:pt x="45190" y="0"/>
                  </a:lnTo>
                  <a:lnTo>
                    <a:pt x="45026"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7" name="Google Shape;1127;p7"/>
            <p:cNvSpPr/>
            <p:nvPr/>
          </p:nvSpPr>
          <p:spPr>
            <a:xfrm>
              <a:off x="1259623" y="6943852"/>
              <a:ext cx="635" cy="6985"/>
            </a:xfrm>
            <a:custGeom>
              <a:rect b="b" l="l" r="r" t="t"/>
              <a:pathLst>
                <a:path extrusionOk="0" h="6984" w="634">
                  <a:moveTo>
                    <a:pt x="122" y="6667"/>
                  </a:moveTo>
                  <a:lnTo>
                    <a:pt x="122" y="3313"/>
                  </a:lnTo>
                  <a:lnTo>
                    <a:pt x="286" y="0"/>
                  </a:lnTo>
                  <a:lnTo>
                    <a:pt x="122"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8" name="Google Shape;1128;p7"/>
            <p:cNvSpPr/>
            <p:nvPr/>
          </p:nvSpPr>
          <p:spPr>
            <a:xfrm>
              <a:off x="1292801" y="7023202"/>
              <a:ext cx="23495" cy="15240"/>
            </a:xfrm>
            <a:custGeom>
              <a:rect b="b" l="l" r="r" t="t"/>
              <a:pathLst>
                <a:path extrusionOk="0" h="15240" w="23494">
                  <a:moveTo>
                    <a:pt x="21042" y="14724"/>
                  </a:moveTo>
                  <a:lnTo>
                    <a:pt x="0" y="9693"/>
                  </a:lnTo>
                  <a:lnTo>
                    <a:pt x="1675" y="3272"/>
                  </a:lnTo>
                  <a:lnTo>
                    <a:pt x="2451" y="0"/>
                  </a:lnTo>
                  <a:lnTo>
                    <a:pt x="23453" y="5030"/>
                  </a:lnTo>
                  <a:lnTo>
                    <a:pt x="21900" y="11534"/>
                  </a:lnTo>
                  <a:lnTo>
                    <a:pt x="21042" y="1472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9" name="Google Shape;1129;p7"/>
            <p:cNvSpPr/>
            <p:nvPr/>
          </p:nvSpPr>
          <p:spPr>
            <a:xfrm>
              <a:off x="1248959" y="7012731"/>
              <a:ext cx="46355" cy="20320"/>
            </a:xfrm>
            <a:custGeom>
              <a:rect b="b" l="l" r="r" t="t"/>
              <a:pathLst>
                <a:path extrusionOk="0" h="20320" w="46355">
                  <a:moveTo>
                    <a:pt x="43841" y="20164"/>
                  </a:moveTo>
                  <a:lnTo>
                    <a:pt x="0" y="9693"/>
                  </a:lnTo>
                  <a:lnTo>
                    <a:pt x="898" y="6503"/>
                  </a:lnTo>
                  <a:lnTo>
                    <a:pt x="2492" y="0"/>
                  </a:lnTo>
                  <a:lnTo>
                    <a:pt x="46293" y="10470"/>
                  </a:lnTo>
                  <a:lnTo>
                    <a:pt x="43841" y="2016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0" name="Google Shape;1130;p7"/>
            <p:cNvSpPr/>
            <p:nvPr/>
          </p:nvSpPr>
          <p:spPr>
            <a:xfrm>
              <a:off x="1248877" y="7012690"/>
              <a:ext cx="3175" cy="10160"/>
            </a:xfrm>
            <a:custGeom>
              <a:rect b="b" l="l" r="r" t="t"/>
              <a:pathLst>
                <a:path extrusionOk="0" h="10159" w="3175">
                  <a:moveTo>
                    <a:pt x="81" y="9734"/>
                  </a:moveTo>
                  <a:lnTo>
                    <a:pt x="898" y="6503"/>
                  </a:lnTo>
                  <a:lnTo>
                    <a:pt x="1716" y="3272"/>
                  </a:lnTo>
                  <a:lnTo>
                    <a:pt x="2492" y="0"/>
                  </a:lnTo>
                  <a:lnTo>
                    <a:pt x="1797" y="3272"/>
                  </a:lnTo>
                  <a:lnTo>
                    <a:pt x="980" y="6544"/>
                  </a:lnTo>
                  <a:lnTo>
                    <a:pt x="81"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Google Shape;1131;p7"/>
            <p:cNvSpPr/>
            <p:nvPr/>
          </p:nvSpPr>
          <p:spPr>
            <a:xfrm>
              <a:off x="1279603" y="7063204"/>
              <a:ext cx="24130" cy="17145"/>
            </a:xfrm>
            <a:custGeom>
              <a:rect b="b" l="l" r="r" t="t"/>
              <a:pathLst>
                <a:path extrusionOk="0" h="17145" w="24130">
                  <a:moveTo>
                    <a:pt x="20266" y="16810"/>
                  </a:moveTo>
                  <a:lnTo>
                    <a:pt x="0" y="9366"/>
                  </a:lnTo>
                  <a:lnTo>
                    <a:pt x="1266" y="6257"/>
                  </a:lnTo>
                  <a:lnTo>
                    <a:pt x="2451" y="3149"/>
                  </a:lnTo>
                  <a:lnTo>
                    <a:pt x="3595" y="0"/>
                  </a:lnTo>
                  <a:lnTo>
                    <a:pt x="23943" y="7485"/>
                  </a:lnTo>
                  <a:lnTo>
                    <a:pt x="22799" y="10634"/>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7"/>
            <p:cNvSpPr/>
            <p:nvPr/>
          </p:nvSpPr>
          <p:spPr>
            <a:xfrm>
              <a:off x="1237314" y="7047662"/>
              <a:ext cx="46355" cy="25400"/>
            </a:xfrm>
            <a:custGeom>
              <a:rect b="b" l="l" r="r" t="t"/>
              <a:pathLst>
                <a:path extrusionOk="0" h="25400" w="46355">
                  <a:moveTo>
                    <a:pt x="42289" y="24909"/>
                  </a:moveTo>
                  <a:lnTo>
                    <a:pt x="0" y="9325"/>
                  </a:lnTo>
                  <a:lnTo>
                    <a:pt x="2451" y="3108"/>
                  </a:lnTo>
                  <a:lnTo>
                    <a:pt x="3595" y="0"/>
                  </a:lnTo>
                  <a:lnTo>
                    <a:pt x="45884" y="15542"/>
                  </a:lnTo>
                  <a:lnTo>
                    <a:pt x="43555" y="21800"/>
                  </a:lnTo>
                  <a:lnTo>
                    <a:pt x="42289" y="2490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3" name="Google Shape;1133;p7"/>
            <p:cNvSpPr/>
            <p:nvPr/>
          </p:nvSpPr>
          <p:spPr>
            <a:xfrm>
              <a:off x="1237232" y="7050770"/>
              <a:ext cx="2540" cy="6350"/>
            </a:xfrm>
            <a:custGeom>
              <a:rect b="b" l="l" r="r" t="t"/>
              <a:pathLst>
                <a:path extrusionOk="0" h="6350" w="2540">
                  <a:moveTo>
                    <a:pt x="81" y="6217"/>
                  </a:moveTo>
                  <a:lnTo>
                    <a:pt x="2533" y="0"/>
                  </a:lnTo>
                  <a:lnTo>
                    <a:pt x="1348" y="3108"/>
                  </a:lnTo>
                  <a:lnTo>
                    <a:pt x="81" y="62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4" name="Google Shape;1134;p7"/>
            <p:cNvSpPr/>
            <p:nvPr/>
          </p:nvSpPr>
          <p:spPr>
            <a:xfrm>
              <a:off x="1091692" y="7262479"/>
              <a:ext cx="18415" cy="24130"/>
            </a:xfrm>
            <a:custGeom>
              <a:rect b="b" l="l" r="r" t="t"/>
              <a:pathLst>
                <a:path extrusionOk="0" h="24129" w="18415">
                  <a:moveTo>
                    <a:pt x="9070" y="23764"/>
                  </a:moveTo>
                  <a:lnTo>
                    <a:pt x="0" y="4131"/>
                  </a:lnTo>
                  <a:lnTo>
                    <a:pt x="6128" y="1390"/>
                  </a:lnTo>
                  <a:lnTo>
                    <a:pt x="9111" y="0"/>
                  </a:lnTo>
                  <a:lnTo>
                    <a:pt x="18182" y="19632"/>
                  </a:lnTo>
                  <a:lnTo>
                    <a:pt x="15199" y="21064"/>
                  </a:lnTo>
                  <a:lnTo>
                    <a:pt x="9070"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5" name="Google Shape;1135;p7"/>
            <p:cNvSpPr/>
            <p:nvPr/>
          </p:nvSpPr>
          <p:spPr>
            <a:xfrm>
              <a:off x="1072775" y="7221536"/>
              <a:ext cx="28575" cy="45085"/>
            </a:xfrm>
            <a:custGeom>
              <a:rect b="b" l="l" r="r" t="t"/>
              <a:pathLst>
                <a:path extrusionOk="0" h="45084" w="28575">
                  <a:moveTo>
                    <a:pt x="18917" y="45074"/>
                  </a:moveTo>
                  <a:lnTo>
                    <a:pt x="0" y="4131"/>
                  </a:lnTo>
                  <a:lnTo>
                    <a:pt x="6128" y="1431"/>
                  </a:lnTo>
                  <a:lnTo>
                    <a:pt x="9152" y="0"/>
                  </a:lnTo>
                  <a:lnTo>
                    <a:pt x="28029" y="40942"/>
                  </a:lnTo>
                  <a:lnTo>
                    <a:pt x="18917" y="45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6" name="Google Shape;1136;p7"/>
            <p:cNvSpPr/>
            <p:nvPr/>
          </p:nvSpPr>
          <p:spPr>
            <a:xfrm>
              <a:off x="1072775" y="7221495"/>
              <a:ext cx="9525" cy="4445"/>
            </a:xfrm>
            <a:custGeom>
              <a:rect b="b" l="l" r="r" t="t"/>
              <a:pathLst>
                <a:path extrusionOk="0" h="4445" w="9525">
                  <a:moveTo>
                    <a:pt x="0" y="4171"/>
                  </a:moveTo>
                  <a:lnTo>
                    <a:pt x="6087" y="1431"/>
                  </a:lnTo>
                  <a:lnTo>
                    <a:pt x="9111" y="0"/>
                  </a:lnTo>
                  <a:lnTo>
                    <a:pt x="6128" y="1472"/>
                  </a:lnTo>
                  <a:lnTo>
                    <a:pt x="0" y="41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7" name="Google Shape;1137;p7"/>
            <p:cNvSpPr/>
            <p:nvPr/>
          </p:nvSpPr>
          <p:spPr>
            <a:xfrm>
              <a:off x="681672" y="7190614"/>
              <a:ext cx="22860" cy="22860"/>
            </a:xfrm>
            <a:custGeom>
              <a:rect b="b" l="l" r="r" t="t"/>
              <a:pathLst>
                <a:path extrusionOk="0" h="22859" w="22859">
                  <a:moveTo>
                    <a:pt x="7150" y="22332"/>
                  </a:moveTo>
                  <a:lnTo>
                    <a:pt x="2328" y="17710"/>
                  </a:lnTo>
                  <a:lnTo>
                    <a:pt x="0" y="15338"/>
                  </a:lnTo>
                  <a:lnTo>
                    <a:pt x="15281" y="0"/>
                  </a:lnTo>
                  <a:lnTo>
                    <a:pt x="20020" y="4744"/>
                  </a:lnTo>
                  <a:lnTo>
                    <a:pt x="22431" y="7035"/>
                  </a:lnTo>
                  <a:lnTo>
                    <a:pt x="7150" y="22332"/>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8" name="Google Shape;1138;p7"/>
            <p:cNvSpPr/>
            <p:nvPr/>
          </p:nvSpPr>
          <p:spPr>
            <a:xfrm>
              <a:off x="696953" y="7158751"/>
              <a:ext cx="39370" cy="39370"/>
            </a:xfrm>
            <a:custGeom>
              <a:rect b="b" l="l" r="r" t="t"/>
              <a:pathLst>
                <a:path extrusionOk="0" h="39370" w="39370">
                  <a:moveTo>
                    <a:pt x="7150" y="38897"/>
                  </a:moveTo>
                  <a:lnTo>
                    <a:pt x="4739" y="36607"/>
                  </a:lnTo>
                  <a:lnTo>
                    <a:pt x="0" y="31862"/>
                  </a:lnTo>
                  <a:lnTo>
                    <a:pt x="31869" y="0"/>
                  </a:lnTo>
                  <a:lnTo>
                    <a:pt x="36568" y="4703"/>
                  </a:lnTo>
                  <a:lnTo>
                    <a:pt x="39020" y="7035"/>
                  </a:lnTo>
                  <a:lnTo>
                    <a:pt x="715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9" name="Google Shape;1139;p7"/>
            <p:cNvSpPr/>
            <p:nvPr/>
          </p:nvSpPr>
          <p:spPr>
            <a:xfrm>
              <a:off x="728823" y="7158710"/>
              <a:ext cx="7620" cy="7620"/>
            </a:xfrm>
            <a:custGeom>
              <a:rect b="b" l="l" r="r" t="t"/>
              <a:pathLst>
                <a:path extrusionOk="0" h="7620" w="7620">
                  <a:moveTo>
                    <a:pt x="2329" y="2413"/>
                  </a:moveTo>
                  <a:lnTo>
                    <a:pt x="0" y="40"/>
                  </a:lnTo>
                  <a:lnTo>
                    <a:pt x="2329" y="2413"/>
                  </a:lnTo>
                  <a:close/>
                </a:path>
                <a:path extrusionOk="0" h="7620" w="7620">
                  <a:moveTo>
                    <a:pt x="7150" y="7076"/>
                  </a:moveTo>
                  <a:lnTo>
                    <a:pt x="4615" y="4662"/>
                  </a:lnTo>
                  <a:lnTo>
                    <a:pt x="2329" y="2413"/>
                  </a:lnTo>
                  <a:lnTo>
                    <a:pt x="4865" y="4744"/>
                  </a:lnTo>
                  <a:lnTo>
                    <a:pt x="7191"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0" name="Google Shape;1140;p7"/>
            <p:cNvSpPr/>
            <p:nvPr/>
          </p:nvSpPr>
          <p:spPr>
            <a:xfrm>
              <a:off x="657729" y="7179407"/>
              <a:ext cx="1270" cy="1905"/>
            </a:xfrm>
            <a:custGeom>
              <a:rect b="b" l="l" r="r" t="t"/>
              <a:pathLst>
                <a:path extrusionOk="0" h="1904" w="1270">
                  <a:moveTo>
                    <a:pt x="1103" y="1390"/>
                  </a:moveTo>
                  <a:lnTo>
                    <a:pt x="367" y="490"/>
                  </a:lnTo>
                  <a:lnTo>
                    <a:pt x="0" y="0"/>
                  </a:lnTo>
                  <a:lnTo>
                    <a:pt x="1103" y="1390"/>
                  </a:lnTo>
                  <a:close/>
                </a:path>
              </a:pathLst>
            </a:custGeom>
            <a:solidFill>
              <a:srgbClr val="FFDE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1" name="Google Shape;1141;p7"/>
            <p:cNvSpPr/>
            <p:nvPr/>
          </p:nvSpPr>
          <p:spPr>
            <a:xfrm>
              <a:off x="652662" y="7159569"/>
              <a:ext cx="23495" cy="21590"/>
            </a:xfrm>
            <a:custGeom>
              <a:rect b="b" l="l" r="r" t="t"/>
              <a:pathLst>
                <a:path extrusionOk="0" h="21590" w="23495">
                  <a:moveTo>
                    <a:pt x="6169" y="21228"/>
                  </a:moveTo>
                  <a:lnTo>
                    <a:pt x="3350" y="17710"/>
                  </a:lnTo>
                  <a:lnTo>
                    <a:pt x="1716" y="15501"/>
                  </a:lnTo>
                  <a:lnTo>
                    <a:pt x="0" y="13334"/>
                  </a:lnTo>
                  <a:lnTo>
                    <a:pt x="16956" y="0"/>
                  </a:lnTo>
                  <a:lnTo>
                    <a:pt x="18999" y="2617"/>
                  </a:lnTo>
                  <a:lnTo>
                    <a:pt x="23248" y="7771"/>
                  </a:lnTo>
                  <a:lnTo>
                    <a:pt x="6169" y="2122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2" name="Google Shape;1142;p7"/>
            <p:cNvSpPr/>
            <p:nvPr/>
          </p:nvSpPr>
          <p:spPr>
            <a:xfrm>
              <a:off x="669619" y="7131633"/>
              <a:ext cx="41910" cy="36195"/>
            </a:xfrm>
            <a:custGeom>
              <a:rect b="b" l="l" r="r" t="t"/>
              <a:pathLst>
                <a:path extrusionOk="0" h="36195" w="41909">
                  <a:moveTo>
                    <a:pt x="6292" y="35707"/>
                  </a:moveTo>
                  <a:lnTo>
                    <a:pt x="2043" y="30553"/>
                  </a:lnTo>
                  <a:lnTo>
                    <a:pt x="0" y="27936"/>
                  </a:lnTo>
                  <a:lnTo>
                    <a:pt x="35383" y="0"/>
                  </a:lnTo>
                  <a:lnTo>
                    <a:pt x="39510" y="5235"/>
                  </a:lnTo>
                  <a:lnTo>
                    <a:pt x="41676" y="7812"/>
                  </a:lnTo>
                  <a:lnTo>
                    <a:pt x="6292" y="3570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3" name="Google Shape;1143;p7"/>
            <p:cNvSpPr/>
            <p:nvPr/>
          </p:nvSpPr>
          <p:spPr>
            <a:xfrm>
              <a:off x="705003" y="7131592"/>
              <a:ext cx="6350" cy="8255"/>
            </a:xfrm>
            <a:custGeom>
              <a:rect b="b" l="l" r="r" t="t"/>
              <a:pathLst>
                <a:path extrusionOk="0" h="8254" w="6350">
                  <a:moveTo>
                    <a:pt x="6292" y="7853"/>
                  </a:moveTo>
                  <a:lnTo>
                    <a:pt x="4126" y="5276"/>
                  </a:lnTo>
                  <a:lnTo>
                    <a:pt x="2042" y="2699"/>
                  </a:lnTo>
                  <a:lnTo>
                    <a:pt x="0" y="40"/>
                  </a:lnTo>
                  <a:lnTo>
                    <a:pt x="2083" y="2617"/>
                  </a:lnTo>
                  <a:lnTo>
                    <a:pt x="4167" y="5235"/>
                  </a:lnTo>
                  <a:lnTo>
                    <a:pt x="6292" y="78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4" name="Google Shape;1144;p7"/>
            <p:cNvSpPr/>
            <p:nvPr/>
          </p:nvSpPr>
          <p:spPr>
            <a:xfrm>
              <a:off x="627738" y="7125784"/>
              <a:ext cx="24130" cy="20320"/>
            </a:xfrm>
            <a:custGeom>
              <a:rect b="b" l="l" r="r" t="t"/>
              <a:pathLst>
                <a:path extrusionOk="0" h="20320" w="24129">
                  <a:moveTo>
                    <a:pt x="5393" y="19796"/>
                  </a:moveTo>
                  <a:lnTo>
                    <a:pt x="3595" y="16974"/>
                  </a:lnTo>
                  <a:lnTo>
                    <a:pt x="1756" y="14192"/>
                  </a:lnTo>
                  <a:lnTo>
                    <a:pt x="0" y="11329"/>
                  </a:lnTo>
                  <a:lnTo>
                    <a:pt x="18468" y="0"/>
                  </a:lnTo>
                  <a:lnTo>
                    <a:pt x="21982" y="5644"/>
                  </a:lnTo>
                  <a:lnTo>
                    <a:pt x="23820" y="8466"/>
                  </a:lnTo>
                  <a:lnTo>
                    <a:pt x="5393" y="197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5" name="Google Shape;1145;p7"/>
            <p:cNvSpPr/>
            <p:nvPr/>
          </p:nvSpPr>
          <p:spPr>
            <a:xfrm>
              <a:off x="646206" y="7102184"/>
              <a:ext cx="43815" cy="32384"/>
            </a:xfrm>
            <a:custGeom>
              <a:rect b="b" l="l" r="r" t="t"/>
              <a:pathLst>
                <a:path extrusionOk="0" h="32384" w="43815">
                  <a:moveTo>
                    <a:pt x="5352" y="32067"/>
                  </a:moveTo>
                  <a:lnTo>
                    <a:pt x="0" y="23600"/>
                  </a:lnTo>
                  <a:lnTo>
                    <a:pt x="38407" y="0"/>
                  </a:lnTo>
                  <a:lnTo>
                    <a:pt x="40123" y="2863"/>
                  </a:lnTo>
                  <a:lnTo>
                    <a:pt x="43760" y="8466"/>
                  </a:lnTo>
                  <a:lnTo>
                    <a:pt x="5352" y="320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6" name="Google Shape;1146;p7"/>
            <p:cNvSpPr/>
            <p:nvPr/>
          </p:nvSpPr>
          <p:spPr>
            <a:xfrm>
              <a:off x="684614" y="7102143"/>
              <a:ext cx="5715" cy="8890"/>
            </a:xfrm>
            <a:custGeom>
              <a:rect b="b" l="l" r="r" t="t"/>
              <a:pathLst>
                <a:path extrusionOk="0" h="8890" w="5715">
                  <a:moveTo>
                    <a:pt x="5352" y="8507"/>
                  </a:moveTo>
                  <a:lnTo>
                    <a:pt x="1716" y="2904"/>
                  </a:lnTo>
                  <a:lnTo>
                    <a:pt x="0" y="40"/>
                  </a:lnTo>
                  <a:lnTo>
                    <a:pt x="1756" y="2863"/>
                  </a:lnTo>
                  <a:lnTo>
                    <a:pt x="5393" y="84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7" name="Google Shape;1147;p7"/>
            <p:cNvSpPr/>
            <p:nvPr/>
          </p:nvSpPr>
          <p:spPr>
            <a:xfrm>
              <a:off x="607104" y="7089136"/>
              <a:ext cx="24130" cy="18415"/>
            </a:xfrm>
            <a:custGeom>
              <a:rect b="b" l="l" r="r" t="t"/>
              <a:pathLst>
                <a:path extrusionOk="0" h="18415" w="24129">
                  <a:moveTo>
                    <a:pt x="4249" y="18119"/>
                  </a:moveTo>
                  <a:lnTo>
                    <a:pt x="2778" y="15133"/>
                  </a:lnTo>
                  <a:lnTo>
                    <a:pt x="1348" y="12106"/>
                  </a:lnTo>
                  <a:lnTo>
                    <a:pt x="0" y="9080"/>
                  </a:lnTo>
                  <a:lnTo>
                    <a:pt x="19571" y="0"/>
                  </a:lnTo>
                  <a:lnTo>
                    <a:pt x="22390" y="6053"/>
                  </a:lnTo>
                  <a:lnTo>
                    <a:pt x="23902" y="9039"/>
                  </a:lnTo>
                  <a:lnTo>
                    <a:pt x="4249" y="181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8" name="Google Shape;1148;p7"/>
            <p:cNvSpPr/>
            <p:nvPr/>
          </p:nvSpPr>
          <p:spPr>
            <a:xfrm>
              <a:off x="626676" y="7070199"/>
              <a:ext cx="45720" cy="28575"/>
            </a:xfrm>
            <a:custGeom>
              <a:rect b="b" l="l" r="r" t="t"/>
              <a:pathLst>
                <a:path extrusionOk="0" h="28575" w="45720">
                  <a:moveTo>
                    <a:pt x="4331" y="27976"/>
                  </a:moveTo>
                  <a:lnTo>
                    <a:pt x="2819" y="24991"/>
                  </a:lnTo>
                  <a:lnTo>
                    <a:pt x="0" y="18937"/>
                  </a:lnTo>
                  <a:lnTo>
                    <a:pt x="40899" y="0"/>
                  </a:lnTo>
                  <a:lnTo>
                    <a:pt x="43719" y="6053"/>
                  </a:lnTo>
                  <a:lnTo>
                    <a:pt x="45230" y="9039"/>
                  </a:lnTo>
                  <a:lnTo>
                    <a:pt x="4331" y="2797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9" name="Google Shape;1149;p7"/>
            <p:cNvSpPr/>
            <p:nvPr/>
          </p:nvSpPr>
          <p:spPr>
            <a:xfrm>
              <a:off x="667576" y="7070157"/>
              <a:ext cx="4445" cy="9525"/>
            </a:xfrm>
            <a:custGeom>
              <a:rect b="b" l="l" r="r" t="t"/>
              <a:pathLst>
                <a:path extrusionOk="0" h="9525" w="4445">
                  <a:moveTo>
                    <a:pt x="4331" y="9080"/>
                  </a:moveTo>
                  <a:lnTo>
                    <a:pt x="2819" y="6094"/>
                  </a:lnTo>
                  <a:lnTo>
                    <a:pt x="1389" y="3067"/>
                  </a:lnTo>
                  <a:lnTo>
                    <a:pt x="0" y="40"/>
                  </a:lnTo>
                  <a:lnTo>
                    <a:pt x="1470" y="3026"/>
                  </a:lnTo>
                  <a:lnTo>
                    <a:pt x="2901" y="6053"/>
                  </a:lnTo>
                  <a:lnTo>
                    <a:pt x="4412" y="90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0" name="Google Shape;1150;p7"/>
            <p:cNvSpPr/>
            <p:nvPr/>
          </p:nvSpPr>
          <p:spPr>
            <a:xfrm>
              <a:off x="587982" y="7041117"/>
              <a:ext cx="24130" cy="15875"/>
            </a:xfrm>
            <a:custGeom>
              <a:rect b="b" l="l" r="r" t="t"/>
              <a:pathLst>
                <a:path extrusionOk="0" h="15875" w="24129">
                  <a:moveTo>
                    <a:pt x="2941" y="15747"/>
                  </a:moveTo>
                  <a:lnTo>
                    <a:pt x="1920" y="12597"/>
                  </a:lnTo>
                  <a:lnTo>
                    <a:pt x="0" y="6135"/>
                  </a:lnTo>
                  <a:lnTo>
                    <a:pt x="20715" y="0"/>
                  </a:lnTo>
                  <a:lnTo>
                    <a:pt x="21655" y="3231"/>
                  </a:lnTo>
                  <a:lnTo>
                    <a:pt x="22635" y="6421"/>
                  </a:lnTo>
                  <a:lnTo>
                    <a:pt x="23657" y="9571"/>
                  </a:lnTo>
                  <a:lnTo>
                    <a:pt x="2941" y="1574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1" name="Google Shape;1151;p7"/>
            <p:cNvSpPr/>
            <p:nvPr/>
          </p:nvSpPr>
          <p:spPr>
            <a:xfrm>
              <a:off x="608698" y="7028356"/>
              <a:ext cx="46355" cy="22860"/>
            </a:xfrm>
            <a:custGeom>
              <a:rect b="b" l="l" r="r" t="t"/>
              <a:pathLst>
                <a:path extrusionOk="0" h="22859" w="46354">
                  <a:moveTo>
                    <a:pt x="2941" y="22332"/>
                  </a:moveTo>
                  <a:lnTo>
                    <a:pt x="939" y="15992"/>
                  </a:lnTo>
                  <a:lnTo>
                    <a:pt x="0" y="12761"/>
                  </a:lnTo>
                  <a:lnTo>
                    <a:pt x="43187" y="0"/>
                  </a:lnTo>
                  <a:lnTo>
                    <a:pt x="45108" y="6380"/>
                  </a:lnTo>
                  <a:lnTo>
                    <a:pt x="46170" y="9571"/>
                  </a:lnTo>
                  <a:lnTo>
                    <a:pt x="2941" y="223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2" name="Google Shape;1152;p7"/>
            <p:cNvSpPr/>
            <p:nvPr/>
          </p:nvSpPr>
          <p:spPr>
            <a:xfrm>
              <a:off x="651886" y="7028315"/>
              <a:ext cx="3175" cy="10160"/>
            </a:xfrm>
            <a:custGeom>
              <a:rect b="b" l="l" r="r" t="t"/>
              <a:pathLst>
                <a:path extrusionOk="0" h="10159" w="3175">
                  <a:moveTo>
                    <a:pt x="2982" y="9611"/>
                  </a:moveTo>
                  <a:lnTo>
                    <a:pt x="1920" y="6421"/>
                  </a:lnTo>
                  <a:lnTo>
                    <a:pt x="939" y="3231"/>
                  </a:lnTo>
                  <a:lnTo>
                    <a:pt x="0" y="40"/>
                  </a:lnTo>
                  <a:lnTo>
                    <a:pt x="1021" y="3231"/>
                  </a:lnTo>
                  <a:lnTo>
                    <a:pt x="2002" y="6380"/>
                  </a:lnTo>
                  <a:lnTo>
                    <a:pt x="3064"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3" name="Google Shape;1153;p7"/>
            <p:cNvSpPr/>
            <p:nvPr/>
          </p:nvSpPr>
          <p:spPr>
            <a:xfrm>
              <a:off x="943905" y="7296141"/>
              <a:ext cx="10160" cy="22225"/>
            </a:xfrm>
            <a:custGeom>
              <a:rect b="b" l="l" r="r" t="t"/>
              <a:pathLst>
                <a:path extrusionOk="0" h="22225" w="10159">
                  <a:moveTo>
                    <a:pt x="7150" y="21759"/>
                  </a:moveTo>
                  <a:lnTo>
                    <a:pt x="5679" y="21759"/>
                  </a:lnTo>
                  <a:lnTo>
                    <a:pt x="3759" y="21759"/>
                  </a:lnTo>
                  <a:lnTo>
                    <a:pt x="1920" y="21637"/>
                  </a:lnTo>
                  <a:lnTo>
                    <a:pt x="0" y="21637"/>
                  </a:lnTo>
                  <a:lnTo>
                    <a:pt x="0" y="0"/>
                  </a:lnTo>
                  <a:lnTo>
                    <a:pt x="10010" y="40"/>
                  </a:lnTo>
                  <a:lnTo>
                    <a:pt x="10010" y="21637"/>
                  </a:lnTo>
                  <a:lnTo>
                    <a:pt x="7150"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4" name="Google Shape;1154;p7"/>
            <p:cNvSpPr/>
            <p:nvPr/>
          </p:nvSpPr>
          <p:spPr>
            <a:xfrm>
              <a:off x="943905" y="7251067"/>
              <a:ext cx="10160" cy="45720"/>
            </a:xfrm>
            <a:custGeom>
              <a:rect b="b" l="l" r="r" t="t"/>
              <a:pathLst>
                <a:path extrusionOk="0" h="45720" w="10159">
                  <a:moveTo>
                    <a:pt x="10010" y="45114"/>
                  </a:moveTo>
                  <a:lnTo>
                    <a:pt x="5679" y="45114"/>
                  </a:lnTo>
                  <a:lnTo>
                    <a:pt x="0" y="45074"/>
                  </a:lnTo>
                  <a:lnTo>
                    <a:pt x="0" y="0"/>
                  </a:lnTo>
                  <a:lnTo>
                    <a:pt x="10010" y="0"/>
                  </a:lnTo>
                  <a:lnTo>
                    <a:pt x="10010"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5" name="Google Shape;1155;p7"/>
            <p:cNvSpPr/>
            <p:nvPr/>
          </p:nvSpPr>
          <p:spPr>
            <a:xfrm>
              <a:off x="943905" y="7250944"/>
              <a:ext cx="10160" cy="635"/>
            </a:xfrm>
            <a:custGeom>
              <a:rect b="b" l="l" r="r" t="t"/>
              <a:pathLst>
                <a:path extrusionOk="0" h="634" w="10159">
                  <a:moveTo>
                    <a:pt x="3759" y="163"/>
                  </a:moveTo>
                  <a:lnTo>
                    <a:pt x="1879" y="163"/>
                  </a:lnTo>
                  <a:lnTo>
                    <a:pt x="0" y="122"/>
                  </a:lnTo>
                  <a:lnTo>
                    <a:pt x="3759" y="163"/>
                  </a:lnTo>
                  <a:close/>
                </a:path>
                <a:path extrusionOk="0" h="634" w="10159">
                  <a:moveTo>
                    <a:pt x="8580" y="163"/>
                  </a:moveTo>
                  <a:lnTo>
                    <a:pt x="7150" y="163"/>
                  </a:lnTo>
                  <a:lnTo>
                    <a:pt x="8580" y="81"/>
                  </a:lnTo>
                  <a:lnTo>
                    <a:pt x="10010" y="81"/>
                  </a:lnTo>
                  <a:lnTo>
                    <a:pt x="8580" y="16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6" name="Google Shape;1156;p7"/>
            <p:cNvSpPr/>
            <p:nvPr/>
          </p:nvSpPr>
          <p:spPr>
            <a:xfrm>
              <a:off x="1003314" y="7290496"/>
              <a:ext cx="13970" cy="23495"/>
            </a:xfrm>
            <a:custGeom>
              <a:rect b="b" l="l" r="r" t="t"/>
              <a:pathLst>
                <a:path extrusionOk="0" h="23495" w="13969">
                  <a:moveTo>
                    <a:pt x="3677" y="23068"/>
                  </a:moveTo>
                  <a:lnTo>
                    <a:pt x="0" y="1636"/>
                  </a:lnTo>
                  <a:lnTo>
                    <a:pt x="6619" y="613"/>
                  </a:lnTo>
                  <a:lnTo>
                    <a:pt x="9887" y="0"/>
                  </a:lnTo>
                  <a:lnTo>
                    <a:pt x="13524" y="21309"/>
                  </a:lnTo>
                  <a:lnTo>
                    <a:pt x="6986" y="22536"/>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7" name="Google Shape;1157;p7"/>
            <p:cNvSpPr/>
            <p:nvPr/>
          </p:nvSpPr>
          <p:spPr>
            <a:xfrm>
              <a:off x="995674" y="7246077"/>
              <a:ext cx="17780" cy="46355"/>
            </a:xfrm>
            <a:custGeom>
              <a:rect b="b" l="l" r="r" t="t"/>
              <a:pathLst>
                <a:path extrusionOk="0" h="46354" w="17780">
                  <a:moveTo>
                    <a:pt x="7640" y="46055"/>
                  </a:moveTo>
                  <a:lnTo>
                    <a:pt x="0" y="1636"/>
                  </a:lnTo>
                  <a:lnTo>
                    <a:pt x="9887" y="0"/>
                  </a:lnTo>
                  <a:lnTo>
                    <a:pt x="17528" y="44419"/>
                  </a:lnTo>
                  <a:lnTo>
                    <a:pt x="10950" y="45564"/>
                  </a:lnTo>
                  <a:lnTo>
                    <a:pt x="7640"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8" name="Google Shape;1158;p7"/>
            <p:cNvSpPr/>
            <p:nvPr/>
          </p:nvSpPr>
          <p:spPr>
            <a:xfrm>
              <a:off x="995674" y="7245995"/>
              <a:ext cx="10160" cy="1905"/>
            </a:xfrm>
            <a:custGeom>
              <a:rect b="b" l="l" r="r" t="t"/>
              <a:pathLst>
                <a:path extrusionOk="0" h="1904" w="10159">
                  <a:moveTo>
                    <a:pt x="0" y="1717"/>
                  </a:moveTo>
                  <a:lnTo>
                    <a:pt x="3350" y="1186"/>
                  </a:lnTo>
                  <a:lnTo>
                    <a:pt x="6578" y="572"/>
                  </a:lnTo>
                  <a:lnTo>
                    <a:pt x="9887" y="0"/>
                  </a:lnTo>
                  <a:lnTo>
                    <a:pt x="3309" y="1227"/>
                  </a:lnTo>
                  <a:lnTo>
                    <a:pt x="0" y="17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9" name="Google Shape;1159;p7"/>
            <p:cNvSpPr/>
            <p:nvPr/>
          </p:nvSpPr>
          <p:spPr>
            <a:xfrm>
              <a:off x="729845" y="7229430"/>
              <a:ext cx="20955" cy="23495"/>
            </a:xfrm>
            <a:custGeom>
              <a:rect b="b" l="l" r="r" t="t"/>
              <a:pathLst>
                <a:path extrusionOk="0" h="23495" w="20954">
                  <a:moveTo>
                    <a:pt x="8171" y="23436"/>
                  </a:moveTo>
                  <a:lnTo>
                    <a:pt x="5393" y="21596"/>
                  </a:lnTo>
                  <a:lnTo>
                    <a:pt x="2696" y="19592"/>
                  </a:lnTo>
                  <a:lnTo>
                    <a:pt x="0" y="17669"/>
                  </a:lnTo>
                  <a:lnTo>
                    <a:pt x="12461" y="0"/>
                  </a:lnTo>
                  <a:lnTo>
                    <a:pt x="15158" y="1963"/>
                  </a:lnTo>
                  <a:lnTo>
                    <a:pt x="17896" y="3885"/>
                  </a:lnTo>
                  <a:lnTo>
                    <a:pt x="20674" y="5726"/>
                  </a:lnTo>
                  <a:lnTo>
                    <a:pt x="8171" y="2343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0" name="Google Shape;1160;p7"/>
            <p:cNvSpPr/>
            <p:nvPr/>
          </p:nvSpPr>
          <p:spPr>
            <a:xfrm>
              <a:off x="742307" y="7192618"/>
              <a:ext cx="34290" cy="42545"/>
            </a:xfrm>
            <a:custGeom>
              <a:rect b="b" l="l" r="r" t="t"/>
              <a:pathLst>
                <a:path extrusionOk="0" h="42545" w="34290">
                  <a:moveTo>
                    <a:pt x="8212" y="42538"/>
                  </a:moveTo>
                  <a:lnTo>
                    <a:pt x="5434" y="40697"/>
                  </a:lnTo>
                  <a:lnTo>
                    <a:pt x="0" y="36811"/>
                  </a:lnTo>
                  <a:lnTo>
                    <a:pt x="25986" y="0"/>
                  </a:lnTo>
                  <a:lnTo>
                    <a:pt x="34198" y="5726"/>
                  </a:lnTo>
                  <a:lnTo>
                    <a:pt x="8212" y="4253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1" name="Google Shape;1161;p7"/>
            <p:cNvSpPr/>
            <p:nvPr/>
          </p:nvSpPr>
          <p:spPr>
            <a:xfrm>
              <a:off x="768293" y="7192536"/>
              <a:ext cx="8255" cy="6350"/>
            </a:xfrm>
            <a:custGeom>
              <a:rect b="b" l="l" r="r" t="t"/>
              <a:pathLst>
                <a:path extrusionOk="0" h="6350" w="8254">
                  <a:moveTo>
                    <a:pt x="8253" y="5808"/>
                  </a:moveTo>
                  <a:lnTo>
                    <a:pt x="2737" y="2045"/>
                  </a:lnTo>
                  <a:lnTo>
                    <a:pt x="0" y="81"/>
                  </a:lnTo>
                  <a:lnTo>
                    <a:pt x="5475" y="3926"/>
                  </a:lnTo>
                  <a:lnTo>
                    <a:pt x="8253" y="580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2" name="Google Shape;1162;p7"/>
            <p:cNvSpPr/>
            <p:nvPr/>
          </p:nvSpPr>
          <p:spPr>
            <a:xfrm>
              <a:off x="900227" y="7293114"/>
              <a:ext cx="12700" cy="22860"/>
            </a:xfrm>
            <a:custGeom>
              <a:rect b="b" l="l" r="r" t="t"/>
              <a:pathLst>
                <a:path extrusionOk="0" h="22859" w="12700">
                  <a:moveTo>
                    <a:pt x="9928" y="22741"/>
                  </a:moveTo>
                  <a:lnTo>
                    <a:pt x="6578" y="22414"/>
                  </a:lnTo>
                  <a:lnTo>
                    <a:pt x="3309" y="21923"/>
                  </a:lnTo>
                  <a:lnTo>
                    <a:pt x="0" y="21473"/>
                  </a:lnTo>
                  <a:lnTo>
                    <a:pt x="2533" y="0"/>
                  </a:lnTo>
                  <a:lnTo>
                    <a:pt x="9152" y="858"/>
                  </a:lnTo>
                  <a:lnTo>
                    <a:pt x="12462" y="1186"/>
                  </a:lnTo>
                  <a:lnTo>
                    <a:pt x="9928" y="2274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3" name="Google Shape;1163;p7"/>
            <p:cNvSpPr/>
            <p:nvPr/>
          </p:nvSpPr>
          <p:spPr>
            <a:xfrm>
              <a:off x="902760" y="7248368"/>
              <a:ext cx="15240" cy="46355"/>
            </a:xfrm>
            <a:custGeom>
              <a:rect b="b" l="l" r="r" t="t"/>
              <a:pathLst>
                <a:path extrusionOk="0" h="46354" w="15240">
                  <a:moveTo>
                    <a:pt x="9928" y="45932"/>
                  </a:moveTo>
                  <a:lnTo>
                    <a:pt x="3309" y="45196"/>
                  </a:lnTo>
                  <a:lnTo>
                    <a:pt x="0" y="44746"/>
                  </a:lnTo>
                  <a:lnTo>
                    <a:pt x="5311" y="0"/>
                  </a:lnTo>
                  <a:lnTo>
                    <a:pt x="15240" y="1145"/>
                  </a:lnTo>
                  <a:lnTo>
                    <a:pt x="9928"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4" name="Google Shape;1164;p7"/>
            <p:cNvSpPr/>
            <p:nvPr/>
          </p:nvSpPr>
          <p:spPr>
            <a:xfrm>
              <a:off x="908072" y="7248286"/>
              <a:ext cx="6350" cy="1270"/>
            </a:xfrm>
            <a:custGeom>
              <a:rect b="b" l="l" r="r" t="t"/>
              <a:pathLst>
                <a:path extrusionOk="0" h="1270" w="6350">
                  <a:moveTo>
                    <a:pt x="5883" y="817"/>
                  </a:moveTo>
                  <a:lnTo>
                    <a:pt x="0" y="81"/>
                  </a:lnTo>
                  <a:lnTo>
                    <a:pt x="2982" y="368"/>
                  </a:lnTo>
                  <a:lnTo>
                    <a:pt x="5883" y="81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5" name="Google Shape;1165;p7"/>
            <p:cNvSpPr/>
            <p:nvPr/>
          </p:nvSpPr>
          <p:spPr>
            <a:xfrm>
              <a:off x="815812" y="7273072"/>
              <a:ext cx="17145" cy="24130"/>
            </a:xfrm>
            <a:custGeom>
              <a:rect b="b" l="l" r="r" t="t"/>
              <a:pathLst>
                <a:path extrusionOk="0" h="24129" w="17144">
                  <a:moveTo>
                    <a:pt x="9397" y="23723"/>
                  </a:moveTo>
                  <a:lnTo>
                    <a:pt x="3105" y="21473"/>
                  </a:lnTo>
                  <a:lnTo>
                    <a:pt x="0" y="20287"/>
                  </a:lnTo>
                  <a:lnTo>
                    <a:pt x="7477" y="0"/>
                  </a:lnTo>
                  <a:lnTo>
                    <a:pt x="10582" y="1186"/>
                  </a:lnTo>
                  <a:lnTo>
                    <a:pt x="16874" y="3435"/>
                  </a:lnTo>
                  <a:lnTo>
                    <a:pt x="9397"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6" name="Google Shape;1166;p7"/>
            <p:cNvSpPr/>
            <p:nvPr/>
          </p:nvSpPr>
          <p:spPr>
            <a:xfrm>
              <a:off x="823289" y="7230739"/>
              <a:ext cx="25400" cy="46355"/>
            </a:xfrm>
            <a:custGeom>
              <a:rect b="b" l="l" r="r" t="t"/>
              <a:pathLst>
                <a:path extrusionOk="0" h="46354" w="25400">
                  <a:moveTo>
                    <a:pt x="9397" y="45769"/>
                  </a:moveTo>
                  <a:lnTo>
                    <a:pt x="3105" y="43519"/>
                  </a:lnTo>
                  <a:lnTo>
                    <a:pt x="0" y="42333"/>
                  </a:lnTo>
                  <a:lnTo>
                    <a:pt x="15526" y="0"/>
                  </a:lnTo>
                  <a:lnTo>
                    <a:pt x="24923" y="3435"/>
                  </a:lnTo>
                  <a:lnTo>
                    <a:pt x="9397" y="4576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7" name="Google Shape;1167;p7"/>
            <p:cNvSpPr/>
            <p:nvPr/>
          </p:nvSpPr>
          <p:spPr>
            <a:xfrm>
              <a:off x="838816" y="7230657"/>
              <a:ext cx="9525" cy="3810"/>
            </a:xfrm>
            <a:custGeom>
              <a:rect b="b" l="l" r="r" t="t"/>
              <a:pathLst>
                <a:path extrusionOk="0" h="3809" w="9525">
                  <a:moveTo>
                    <a:pt x="9397" y="3517"/>
                  </a:moveTo>
                  <a:lnTo>
                    <a:pt x="6251" y="2413"/>
                  </a:lnTo>
                  <a:lnTo>
                    <a:pt x="3105" y="1267"/>
                  </a:lnTo>
                  <a:lnTo>
                    <a:pt x="0" y="81"/>
                  </a:lnTo>
                  <a:lnTo>
                    <a:pt x="3146" y="1186"/>
                  </a:lnTo>
                  <a:lnTo>
                    <a:pt x="6292" y="2331"/>
                  </a:lnTo>
                  <a:lnTo>
                    <a:pt x="9438" y="33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8" name="Google Shape;1168;p7"/>
            <p:cNvSpPr/>
            <p:nvPr/>
          </p:nvSpPr>
          <p:spPr>
            <a:xfrm>
              <a:off x="766863" y="7251599"/>
              <a:ext cx="19685" cy="24130"/>
            </a:xfrm>
            <a:custGeom>
              <a:rect b="b" l="l" r="r" t="t"/>
              <a:pathLst>
                <a:path extrusionOk="0" h="24129" w="19684">
                  <a:moveTo>
                    <a:pt x="8825" y="23723"/>
                  </a:moveTo>
                  <a:lnTo>
                    <a:pt x="2900" y="20614"/>
                  </a:lnTo>
                  <a:lnTo>
                    <a:pt x="0" y="19019"/>
                  </a:lnTo>
                  <a:lnTo>
                    <a:pt x="10296" y="0"/>
                  </a:lnTo>
                  <a:lnTo>
                    <a:pt x="16180" y="3190"/>
                  </a:lnTo>
                  <a:lnTo>
                    <a:pt x="19121" y="4744"/>
                  </a:lnTo>
                  <a:lnTo>
                    <a:pt x="8825"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9" name="Google Shape;1169;p7"/>
            <p:cNvSpPr/>
            <p:nvPr/>
          </p:nvSpPr>
          <p:spPr>
            <a:xfrm>
              <a:off x="777160" y="7211965"/>
              <a:ext cx="30480" cy="44450"/>
            </a:xfrm>
            <a:custGeom>
              <a:rect b="b" l="l" r="r" t="t"/>
              <a:pathLst>
                <a:path extrusionOk="0" h="44450" w="30479">
                  <a:moveTo>
                    <a:pt x="8825" y="44378"/>
                  </a:moveTo>
                  <a:lnTo>
                    <a:pt x="0" y="39634"/>
                  </a:lnTo>
                  <a:lnTo>
                    <a:pt x="21491" y="0"/>
                  </a:lnTo>
                  <a:lnTo>
                    <a:pt x="30358" y="4744"/>
                  </a:lnTo>
                  <a:lnTo>
                    <a:pt x="8825" y="443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0" name="Google Shape;1170;p7"/>
            <p:cNvSpPr/>
            <p:nvPr/>
          </p:nvSpPr>
          <p:spPr>
            <a:xfrm>
              <a:off x="798651" y="7211924"/>
              <a:ext cx="9525" cy="5080"/>
            </a:xfrm>
            <a:custGeom>
              <a:rect b="b" l="l" r="r" t="t"/>
              <a:pathLst>
                <a:path extrusionOk="0" h="5079" w="9525">
                  <a:moveTo>
                    <a:pt x="8866" y="4785"/>
                  </a:moveTo>
                  <a:lnTo>
                    <a:pt x="5883" y="3231"/>
                  </a:lnTo>
                  <a:lnTo>
                    <a:pt x="2941" y="1677"/>
                  </a:lnTo>
                  <a:lnTo>
                    <a:pt x="0" y="40"/>
                  </a:lnTo>
                  <a:lnTo>
                    <a:pt x="2941" y="1595"/>
                  </a:lnTo>
                  <a:lnTo>
                    <a:pt x="5924" y="3190"/>
                  </a:lnTo>
                  <a:lnTo>
                    <a:pt x="8907" y="47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1" name="Google Shape;1171;p7"/>
            <p:cNvSpPr/>
            <p:nvPr/>
          </p:nvSpPr>
          <p:spPr>
            <a:xfrm>
              <a:off x="43045" y="4569533"/>
              <a:ext cx="754380" cy="755015"/>
            </a:xfrm>
            <a:custGeom>
              <a:rect b="b" l="l" r="r" t="t"/>
              <a:pathLst>
                <a:path extrusionOk="0" h="755014" w="754380">
                  <a:moveTo>
                    <a:pt x="377047" y="754805"/>
                  </a:moveTo>
                  <a:lnTo>
                    <a:pt x="329747" y="751864"/>
                  </a:lnTo>
                  <a:lnTo>
                    <a:pt x="284201" y="743279"/>
                  </a:lnTo>
                  <a:lnTo>
                    <a:pt x="240763" y="729401"/>
                  </a:lnTo>
                  <a:lnTo>
                    <a:pt x="199786" y="710587"/>
                  </a:lnTo>
                  <a:lnTo>
                    <a:pt x="161622" y="687187"/>
                  </a:lnTo>
                  <a:lnTo>
                    <a:pt x="126626" y="659558"/>
                  </a:lnTo>
                  <a:lnTo>
                    <a:pt x="95150" y="628051"/>
                  </a:lnTo>
                  <a:lnTo>
                    <a:pt x="67548" y="593021"/>
                  </a:lnTo>
                  <a:lnTo>
                    <a:pt x="44172" y="554822"/>
                  </a:lnTo>
                  <a:lnTo>
                    <a:pt x="25376" y="513807"/>
                  </a:lnTo>
                  <a:lnTo>
                    <a:pt x="11514" y="470329"/>
                  </a:lnTo>
                  <a:lnTo>
                    <a:pt x="2937" y="424743"/>
                  </a:lnTo>
                  <a:lnTo>
                    <a:pt x="0" y="377402"/>
                  </a:lnTo>
                  <a:lnTo>
                    <a:pt x="2937" y="330061"/>
                  </a:lnTo>
                  <a:lnTo>
                    <a:pt x="11514" y="284475"/>
                  </a:lnTo>
                  <a:lnTo>
                    <a:pt x="25376" y="240997"/>
                  </a:lnTo>
                  <a:lnTo>
                    <a:pt x="44172" y="199982"/>
                  </a:lnTo>
                  <a:lnTo>
                    <a:pt x="67548" y="161783"/>
                  </a:lnTo>
                  <a:lnTo>
                    <a:pt x="95150" y="126753"/>
                  </a:lnTo>
                  <a:lnTo>
                    <a:pt x="126626" y="95246"/>
                  </a:lnTo>
                  <a:lnTo>
                    <a:pt x="161622" y="67617"/>
                  </a:lnTo>
                  <a:lnTo>
                    <a:pt x="199786" y="44218"/>
                  </a:lnTo>
                  <a:lnTo>
                    <a:pt x="240763" y="25403"/>
                  </a:lnTo>
                  <a:lnTo>
                    <a:pt x="284201" y="11526"/>
                  </a:lnTo>
                  <a:lnTo>
                    <a:pt x="329747" y="2940"/>
                  </a:lnTo>
                  <a:lnTo>
                    <a:pt x="377047" y="0"/>
                  </a:lnTo>
                  <a:lnTo>
                    <a:pt x="424330" y="2940"/>
                  </a:lnTo>
                  <a:lnTo>
                    <a:pt x="469863" y="11526"/>
                  </a:lnTo>
                  <a:lnTo>
                    <a:pt x="513291" y="25403"/>
                  </a:lnTo>
                  <a:lnTo>
                    <a:pt x="554262" y="44218"/>
                  </a:lnTo>
                  <a:lnTo>
                    <a:pt x="592422" y="67617"/>
                  </a:lnTo>
                  <a:lnTo>
                    <a:pt x="627416" y="95246"/>
                  </a:lnTo>
                  <a:lnTo>
                    <a:pt x="658892" y="126753"/>
                  </a:lnTo>
                  <a:lnTo>
                    <a:pt x="686496" y="161783"/>
                  </a:lnTo>
                  <a:lnTo>
                    <a:pt x="709873" y="199982"/>
                  </a:lnTo>
                  <a:lnTo>
                    <a:pt x="728671" y="240997"/>
                  </a:lnTo>
                  <a:lnTo>
                    <a:pt x="742536" y="284475"/>
                  </a:lnTo>
                  <a:lnTo>
                    <a:pt x="751115" y="330061"/>
                  </a:lnTo>
                  <a:lnTo>
                    <a:pt x="754053" y="377402"/>
                  </a:lnTo>
                  <a:lnTo>
                    <a:pt x="751115" y="424743"/>
                  </a:lnTo>
                  <a:lnTo>
                    <a:pt x="742536" y="470329"/>
                  </a:lnTo>
                  <a:lnTo>
                    <a:pt x="728671" y="513807"/>
                  </a:lnTo>
                  <a:lnTo>
                    <a:pt x="709873" y="554822"/>
                  </a:lnTo>
                  <a:lnTo>
                    <a:pt x="686496" y="593021"/>
                  </a:lnTo>
                  <a:lnTo>
                    <a:pt x="658892" y="628051"/>
                  </a:lnTo>
                  <a:lnTo>
                    <a:pt x="627416" y="659558"/>
                  </a:lnTo>
                  <a:lnTo>
                    <a:pt x="592422" y="687187"/>
                  </a:lnTo>
                  <a:lnTo>
                    <a:pt x="554262" y="710587"/>
                  </a:lnTo>
                  <a:lnTo>
                    <a:pt x="513291" y="729401"/>
                  </a:lnTo>
                  <a:lnTo>
                    <a:pt x="469863" y="743279"/>
                  </a:lnTo>
                  <a:lnTo>
                    <a:pt x="424330" y="751864"/>
                  </a:lnTo>
                  <a:lnTo>
                    <a:pt x="377047" y="754805"/>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2" name="Google Shape;1172;p7"/>
            <p:cNvSpPr/>
            <p:nvPr/>
          </p:nvSpPr>
          <p:spPr>
            <a:xfrm>
              <a:off x="64742" y="4591212"/>
              <a:ext cx="711200" cy="711835"/>
            </a:xfrm>
            <a:custGeom>
              <a:rect b="b" l="l" r="r" t="t"/>
              <a:pathLst>
                <a:path extrusionOk="0" h="711835" w="711200">
                  <a:moveTo>
                    <a:pt x="355351" y="711407"/>
                  </a:moveTo>
                  <a:lnTo>
                    <a:pt x="307125" y="708161"/>
                  </a:lnTo>
                  <a:lnTo>
                    <a:pt x="260873" y="698703"/>
                  </a:lnTo>
                  <a:lnTo>
                    <a:pt x="217018" y="683458"/>
                  </a:lnTo>
                  <a:lnTo>
                    <a:pt x="175984" y="662849"/>
                  </a:lnTo>
                  <a:lnTo>
                    <a:pt x="138193" y="637300"/>
                  </a:lnTo>
                  <a:lnTo>
                    <a:pt x="104067" y="607235"/>
                  </a:lnTo>
                  <a:lnTo>
                    <a:pt x="74032" y="573077"/>
                  </a:lnTo>
                  <a:lnTo>
                    <a:pt x="48508" y="535250"/>
                  </a:lnTo>
                  <a:lnTo>
                    <a:pt x="27920" y="494178"/>
                  </a:lnTo>
                  <a:lnTo>
                    <a:pt x="12691" y="450283"/>
                  </a:lnTo>
                  <a:lnTo>
                    <a:pt x="3243" y="403991"/>
                  </a:lnTo>
                  <a:lnTo>
                    <a:pt x="0" y="355724"/>
                  </a:lnTo>
                  <a:lnTo>
                    <a:pt x="3243" y="307456"/>
                  </a:lnTo>
                  <a:lnTo>
                    <a:pt x="12691" y="261161"/>
                  </a:lnTo>
                  <a:lnTo>
                    <a:pt x="27920" y="217264"/>
                  </a:lnTo>
                  <a:lnTo>
                    <a:pt x="48508" y="176187"/>
                  </a:lnTo>
                  <a:lnTo>
                    <a:pt x="74032" y="138355"/>
                  </a:lnTo>
                  <a:lnTo>
                    <a:pt x="104067" y="104192"/>
                  </a:lnTo>
                  <a:lnTo>
                    <a:pt x="138193" y="74122"/>
                  </a:lnTo>
                  <a:lnTo>
                    <a:pt x="175984" y="48568"/>
                  </a:lnTo>
                  <a:lnTo>
                    <a:pt x="217018" y="27955"/>
                  </a:lnTo>
                  <a:lnTo>
                    <a:pt x="260873" y="12707"/>
                  </a:lnTo>
                  <a:lnTo>
                    <a:pt x="307125" y="3247"/>
                  </a:lnTo>
                  <a:lnTo>
                    <a:pt x="355351" y="0"/>
                  </a:lnTo>
                  <a:lnTo>
                    <a:pt x="403557" y="3247"/>
                  </a:lnTo>
                  <a:lnTo>
                    <a:pt x="449794" y="12707"/>
                  </a:lnTo>
                  <a:lnTo>
                    <a:pt x="493635" y="27955"/>
                  </a:lnTo>
                  <a:lnTo>
                    <a:pt x="534660" y="48568"/>
                  </a:lnTo>
                  <a:lnTo>
                    <a:pt x="572443" y="74122"/>
                  </a:lnTo>
                  <a:lnTo>
                    <a:pt x="606562" y="104192"/>
                  </a:lnTo>
                  <a:lnTo>
                    <a:pt x="636593" y="138355"/>
                  </a:lnTo>
                  <a:lnTo>
                    <a:pt x="662114" y="176187"/>
                  </a:lnTo>
                  <a:lnTo>
                    <a:pt x="682700" y="217264"/>
                  </a:lnTo>
                  <a:lnTo>
                    <a:pt x="697929" y="261161"/>
                  </a:lnTo>
                  <a:lnTo>
                    <a:pt x="707376" y="307456"/>
                  </a:lnTo>
                  <a:lnTo>
                    <a:pt x="710620" y="355724"/>
                  </a:lnTo>
                  <a:lnTo>
                    <a:pt x="707376" y="403991"/>
                  </a:lnTo>
                  <a:lnTo>
                    <a:pt x="697929" y="450283"/>
                  </a:lnTo>
                  <a:lnTo>
                    <a:pt x="682700" y="494178"/>
                  </a:lnTo>
                  <a:lnTo>
                    <a:pt x="662114" y="535250"/>
                  </a:lnTo>
                  <a:lnTo>
                    <a:pt x="636593" y="573077"/>
                  </a:lnTo>
                  <a:lnTo>
                    <a:pt x="606562" y="607235"/>
                  </a:lnTo>
                  <a:lnTo>
                    <a:pt x="572443" y="637300"/>
                  </a:lnTo>
                  <a:lnTo>
                    <a:pt x="534660" y="662849"/>
                  </a:lnTo>
                  <a:lnTo>
                    <a:pt x="493635" y="683458"/>
                  </a:lnTo>
                  <a:lnTo>
                    <a:pt x="449794" y="698703"/>
                  </a:lnTo>
                  <a:lnTo>
                    <a:pt x="403557" y="708161"/>
                  </a:lnTo>
                  <a:lnTo>
                    <a:pt x="355351" y="711407"/>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3" name="Google Shape;1173;p7"/>
            <p:cNvSpPr/>
            <p:nvPr/>
          </p:nvSpPr>
          <p:spPr>
            <a:xfrm>
              <a:off x="131873" y="4665940"/>
              <a:ext cx="584835" cy="585470"/>
            </a:xfrm>
            <a:custGeom>
              <a:rect b="b" l="l" r="r" t="t"/>
              <a:pathLst>
                <a:path extrusionOk="0" h="585470" w="584835">
                  <a:moveTo>
                    <a:pt x="292142" y="584939"/>
                  </a:moveTo>
                  <a:lnTo>
                    <a:pt x="244753" y="581111"/>
                  </a:lnTo>
                  <a:lnTo>
                    <a:pt x="199799" y="570030"/>
                  </a:lnTo>
                  <a:lnTo>
                    <a:pt x="157882" y="552296"/>
                  </a:lnTo>
                  <a:lnTo>
                    <a:pt x="119603" y="528512"/>
                  </a:lnTo>
                  <a:lnTo>
                    <a:pt x="85563" y="499280"/>
                  </a:lnTo>
                  <a:lnTo>
                    <a:pt x="56364" y="465200"/>
                  </a:lnTo>
                  <a:lnTo>
                    <a:pt x="32607" y="426876"/>
                  </a:lnTo>
                  <a:lnTo>
                    <a:pt x="14892" y="384908"/>
                  </a:lnTo>
                  <a:lnTo>
                    <a:pt x="3823" y="339898"/>
                  </a:lnTo>
                  <a:lnTo>
                    <a:pt x="0" y="292449"/>
                  </a:lnTo>
                  <a:lnTo>
                    <a:pt x="3823" y="245020"/>
                  </a:lnTo>
                  <a:lnTo>
                    <a:pt x="14892" y="200025"/>
                  </a:lnTo>
                  <a:lnTo>
                    <a:pt x="32607" y="158066"/>
                  </a:lnTo>
                  <a:lnTo>
                    <a:pt x="56364" y="119747"/>
                  </a:lnTo>
                  <a:lnTo>
                    <a:pt x="85563" y="85669"/>
                  </a:lnTo>
                  <a:lnTo>
                    <a:pt x="119603" y="56435"/>
                  </a:lnTo>
                  <a:lnTo>
                    <a:pt x="157882" y="32649"/>
                  </a:lnTo>
                  <a:lnTo>
                    <a:pt x="199799" y="14912"/>
                  </a:lnTo>
                  <a:lnTo>
                    <a:pt x="244753" y="3828"/>
                  </a:lnTo>
                  <a:lnTo>
                    <a:pt x="292142" y="0"/>
                  </a:lnTo>
                  <a:lnTo>
                    <a:pt x="339531" y="3828"/>
                  </a:lnTo>
                  <a:lnTo>
                    <a:pt x="384488" y="14912"/>
                  </a:lnTo>
                  <a:lnTo>
                    <a:pt x="426409" y="32649"/>
                  </a:lnTo>
                  <a:lnTo>
                    <a:pt x="464694" y="56435"/>
                  </a:lnTo>
                  <a:lnTo>
                    <a:pt x="498740" y="85669"/>
                  </a:lnTo>
                  <a:lnTo>
                    <a:pt x="527946" y="119747"/>
                  </a:lnTo>
                  <a:lnTo>
                    <a:pt x="551709" y="158066"/>
                  </a:lnTo>
                  <a:lnTo>
                    <a:pt x="569427" y="200025"/>
                  </a:lnTo>
                  <a:lnTo>
                    <a:pt x="580500" y="245020"/>
                  </a:lnTo>
                  <a:lnTo>
                    <a:pt x="584324" y="292449"/>
                  </a:lnTo>
                  <a:lnTo>
                    <a:pt x="580500" y="339898"/>
                  </a:lnTo>
                  <a:lnTo>
                    <a:pt x="569427" y="384908"/>
                  </a:lnTo>
                  <a:lnTo>
                    <a:pt x="551709" y="426876"/>
                  </a:lnTo>
                  <a:lnTo>
                    <a:pt x="527946" y="465200"/>
                  </a:lnTo>
                  <a:lnTo>
                    <a:pt x="498740" y="499280"/>
                  </a:lnTo>
                  <a:lnTo>
                    <a:pt x="464694" y="528512"/>
                  </a:lnTo>
                  <a:lnTo>
                    <a:pt x="426409" y="552296"/>
                  </a:lnTo>
                  <a:lnTo>
                    <a:pt x="384488" y="570030"/>
                  </a:lnTo>
                  <a:lnTo>
                    <a:pt x="339531" y="581111"/>
                  </a:lnTo>
                  <a:lnTo>
                    <a:pt x="292142" y="584939"/>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4" name="Google Shape;1174;p7"/>
            <p:cNvSpPr/>
            <p:nvPr/>
          </p:nvSpPr>
          <p:spPr>
            <a:xfrm>
              <a:off x="109766" y="4636337"/>
              <a:ext cx="621030" cy="621665"/>
            </a:xfrm>
            <a:custGeom>
              <a:rect b="b" l="l" r="r" t="t"/>
              <a:pathLst>
                <a:path extrusionOk="0" h="621664" w="621030">
                  <a:moveTo>
                    <a:pt x="461289" y="412813"/>
                  </a:moveTo>
                  <a:lnTo>
                    <a:pt x="455345" y="367995"/>
                  </a:lnTo>
                  <a:lnTo>
                    <a:pt x="445820" y="346024"/>
                  </a:lnTo>
                  <a:lnTo>
                    <a:pt x="445008" y="344411"/>
                  </a:lnTo>
                  <a:lnTo>
                    <a:pt x="413626" y="309626"/>
                  </a:lnTo>
                  <a:lnTo>
                    <a:pt x="395224" y="297421"/>
                  </a:lnTo>
                  <a:lnTo>
                    <a:pt x="395224" y="420103"/>
                  </a:lnTo>
                  <a:lnTo>
                    <a:pt x="394258" y="433273"/>
                  </a:lnTo>
                  <a:lnTo>
                    <a:pt x="371233" y="471487"/>
                  </a:lnTo>
                  <a:lnTo>
                    <a:pt x="337121" y="485584"/>
                  </a:lnTo>
                  <a:lnTo>
                    <a:pt x="337121" y="346024"/>
                  </a:lnTo>
                  <a:lnTo>
                    <a:pt x="372452" y="367284"/>
                  </a:lnTo>
                  <a:lnTo>
                    <a:pt x="393242" y="400837"/>
                  </a:lnTo>
                  <a:lnTo>
                    <a:pt x="395224" y="420103"/>
                  </a:lnTo>
                  <a:lnTo>
                    <a:pt x="395224" y="297421"/>
                  </a:lnTo>
                  <a:lnTo>
                    <a:pt x="351637" y="276771"/>
                  </a:lnTo>
                  <a:lnTo>
                    <a:pt x="341045" y="272643"/>
                  </a:lnTo>
                  <a:lnTo>
                    <a:pt x="341045" y="260045"/>
                  </a:lnTo>
                  <a:lnTo>
                    <a:pt x="341045" y="139674"/>
                  </a:lnTo>
                  <a:lnTo>
                    <a:pt x="341045" y="138366"/>
                  </a:lnTo>
                  <a:lnTo>
                    <a:pt x="352082" y="139344"/>
                  </a:lnTo>
                  <a:lnTo>
                    <a:pt x="392010" y="152019"/>
                  </a:lnTo>
                  <a:lnTo>
                    <a:pt x="409194" y="161061"/>
                  </a:lnTo>
                  <a:lnTo>
                    <a:pt x="415036" y="162864"/>
                  </a:lnTo>
                  <a:lnTo>
                    <a:pt x="426935" y="162864"/>
                  </a:lnTo>
                  <a:lnTo>
                    <a:pt x="432320" y="160540"/>
                  </a:lnTo>
                  <a:lnTo>
                    <a:pt x="436537" y="155917"/>
                  </a:lnTo>
                  <a:lnTo>
                    <a:pt x="440702" y="151295"/>
                  </a:lnTo>
                  <a:lnTo>
                    <a:pt x="443890" y="146100"/>
                  </a:lnTo>
                  <a:lnTo>
                    <a:pt x="446862" y="138366"/>
                  </a:lnTo>
                  <a:lnTo>
                    <a:pt x="448297" y="134645"/>
                  </a:lnTo>
                  <a:lnTo>
                    <a:pt x="449402" y="129578"/>
                  </a:lnTo>
                  <a:lnTo>
                    <a:pt x="449402" y="117221"/>
                  </a:lnTo>
                  <a:lnTo>
                    <a:pt x="419646" y="92798"/>
                  </a:lnTo>
                  <a:lnTo>
                    <a:pt x="376389" y="81140"/>
                  </a:lnTo>
                  <a:lnTo>
                    <a:pt x="341045" y="77546"/>
                  </a:lnTo>
                  <a:lnTo>
                    <a:pt x="341045" y="55295"/>
                  </a:lnTo>
                  <a:lnTo>
                    <a:pt x="338963" y="51650"/>
                  </a:lnTo>
                  <a:lnTo>
                    <a:pt x="334797" y="48755"/>
                  </a:lnTo>
                  <a:lnTo>
                    <a:pt x="330581" y="45923"/>
                  </a:lnTo>
                  <a:lnTo>
                    <a:pt x="326097" y="44500"/>
                  </a:lnTo>
                  <a:lnTo>
                    <a:pt x="315963" y="44500"/>
                  </a:lnTo>
                  <a:lnTo>
                    <a:pt x="311340" y="45923"/>
                  </a:lnTo>
                  <a:lnTo>
                    <a:pt x="307378" y="48755"/>
                  </a:lnTo>
                  <a:lnTo>
                    <a:pt x="305422" y="50190"/>
                  </a:lnTo>
                  <a:lnTo>
                    <a:pt x="305422" y="139674"/>
                  </a:lnTo>
                  <a:lnTo>
                    <a:pt x="305422" y="260045"/>
                  </a:lnTo>
                  <a:lnTo>
                    <a:pt x="266776" y="241757"/>
                  </a:lnTo>
                  <a:lnTo>
                    <a:pt x="242493" y="204127"/>
                  </a:lnTo>
                  <a:lnTo>
                    <a:pt x="241960" y="195262"/>
                  </a:lnTo>
                  <a:lnTo>
                    <a:pt x="242481" y="187020"/>
                  </a:lnTo>
                  <a:lnTo>
                    <a:pt x="266141" y="151904"/>
                  </a:lnTo>
                  <a:lnTo>
                    <a:pt x="305422" y="139674"/>
                  </a:lnTo>
                  <a:lnTo>
                    <a:pt x="305422" y="50190"/>
                  </a:lnTo>
                  <a:lnTo>
                    <a:pt x="303415" y="51650"/>
                  </a:lnTo>
                  <a:lnTo>
                    <a:pt x="301409" y="55295"/>
                  </a:lnTo>
                  <a:lnTo>
                    <a:pt x="301409" y="78854"/>
                  </a:lnTo>
                  <a:lnTo>
                    <a:pt x="289902" y="80505"/>
                  </a:lnTo>
                  <a:lnTo>
                    <a:pt x="244881" y="93827"/>
                  </a:lnTo>
                  <a:lnTo>
                    <a:pt x="206603" y="119672"/>
                  </a:lnTo>
                  <a:lnTo>
                    <a:pt x="181864" y="159829"/>
                  </a:lnTo>
                  <a:lnTo>
                    <a:pt x="175895" y="201891"/>
                  </a:lnTo>
                  <a:lnTo>
                    <a:pt x="176593" y="217093"/>
                  </a:lnTo>
                  <a:lnTo>
                    <a:pt x="187134" y="255104"/>
                  </a:lnTo>
                  <a:lnTo>
                    <a:pt x="216877" y="290804"/>
                  </a:lnTo>
                  <a:lnTo>
                    <a:pt x="257492" y="314286"/>
                  </a:lnTo>
                  <a:lnTo>
                    <a:pt x="301409" y="331508"/>
                  </a:lnTo>
                  <a:lnTo>
                    <a:pt x="301409" y="486892"/>
                  </a:lnTo>
                  <a:lnTo>
                    <a:pt x="259486" y="476669"/>
                  </a:lnTo>
                  <a:lnTo>
                    <a:pt x="205727" y="437603"/>
                  </a:lnTo>
                  <a:lnTo>
                    <a:pt x="200329" y="435317"/>
                  </a:lnTo>
                  <a:lnTo>
                    <a:pt x="189788" y="435317"/>
                  </a:lnTo>
                  <a:lnTo>
                    <a:pt x="184721" y="437400"/>
                  </a:lnTo>
                  <a:lnTo>
                    <a:pt x="175031" y="445782"/>
                  </a:lnTo>
                  <a:lnTo>
                    <a:pt x="171157" y="450735"/>
                  </a:lnTo>
                  <a:lnTo>
                    <a:pt x="168338" y="456501"/>
                  </a:lnTo>
                  <a:lnTo>
                    <a:pt x="165430" y="462191"/>
                  </a:lnTo>
                  <a:lnTo>
                    <a:pt x="164007" y="467715"/>
                  </a:lnTo>
                  <a:lnTo>
                    <a:pt x="164007" y="472986"/>
                  </a:lnTo>
                  <a:lnTo>
                    <a:pt x="181533" y="507428"/>
                  </a:lnTo>
                  <a:lnTo>
                    <a:pt x="215392" y="531202"/>
                  </a:lnTo>
                  <a:lnTo>
                    <a:pt x="263448" y="547408"/>
                  </a:lnTo>
                  <a:lnTo>
                    <a:pt x="301409" y="551027"/>
                  </a:lnTo>
                  <a:lnTo>
                    <a:pt x="301409" y="575487"/>
                  </a:lnTo>
                  <a:lnTo>
                    <a:pt x="303415" y="579043"/>
                  </a:lnTo>
                  <a:lnTo>
                    <a:pt x="311340" y="585177"/>
                  </a:lnTo>
                  <a:lnTo>
                    <a:pt x="315963" y="586778"/>
                  </a:lnTo>
                  <a:lnTo>
                    <a:pt x="326097" y="586778"/>
                  </a:lnTo>
                  <a:lnTo>
                    <a:pt x="330581" y="585177"/>
                  </a:lnTo>
                  <a:lnTo>
                    <a:pt x="338963" y="579043"/>
                  </a:lnTo>
                  <a:lnTo>
                    <a:pt x="341045" y="575487"/>
                  </a:lnTo>
                  <a:lnTo>
                    <a:pt x="341045" y="549059"/>
                  </a:lnTo>
                  <a:lnTo>
                    <a:pt x="366547" y="543737"/>
                  </a:lnTo>
                  <a:lnTo>
                    <a:pt x="409981" y="523062"/>
                  </a:lnTo>
                  <a:lnTo>
                    <a:pt x="442518" y="489013"/>
                  </a:lnTo>
                  <a:lnTo>
                    <a:pt x="443522" y="486892"/>
                  </a:lnTo>
                  <a:lnTo>
                    <a:pt x="444144" y="485584"/>
                  </a:lnTo>
                  <a:lnTo>
                    <a:pt x="452958" y="466966"/>
                  </a:lnTo>
                  <a:lnTo>
                    <a:pt x="459206" y="441566"/>
                  </a:lnTo>
                  <a:lnTo>
                    <a:pt x="461289" y="412813"/>
                  </a:lnTo>
                  <a:close/>
                </a:path>
                <a:path extrusionOk="0" h="621664" w="621030">
                  <a:moveTo>
                    <a:pt x="620598" y="310603"/>
                  </a:moveTo>
                  <a:lnTo>
                    <a:pt x="617232" y="264706"/>
                  </a:lnTo>
                  <a:lnTo>
                    <a:pt x="607466" y="220891"/>
                  </a:lnTo>
                  <a:lnTo>
                    <a:pt x="606425" y="218160"/>
                  </a:lnTo>
                  <a:lnTo>
                    <a:pt x="606425" y="322059"/>
                  </a:lnTo>
                  <a:lnTo>
                    <a:pt x="602602" y="369506"/>
                  </a:lnTo>
                  <a:lnTo>
                    <a:pt x="591527" y="414515"/>
                  </a:lnTo>
                  <a:lnTo>
                    <a:pt x="573811" y="456488"/>
                  </a:lnTo>
                  <a:lnTo>
                    <a:pt x="550049" y="494804"/>
                  </a:lnTo>
                  <a:lnTo>
                    <a:pt x="520839" y="528891"/>
                  </a:lnTo>
                  <a:lnTo>
                    <a:pt x="486791" y="558126"/>
                  </a:lnTo>
                  <a:lnTo>
                    <a:pt x="448513" y="581901"/>
                  </a:lnTo>
                  <a:lnTo>
                    <a:pt x="406590" y="599643"/>
                  </a:lnTo>
                  <a:lnTo>
                    <a:pt x="361632" y="610717"/>
                  </a:lnTo>
                  <a:lnTo>
                    <a:pt x="314248" y="614553"/>
                  </a:lnTo>
                  <a:lnTo>
                    <a:pt x="266852" y="610717"/>
                  </a:lnTo>
                  <a:lnTo>
                    <a:pt x="221907" y="599643"/>
                  </a:lnTo>
                  <a:lnTo>
                    <a:pt x="179984" y="581901"/>
                  </a:lnTo>
                  <a:lnTo>
                    <a:pt x="141706" y="558126"/>
                  </a:lnTo>
                  <a:lnTo>
                    <a:pt x="107670" y="528891"/>
                  </a:lnTo>
                  <a:lnTo>
                    <a:pt x="78460" y="494804"/>
                  </a:lnTo>
                  <a:lnTo>
                    <a:pt x="54711" y="456488"/>
                  </a:lnTo>
                  <a:lnTo>
                    <a:pt x="36995" y="414515"/>
                  </a:lnTo>
                  <a:lnTo>
                    <a:pt x="25920" y="369506"/>
                  </a:lnTo>
                  <a:lnTo>
                    <a:pt x="22098" y="322059"/>
                  </a:lnTo>
                  <a:lnTo>
                    <a:pt x="25920" y="274624"/>
                  </a:lnTo>
                  <a:lnTo>
                    <a:pt x="36995" y="229628"/>
                  </a:lnTo>
                  <a:lnTo>
                    <a:pt x="54711" y="187680"/>
                  </a:lnTo>
                  <a:lnTo>
                    <a:pt x="78460" y="149352"/>
                  </a:lnTo>
                  <a:lnTo>
                    <a:pt x="107670" y="115277"/>
                  </a:lnTo>
                  <a:lnTo>
                    <a:pt x="141706" y="86042"/>
                  </a:lnTo>
                  <a:lnTo>
                    <a:pt x="179984" y="62255"/>
                  </a:lnTo>
                  <a:lnTo>
                    <a:pt x="221907" y="44526"/>
                  </a:lnTo>
                  <a:lnTo>
                    <a:pt x="266852" y="33439"/>
                  </a:lnTo>
                  <a:lnTo>
                    <a:pt x="314248" y="29603"/>
                  </a:lnTo>
                  <a:lnTo>
                    <a:pt x="361632" y="33439"/>
                  </a:lnTo>
                  <a:lnTo>
                    <a:pt x="406590" y="44526"/>
                  </a:lnTo>
                  <a:lnTo>
                    <a:pt x="448513" y="62255"/>
                  </a:lnTo>
                  <a:lnTo>
                    <a:pt x="486791" y="86042"/>
                  </a:lnTo>
                  <a:lnTo>
                    <a:pt x="520839" y="115277"/>
                  </a:lnTo>
                  <a:lnTo>
                    <a:pt x="550049" y="149352"/>
                  </a:lnTo>
                  <a:lnTo>
                    <a:pt x="573811" y="187680"/>
                  </a:lnTo>
                  <a:lnTo>
                    <a:pt x="591527" y="229628"/>
                  </a:lnTo>
                  <a:lnTo>
                    <a:pt x="602602" y="274624"/>
                  </a:lnTo>
                  <a:lnTo>
                    <a:pt x="606425" y="322059"/>
                  </a:lnTo>
                  <a:lnTo>
                    <a:pt x="606425" y="218160"/>
                  </a:lnTo>
                  <a:lnTo>
                    <a:pt x="591756" y="179654"/>
                  </a:lnTo>
                  <a:lnTo>
                    <a:pt x="570598" y="141478"/>
                  </a:lnTo>
                  <a:lnTo>
                    <a:pt x="544487" y="106819"/>
                  </a:lnTo>
                  <a:lnTo>
                    <a:pt x="513867" y="76187"/>
                  </a:lnTo>
                  <a:lnTo>
                    <a:pt x="479259" y="50038"/>
                  </a:lnTo>
                  <a:lnTo>
                    <a:pt x="442455" y="29603"/>
                  </a:lnTo>
                  <a:lnTo>
                    <a:pt x="399923" y="13144"/>
                  </a:lnTo>
                  <a:lnTo>
                    <a:pt x="356158" y="3365"/>
                  </a:lnTo>
                  <a:lnTo>
                    <a:pt x="310324" y="0"/>
                  </a:lnTo>
                  <a:lnTo>
                    <a:pt x="264464" y="3365"/>
                  </a:lnTo>
                  <a:lnTo>
                    <a:pt x="220687" y="13144"/>
                  </a:lnTo>
                  <a:lnTo>
                    <a:pt x="179489" y="28867"/>
                  </a:lnTo>
                  <a:lnTo>
                    <a:pt x="141338" y="50038"/>
                  </a:lnTo>
                  <a:lnTo>
                    <a:pt x="106718" y="76187"/>
                  </a:lnTo>
                  <a:lnTo>
                    <a:pt x="76111" y="106819"/>
                  </a:lnTo>
                  <a:lnTo>
                    <a:pt x="49987" y="141478"/>
                  </a:lnTo>
                  <a:lnTo>
                    <a:pt x="28841" y="179654"/>
                  </a:lnTo>
                  <a:lnTo>
                    <a:pt x="13131" y="220891"/>
                  </a:lnTo>
                  <a:lnTo>
                    <a:pt x="3365" y="264706"/>
                  </a:lnTo>
                  <a:lnTo>
                    <a:pt x="0" y="310603"/>
                  </a:lnTo>
                  <a:lnTo>
                    <a:pt x="3365" y="356501"/>
                  </a:lnTo>
                  <a:lnTo>
                    <a:pt x="13131" y="400316"/>
                  </a:lnTo>
                  <a:lnTo>
                    <a:pt x="28841" y="441553"/>
                  </a:lnTo>
                  <a:lnTo>
                    <a:pt x="49987" y="479729"/>
                  </a:lnTo>
                  <a:lnTo>
                    <a:pt x="76111" y="514388"/>
                  </a:lnTo>
                  <a:lnTo>
                    <a:pt x="106718" y="545020"/>
                  </a:lnTo>
                  <a:lnTo>
                    <a:pt x="141338" y="571169"/>
                  </a:lnTo>
                  <a:lnTo>
                    <a:pt x="179489" y="592340"/>
                  </a:lnTo>
                  <a:lnTo>
                    <a:pt x="220687" y="608063"/>
                  </a:lnTo>
                  <a:lnTo>
                    <a:pt x="264464" y="617842"/>
                  </a:lnTo>
                  <a:lnTo>
                    <a:pt x="310324" y="621220"/>
                  </a:lnTo>
                  <a:lnTo>
                    <a:pt x="356158" y="617842"/>
                  </a:lnTo>
                  <a:lnTo>
                    <a:pt x="399923" y="608063"/>
                  </a:lnTo>
                  <a:lnTo>
                    <a:pt x="441109" y="592340"/>
                  </a:lnTo>
                  <a:lnTo>
                    <a:pt x="479259" y="571169"/>
                  </a:lnTo>
                  <a:lnTo>
                    <a:pt x="513867" y="545020"/>
                  </a:lnTo>
                  <a:lnTo>
                    <a:pt x="544487" y="514388"/>
                  </a:lnTo>
                  <a:lnTo>
                    <a:pt x="570598" y="479729"/>
                  </a:lnTo>
                  <a:lnTo>
                    <a:pt x="591756" y="441553"/>
                  </a:lnTo>
                  <a:lnTo>
                    <a:pt x="607466" y="400316"/>
                  </a:lnTo>
                  <a:lnTo>
                    <a:pt x="617232" y="356501"/>
                  </a:lnTo>
                  <a:lnTo>
                    <a:pt x="620598" y="3106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5" name="Google Shape;1175;p7"/>
            <p:cNvSpPr/>
            <p:nvPr/>
          </p:nvSpPr>
          <p:spPr>
            <a:xfrm>
              <a:off x="264134" y="4675797"/>
              <a:ext cx="297815" cy="542290"/>
            </a:xfrm>
            <a:custGeom>
              <a:rect b="b" l="l" r="r" t="t"/>
              <a:pathLst>
                <a:path extrusionOk="0" h="542289" w="297815">
                  <a:moveTo>
                    <a:pt x="279511" y="442436"/>
                  </a:moveTo>
                  <a:lnTo>
                    <a:pt x="137449" y="442436"/>
                  </a:lnTo>
                  <a:lnTo>
                    <a:pt x="137449" y="287009"/>
                  </a:lnTo>
                  <a:lnTo>
                    <a:pt x="126518" y="282943"/>
                  </a:lnTo>
                  <a:lnTo>
                    <a:pt x="82646" y="264872"/>
                  </a:lnTo>
                  <a:lnTo>
                    <a:pt x="44070" y="238765"/>
                  </a:lnTo>
                  <a:lnTo>
                    <a:pt x="18233" y="199223"/>
                  </a:lnTo>
                  <a:lnTo>
                    <a:pt x="11889" y="157390"/>
                  </a:lnTo>
                  <a:lnTo>
                    <a:pt x="12555" y="142145"/>
                  </a:lnTo>
                  <a:lnTo>
                    <a:pt x="22472" y="103809"/>
                  </a:lnTo>
                  <a:lnTo>
                    <a:pt x="51196" y="67447"/>
                  </a:lnTo>
                  <a:lnTo>
                    <a:pt x="91851" y="44951"/>
                  </a:lnTo>
                  <a:lnTo>
                    <a:pt x="137449" y="34398"/>
                  </a:lnTo>
                  <a:lnTo>
                    <a:pt x="137449" y="10839"/>
                  </a:lnTo>
                  <a:lnTo>
                    <a:pt x="139410" y="7157"/>
                  </a:lnTo>
                  <a:lnTo>
                    <a:pt x="147337" y="1431"/>
                  </a:lnTo>
                  <a:lnTo>
                    <a:pt x="151954" y="0"/>
                  </a:lnTo>
                  <a:lnTo>
                    <a:pt x="162087" y="0"/>
                  </a:lnTo>
                  <a:lnTo>
                    <a:pt x="166582" y="1431"/>
                  </a:lnTo>
                  <a:lnTo>
                    <a:pt x="174958" y="7157"/>
                  </a:lnTo>
                  <a:lnTo>
                    <a:pt x="177042" y="10839"/>
                  </a:lnTo>
                  <a:lnTo>
                    <a:pt x="177042" y="33048"/>
                  </a:lnTo>
                  <a:lnTo>
                    <a:pt x="185455" y="33548"/>
                  </a:lnTo>
                  <a:lnTo>
                    <a:pt x="230664" y="40329"/>
                  </a:lnTo>
                  <a:lnTo>
                    <a:pt x="269172" y="55592"/>
                  </a:lnTo>
                  <a:lnTo>
                    <a:pt x="285400" y="72723"/>
                  </a:lnTo>
                  <a:lnTo>
                    <a:pt x="285400" y="85076"/>
                  </a:lnTo>
                  <a:lnTo>
                    <a:pt x="284297" y="90148"/>
                  </a:lnTo>
                  <a:lnTo>
                    <a:pt x="282847" y="93910"/>
                  </a:lnTo>
                  <a:lnTo>
                    <a:pt x="177042" y="93910"/>
                  </a:lnTo>
                  <a:lnTo>
                    <a:pt x="177042" y="95219"/>
                  </a:lnTo>
                  <a:lnTo>
                    <a:pt x="141413" y="95219"/>
                  </a:lnTo>
                  <a:lnTo>
                    <a:pt x="132696" y="96515"/>
                  </a:lnTo>
                  <a:lnTo>
                    <a:pt x="96049" y="111682"/>
                  </a:lnTo>
                  <a:lnTo>
                    <a:pt x="77999" y="150764"/>
                  </a:lnTo>
                  <a:lnTo>
                    <a:pt x="78535" y="159637"/>
                  </a:lnTo>
                  <a:lnTo>
                    <a:pt x="102777" y="197265"/>
                  </a:lnTo>
                  <a:lnTo>
                    <a:pt x="141413" y="215594"/>
                  </a:lnTo>
                  <a:lnTo>
                    <a:pt x="177042" y="215594"/>
                  </a:lnTo>
                  <a:lnTo>
                    <a:pt x="177042" y="228151"/>
                  </a:lnTo>
                  <a:lnTo>
                    <a:pt x="219658" y="246679"/>
                  </a:lnTo>
                  <a:lnTo>
                    <a:pt x="258637" y="272448"/>
                  </a:lnTo>
                  <a:lnTo>
                    <a:pt x="281835" y="301570"/>
                  </a:lnTo>
                  <a:lnTo>
                    <a:pt x="173119" y="301570"/>
                  </a:lnTo>
                  <a:lnTo>
                    <a:pt x="173119" y="441086"/>
                  </a:lnTo>
                  <a:lnTo>
                    <a:pt x="280149" y="441086"/>
                  </a:lnTo>
                  <a:lnTo>
                    <a:pt x="279511" y="442436"/>
                  </a:lnTo>
                  <a:close/>
                </a:path>
                <a:path extrusionOk="0" h="542289" w="297815">
                  <a:moveTo>
                    <a:pt x="262927" y="118370"/>
                  </a:moveTo>
                  <a:lnTo>
                    <a:pt x="251078" y="118370"/>
                  </a:lnTo>
                  <a:lnTo>
                    <a:pt x="245235" y="116611"/>
                  </a:lnTo>
                  <a:lnTo>
                    <a:pt x="238861" y="113093"/>
                  </a:lnTo>
                  <a:lnTo>
                    <a:pt x="233750" y="110393"/>
                  </a:lnTo>
                  <a:lnTo>
                    <a:pt x="198038" y="96457"/>
                  </a:lnTo>
                  <a:lnTo>
                    <a:pt x="177042" y="93910"/>
                  </a:lnTo>
                  <a:lnTo>
                    <a:pt x="282847" y="93910"/>
                  </a:lnTo>
                  <a:lnTo>
                    <a:pt x="279884" y="101600"/>
                  </a:lnTo>
                  <a:lnTo>
                    <a:pt x="276738" y="106795"/>
                  </a:lnTo>
                  <a:lnTo>
                    <a:pt x="268321" y="116038"/>
                  </a:lnTo>
                  <a:lnTo>
                    <a:pt x="262927" y="118370"/>
                  </a:lnTo>
                  <a:close/>
                </a:path>
                <a:path extrusionOk="0" h="542289" w="297815">
                  <a:moveTo>
                    <a:pt x="177042" y="215594"/>
                  </a:moveTo>
                  <a:lnTo>
                    <a:pt x="141413" y="215594"/>
                  </a:lnTo>
                  <a:lnTo>
                    <a:pt x="141413" y="95219"/>
                  </a:lnTo>
                  <a:lnTo>
                    <a:pt x="177042" y="95219"/>
                  </a:lnTo>
                  <a:lnTo>
                    <a:pt x="177042" y="215594"/>
                  </a:lnTo>
                  <a:close/>
                </a:path>
                <a:path extrusionOk="0" h="542289" w="297815">
                  <a:moveTo>
                    <a:pt x="280149" y="441086"/>
                  </a:moveTo>
                  <a:lnTo>
                    <a:pt x="173119" y="441086"/>
                  </a:lnTo>
                  <a:lnTo>
                    <a:pt x="185920" y="437766"/>
                  </a:lnTo>
                  <a:lnTo>
                    <a:pt x="197292" y="433080"/>
                  </a:lnTo>
                  <a:lnTo>
                    <a:pt x="227339" y="400507"/>
                  </a:lnTo>
                  <a:lnTo>
                    <a:pt x="231221" y="375602"/>
                  </a:lnTo>
                  <a:lnTo>
                    <a:pt x="230729" y="365518"/>
                  </a:lnTo>
                  <a:lnTo>
                    <a:pt x="214065" y="328340"/>
                  </a:lnTo>
                  <a:lnTo>
                    <a:pt x="180865" y="305044"/>
                  </a:lnTo>
                  <a:lnTo>
                    <a:pt x="173119" y="301570"/>
                  </a:lnTo>
                  <a:lnTo>
                    <a:pt x="281835" y="301570"/>
                  </a:lnTo>
                  <a:lnTo>
                    <a:pt x="296630" y="352134"/>
                  </a:lnTo>
                  <a:lnTo>
                    <a:pt x="297290" y="368363"/>
                  </a:lnTo>
                  <a:lnTo>
                    <a:pt x="295199" y="397117"/>
                  </a:lnTo>
                  <a:lnTo>
                    <a:pt x="288949" y="422481"/>
                  </a:lnTo>
                  <a:lnTo>
                    <a:pt x="280149" y="441086"/>
                  </a:lnTo>
                  <a:close/>
                </a:path>
                <a:path extrusionOk="0" h="542289" w="297815">
                  <a:moveTo>
                    <a:pt x="162087" y="542278"/>
                  </a:moveTo>
                  <a:lnTo>
                    <a:pt x="151954" y="542278"/>
                  </a:lnTo>
                  <a:lnTo>
                    <a:pt x="147337" y="540724"/>
                  </a:lnTo>
                  <a:lnTo>
                    <a:pt x="143374" y="537656"/>
                  </a:lnTo>
                  <a:lnTo>
                    <a:pt x="139410" y="534547"/>
                  </a:lnTo>
                  <a:lnTo>
                    <a:pt x="137449" y="531030"/>
                  </a:lnTo>
                  <a:lnTo>
                    <a:pt x="137449" y="506571"/>
                  </a:lnTo>
                  <a:lnTo>
                    <a:pt x="117867" y="505489"/>
                  </a:lnTo>
                  <a:lnTo>
                    <a:pt x="66069" y="493318"/>
                  </a:lnTo>
                  <a:lnTo>
                    <a:pt x="27135" y="471525"/>
                  </a:lnTo>
                  <a:lnTo>
                    <a:pt x="1095" y="436866"/>
                  </a:lnTo>
                  <a:lnTo>
                    <a:pt x="0" y="428529"/>
                  </a:lnTo>
                  <a:lnTo>
                    <a:pt x="0" y="423212"/>
                  </a:lnTo>
                  <a:lnTo>
                    <a:pt x="1430" y="417731"/>
                  </a:lnTo>
                  <a:lnTo>
                    <a:pt x="4331" y="412005"/>
                  </a:lnTo>
                  <a:lnTo>
                    <a:pt x="7150" y="406279"/>
                  </a:lnTo>
                  <a:lnTo>
                    <a:pt x="11031" y="401330"/>
                  </a:lnTo>
                  <a:lnTo>
                    <a:pt x="15922" y="397092"/>
                  </a:lnTo>
                  <a:lnTo>
                    <a:pt x="20715" y="392904"/>
                  </a:lnTo>
                  <a:lnTo>
                    <a:pt x="25782" y="390818"/>
                  </a:lnTo>
                  <a:lnTo>
                    <a:pt x="36364" y="390818"/>
                  </a:lnTo>
                  <a:lnTo>
                    <a:pt x="41757" y="393149"/>
                  </a:lnTo>
                  <a:lnTo>
                    <a:pt x="51576" y="401411"/>
                  </a:lnTo>
                  <a:lnTo>
                    <a:pt x="67090" y="414296"/>
                  </a:lnTo>
                  <a:lnTo>
                    <a:pt x="104428" y="435896"/>
                  </a:lnTo>
                  <a:lnTo>
                    <a:pt x="137449" y="442436"/>
                  </a:lnTo>
                  <a:lnTo>
                    <a:pt x="279511" y="442436"/>
                  </a:lnTo>
                  <a:lnTo>
                    <a:pt x="278518" y="444534"/>
                  </a:lnTo>
                  <a:lnTo>
                    <a:pt x="245974" y="478608"/>
                  </a:lnTo>
                  <a:lnTo>
                    <a:pt x="202537" y="499268"/>
                  </a:lnTo>
                  <a:lnTo>
                    <a:pt x="177042" y="504566"/>
                  </a:lnTo>
                  <a:lnTo>
                    <a:pt x="177042" y="531030"/>
                  </a:lnTo>
                  <a:lnTo>
                    <a:pt x="174958" y="534547"/>
                  </a:lnTo>
                  <a:lnTo>
                    <a:pt x="170790" y="537656"/>
                  </a:lnTo>
                  <a:lnTo>
                    <a:pt x="166582" y="540724"/>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6" name="Google Shape;1176;p7"/>
            <p:cNvSpPr/>
            <p:nvPr/>
          </p:nvSpPr>
          <p:spPr>
            <a:xfrm>
              <a:off x="215797" y="4624383"/>
              <a:ext cx="20320" cy="24130"/>
            </a:xfrm>
            <a:custGeom>
              <a:rect b="b" l="l" r="r" t="t"/>
              <a:pathLst>
                <a:path extrusionOk="0" h="24129" w="20320">
                  <a:moveTo>
                    <a:pt x="11317" y="23804"/>
                  </a:moveTo>
                  <a:lnTo>
                    <a:pt x="0" y="5399"/>
                  </a:lnTo>
                  <a:lnTo>
                    <a:pt x="2819" y="3599"/>
                  </a:lnTo>
                  <a:lnTo>
                    <a:pt x="5597" y="1717"/>
                  </a:lnTo>
                  <a:lnTo>
                    <a:pt x="8457" y="0"/>
                  </a:lnTo>
                  <a:lnTo>
                    <a:pt x="19775" y="18446"/>
                  </a:lnTo>
                  <a:lnTo>
                    <a:pt x="14096" y="21964"/>
                  </a:lnTo>
                  <a:lnTo>
                    <a:pt x="11317"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7" name="Google Shape;1177;p7"/>
            <p:cNvSpPr/>
            <p:nvPr/>
          </p:nvSpPr>
          <p:spPr>
            <a:xfrm>
              <a:off x="227115" y="4642830"/>
              <a:ext cx="32384" cy="43815"/>
            </a:xfrm>
            <a:custGeom>
              <a:rect b="b" l="l" r="r" t="t"/>
              <a:pathLst>
                <a:path extrusionOk="0" h="43814" w="32385">
                  <a:moveTo>
                    <a:pt x="23575" y="43806"/>
                  </a:moveTo>
                  <a:lnTo>
                    <a:pt x="0" y="5358"/>
                  </a:lnTo>
                  <a:lnTo>
                    <a:pt x="2778" y="3517"/>
                  </a:lnTo>
                  <a:lnTo>
                    <a:pt x="8457" y="0"/>
                  </a:lnTo>
                  <a:lnTo>
                    <a:pt x="32074" y="38447"/>
                  </a:lnTo>
                  <a:lnTo>
                    <a:pt x="25945" y="42251"/>
                  </a:lnTo>
                  <a:lnTo>
                    <a:pt x="23575" y="4380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8" name="Google Shape;1178;p7"/>
            <p:cNvSpPr/>
            <p:nvPr/>
          </p:nvSpPr>
          <p:spPr>
            <a:xfrm>
              <a:off x="250691" y="4682096"/>
              <a:ext cx="7620" cy="5080"/>
            </a:xfrm>
            <a:custGeom>
              <a:rect b="b" l="l" r="r" t="t"/>
              <a:pathLst>
                <a:path extrusionOk="0" h="5079" w="7620">
                  <a:moveTo>
                    <a:pt x="40" y="4581"/>
                  </a:moveTo>
                  <a:lnTo>
                    <a:pt x="2369" y="2985"/>
                  </a:lnTo>
                  <a:lnTo>
                    <a:pt x="4739" y="1472"/>
                  </a:lnTo>
                  <a:lnTo>
                    <a:pt x="7150" y="0"/>
                  </a:lnTo>
                  <a:lnTo>
                    <a:pt x="4739" y="1513"/>
                  </a:lnTo>
                  <a:lnTo>
                    <a:pt x="2410" y="3067"/>
                  </a:lnTo>
                  <a:lnTo>
                    <a:pt x="40" y="458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9" name="Google Shape;1179;p7"/>
            <p:cNvSpPr/>
            <p:nvPr/>
          </p:nvSpPr>
          <p:spPr>
            <a:xfrm>
              <a:off x="43045" y="4946936"/>
              <a:ext cx="22225" cy="10160"/>
            </a:xfrm>
            <a:custGeom>
              <a:rect b="b" l="l" r="r" t="t"/>
              <a:pathLst>
                <a:path extrusionOk="0" h="10160" w="22225">
                  <a:moveTo>
                    <a:pt x="21818" y="10020"/>
                  </a:moveTo>
                  <a:lnTo>
                    <a:pt x="245" y="10020"/>
                  </a:lnTo>
                  <a:lnTo>
                    <a:pt x="163" y="6667"/>
                  </a:lnTo>
                  <a:lnTo>
                    <a:pt x="0" y="3354"/>
                  </a:lnTo>
                  <a:lnTo>
                    <a:pt x="0" y="0"/>
                  </a:lnTo>
                  <a:lnTo>
                    <a:pt x="21696" y="0"/>
                  </a:lnTo>
                  <a:lnTo>
                    <a:pt x="21737" y="6667"/>
                  </a:lnTo>
                  <a:lnTo>
                    <a:pt x="21818"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0" name="Google Shape;1180;p7"/>
            <p:cNvSpPr/>
            <p:nvPr/>
          </p:nvSpPr>
          <p:spPr>
            <a:xfrm>
              <a:off x="64742" y="4946936"/>
              <a:ext cx="45720" cy="10160"/>
            </a:xfrm>
            <a:custGeom>
              <a:rect b="b" l="l" r="r" t="t"/>
              <a:pathLst>
                <a:path extrusionOk="0" h="10160" w="45719">
                  <a:moveTo>
                    <a:pt x="45190" y="10020"/>
                  </a:moveTo>
                  <a:lnTo>
                    <a:pt x="122" y="10020"/>
                  </a:lnTo>
                  <a:lnTo>
                    <a:pt x="0" y="0"/>
                  </a:lnTo>
                  <a:lnTo>
                    <a:pt x="45026" y="0"/>
                  </a:lnTo>
                  <a:lnTo>
                    <a:pt x="45067" y="6667"/>
                  </a:lnTo>
                  <a:lnTo>
                    <a:pt x="45190"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1" name="Google Shape;1181;p7"/>
            <p:cNvSpPr/>
            <p:nvPr/>
          </p:nvSpPr>
          <p:spPr>
            <a:xfrm>
              <a:off x="109768" y="4950290"/>
              <a:ext cx="635" cy="6985"/>
            </a:xfrm>
            <a:custGeom>
              <a:rect b="b" l="l" r="r" t="t"/>
              <a:pathLst>
                <a:path extrusionOk="0" h="6985" w="635">
                  <a:moveTo>
                    <a:pt x="245" y="6666"/>
                  </a:moveTo>
                  <a:lnTo>
                    <a:pt x="42" y="3353"/>
                  </a:lnTo>
                  <a:lnTo>
                    <a:pt x="0" y="0"/>
                  </a:lnTo>
                  <a:lnTo>
                    <a:pt x="161" y="3312"/>
                  </a:lnTo>
                  <a:lnTo>
                    <a:pt x="245" y="66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2" name="Google Shape;1182;p7"/>
            <p:cNvSpPr/>
            <p:nvPr/>
          </p:nvSpPr>
          <p:spPr>
            <a:xfrm>
              <a:off x="147277" y="4679396"/>
              <a:ext cx="22225" cy="22860"/>
            </a:xfrm>
            <a:custGeom>
              <a:rect b="b" l="l" r="r" t="t"/>
              <a:pathLst>
                <a:path extrusionOk="0" h="22860" w="22225">
                  <a:moveTo>
                    <a:pt x="15240" y="22455"/>
                  </a:moveTo>
                  <a:lnTo>
                    <a:pt x="0" y="7239"/>
                  </a:lnTo>
                  <a:lnTo>
                    <a:pt x="4535" y="2331"/>
                  </a:lnTo>
                  <a:lnTo>
                    <a:pt x="6905" y="0"/>
                  </a:lnTo>
                  <a:lnTo>
                    <a:pt x="22227" y="15297"/>
                  </a:lnTo>
                  <a:lnTo>
                    <a:pt x="19857" y="17669"/>
                  </a:lnTo>
                  <a:lnTo>
                    <a:pt x="15240" y="224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3" name="Google Shape;1183;p7"/>
            <p:cNvSpPr/>
            <p:nvPr/>
          </p:nvSpPr>
          <p:spPr>
            <a:xfrm>
              <a:off x="162517" y="4694694"/>
              <a:ext cx="39370" cy="39370"/>
            </a:xfrm>
            <a:custGeom>
              <a:rect b="b" l="l" r="r" t="t"/>
              <a:pathLst>
                <a:path extrusionOk="0" h="39370" w="39369">
                  <a:moveTo>
                    <a:pt x="31829" y="39102"/>
                  </a:moveTo>
                  <a:lnTo>
                    <a:pt x="0" y="7157"/>
                  </a:lnTo>
                  <a:lnTo>
                    <a:pt x="6986" y="0"/>
                  </a:lnTo>
                  <a:lnTo>
                    <a:pt x="38815" y="31903"/>
                  </a:lnTo>
                  <a:lnTo>
                    <a:pt x="34117" y="36648"/>
                  </a:lnTo>
                  <a:lnTo>
                    <a:pt x="31829" y="3910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4" name="Google Shape;1184;p7"/>
            <p:cNvSpPr/>
            <p:nvPr/>
          </p:nvSpPr>
          <p:spPr>
            <a:xfrm>
              <a:off x="194346" y="4726597"/>
              <a:ext cx="7620" cy="7620"/>
            </a:xfrm>
            <a:custGeom>
              <a:rect b="b" l="l" r="r" t="t"/>
              <a:pathLst>
                <a:path extrusionOk="0" h="7620" w="7619">
                  <a:moveTo>
                    <a:pt x="81" y="7239"/>
                  </a:moveTo>
                  <a:lnTo>
                    <a:pt x="2288" y="4744"/>
                  </a:lnTo>
                  <a:lnTo>
                    <a:pt x="4617" y="2372"/>
                  </a:lnTo>
                  <a:lnTo>
                    <a:pt x="6986" y="0"/>
                  </a:lnTo>
                  <a:lnTo>
                    <a:pt x="4658" y="2372"/>
                  </a:lnTo>
                  <a:lnTo>
                    <a:pt x="2369" y="4826"/>
                  </a:lnTo>
                  <a:lnTo>
                    <a:pt x="81" y="72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5" name="Google Shape;1185;p7"/>
            <p:cNvSpPr/>
            <p:nvPr/>
          </p:nvSpPr>
          <p:spPr>
            <a:xfrm>
              <a:off x="349815" y="4574401"/>
              <a:ext cx="13970" cy="23495"/>
            </a:xfrm>
            <a:custGeom>
              <a:rect b="b" l="l" r="r" t="t"/>
              <a:pathLst>
                <a:path extrusionOk="0" h="23495" w="13970">
                  <a:moveTo>
                    <a:pt x="3677" y="23068"/>
                  </a:moveTo>
                  <a:lnTo>
                    <a:pt x="0" y="1758"/>
                  </a:lnTo>
                  <a:lnTo>
                    <a:pt x="6537" y="531"/>
                  </a:lnTo>
                  <a:lnTo>
                    <a:pt x="9846" y="0"/>
                  </a:lnTo>
                  <a:lnTo>
                    <a:pt x="13524" y="21350"/>
                  </a:lnTo>
                  <a:lnTo>
                    <a:pt x="10214" y="21841"/>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6" name="Google Shape;1186;p7"/>
            <p:cNvSpPr/>
            <p:nvPr/>
          </p:nvSpPr>
          <p:spPr>
            <a:xfrm>
              <a:off x="353492" y="4595752"/>
              <a:ext cx="17780" cy="46355"/>
            </a:xfrm>
            <a:custGeom>
              <a:rect b="b" l="l" r="r" t="t"/>
              <a:pathLst>
                <a:path extrusionOk="0" h="46354" w="17779">
                  <a:moveTo>
                    <a:pt x="7599" y="46178"/>
                  </a:moveTo>
                  <a:lnTo>
                    <a:pt x="0" y="1717"/>
                  </a:lnTo>
                  <a:lnTo>
                    <a:pt x="6537" y="490"/>
                  </a:lnTo>
                  <a:lnTo>
                    <a:pt x="9846" y="0"/>
                  </a:lnTo>
                  <a:lnTo>
                    <a:pt x="17487" y="44419"/>
                  </a:lnTo>
                  <a:lnTo>
                    <a:pt x="7599"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7" name="Google Shape;1187;p7"/>
            <p:cNvSpPr/>
            <p:nvPr/>
          </p:nvSpPr>
          <p:spPr>
            <a:xfrm>
              <a:off x="361092" y="4640171"/>
              <a:ext cx="10160" cy="1905"/>
            </a:xfrm>
            <a:custGeom>
              <a:rect b="b" l="l" r="r" t="t"/>
              <a:pathLst>
                <a:path extrusionOk="0" h="1904" w="10160">
                  <a:moveTo>
                    <a:pt x="0" y="1840"/>
                  </a:moveTo>
                  <a:lnTo>
                    <a:pt x="6578" y="531"/>
                  </a:lnTo>
                  <a:lnTo>
                    <a:pt x="9887" y="0"/>
                  </a:lnTo>
                  <a:lnTo>
                    <a:pt x="6578" y="572"/>
                  </a:lnTo>
                  <a:lnTo>
                    <a:pt x="3268" y="1186"/>
                  </a:lnTo>
                  <a:lnTo>
                    <a:pt x="0" y="18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8" name="Google Shape;1188;p7"/>
            <p:cNvSpPr/>
            <p:nvPr/>
          </p:nvSpPr>
          <p:spPr>
            <a:xfrm>
              <a:off x="306218" y="4584258"/>
              <a:ext cx="15875" cy="24130"/>
            </a:xfrm>
            <a:custGeom>
              <a:rect b="b" l="l" r="r" t="t"/>
              <a:pathLst>
                <a:path extrusionOk="0" h="24129" w="15875">
                  <a:moveTo>
                    <a:pt x="6169" y="23600"/>
                  </a:moveTo>
                  <a:lnTo>
                    <a:pt x="0" y="2822"/>
                  </a:lnTo>
                  <a:lnTo>
                    <a:pt x="3186" y="1799"/>
                  </a:lnTo>
                  <a:lnTo>
                    <a:pt x="9601" y="0"/>
                  </a:lnTo>
                  <a:lnTo>
                    <a:pt x="15730" y="20696"/>
                  </a:lnTo>
                  <a:lnTo>
                    <a:pt x="12502" y="21596"/>
                  </a:lnTo>
                  <a:lnTo>
                    <a:pt x="9315" y="22577"/>
                  </a:lnTo>
                  <a:lnTo>
                    <a:pt x="6169"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9" name="Google Shape;1189;p7"/>
            <p:cNvSpPr/>
            <p:nvPr/>
          </p:nvSpPr>
          <p:spPr>
            <a:xfrm>
              <a:off x="312388" y="4604955"/>
              <a:ext cx="22860" cy="46355"/>
            </a:xfrm>
            <a:custGeom>
              <a:rect b="b" l="l" r="r" t="t"/>
              <a:pathLst>
                <a:path extrusionOk="0" h="46354" w="22860">
                  <a:moveTo>
                    <a:pt x="12788" y="46137"/>
                  </a:moveTo>
                  <a:lnTo>
                    <a:pt x="0" y="2904"/>
                  </a:lnTo>
                  <a:lnTo>
                    <a:pt x="6333" y="899"/>
                  </a:lnTo>
                  <a:lnTo>
                    <a:pt x="9560" y="0"/>
                  </a:lnTo>
                  <a:lnTo>
                    <a:pt x="22349" y="43233"/>
                  </a:lnTo>
                  <a:lnTo>
                    <a:pt x="12788" y="461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0" name="Google Shape;1190;p7"/>
            <p:cNvSpPr/>
            <p:nvPr/>
          </p:nvSpPr>
          <p:spPr>
            <a:xfrm>
              <a:off x="325177" y="4648188"/>
              <a:ext cx="10160" cy="3175"/>
            </a:xfrm>
            <a:custGeom>
              <a:rect b="b" l="l" r="r" t="t"/>
              <a:pathLst>
                <a:path extrusionOk="0" h="3175" w="10160">
                  <a:moveTo>
                    <a:pt x="0" y="2944"/>
                  </a:moveTo>
                  <a:lnTo>
                    <a:pt x="6373" y="940"/>
                  </a:lnTo>
                  <a:lnTo>
                    <a:pt x="9560" y="0"/>
                  </a:lnTo>
                  <a:lnTo>
                    <a:pt x="6373" y="1022"/>
                  </a:lnTo>
                  <a:lnTo>
                    <a:pt x="3186" y="1963"/>
                  </a:lnTo>
                  <a:lnTo>
                    <a:pt x="0" y="294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1" name="Google Shape;1191;p7"/>
            <p:cNvSpPr/>
            <p:nvPr/>
          </p:nvSpPr>
          <p:spPr>
            <a:xfrm>
              <a:off x="254859" y="4603441"/>
              <a:ext cx="18415" cy="24130"/>
            </a:xfrm>
            <a:custGeom>
              <a:rect b="b" l="l" r="r" t="t"/>
              <a:pathLst>
                <a:path extrusionOk="0" h="24129" w="18414">
                  <a:moveTo>
                    <a:pt x="9070" y="23886"/>
                  </a:moveTo>
                  <a:lnTo>
                    <a:pt x="0" y="4212"/>
                  </a:lnTo>
                  <a:lnTo>
                    <a:pt x="2982" y="2740"/>
                  </a:lnTo>
                  <a:lnTo>
                    <a:pt x="6047" y="1390"/>
                  </a:lnTo>
                  <a:lnTo>
                    <a:pt x="9070" y="0"/>
                  </a:lnTo>
                  <a:lnTo>
                    <a:pt x="18100" y="19592"/>
                  </a:lnTo>
                  <a:lnTo>
                    <a:pt x="12053" y="22414"/>
                  </a:lnTo>
                  <a:lnTo>
                    <a:pt x="9070"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2" name="Google Shape;1192;p7"/>
            <p:cNvSpPr/>
            <p:nvPr/>
          </p:nvSpPr>
          <p:spPr>
            <a:xfrm>
              <a:off x="263929" y="4623033"/>
              <a:ext cx="28575" cy="45720"/>
            </a:xfrm>
            <a:custGeom>
              <a:rect b="b" l="l" r="r" t="t"/>
              <a:pathLst>
                <a:path extrusionOk="0" h="45720" w="28575">
                  <a:moveTo>
                    <a:pt x="18917" y="45237"/>
                  </a:moveTo>
                  <a:lnTo>
                    <a:pt x="0" y="4294"/>
                  </a:lnTo>
                  <a:lnTo>
                    <a:pt x="9029" y="0"/>
                  </a:lnTo>
                  <a:lnTo>
                    <a:pt x="27947" y="40942"/>
                  </a:lnTo>
                  <a:lnTo>
                    <a:pt x="21900" y="43765"/>
                  </a:lnTo>
                  <a:lnTo>
                    <a:pt x="18917" y="452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7"/>
            <p:cNvSpPr/>
            <p:nvPr/>
          </p:nvSpPr>
          <p:spPr>
            <a:xfrm>
              <a:off x="282847" y="4663976"/>
              <a:ext cx="9525" cy="4445"/>
            </a:xfrm>
            <a:custGeom>
              <a:rect b="b" l="l" r="r" t="t"/>
              <a:pathLst>
                <a:path extrusionOk="0" h="4445" w="9525">
                  <a:moveTo>
                    <a:pt x="40" y="4335"/>
                  </a:moveTo>
                  <a:lnTo>
                    <a:pt x="2982" y="2822"/>
                  </a:lnTo>
                  <a:lnTo>
                    <a:pt x="6006" y="1390"/>
                  </a:lnTo>
                  <a:lnTo>
                    <a:pt x="9029" y="0"/>
                  </a:lnTo>
                  <a:lnTo>
                    <a:pt x="3023" y="2863"/>
                  </a:lnTo>
                  <a:lnTo>
                    <a:pt x="40" y="43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4" name="Google Shape;1194;p7"/>
            <p:cNvSpPr/>
            <p:nvPr/>
          </p:nvSpPr>
          <p:spPr>
            <a:xfrm>
              <a:off x="51136" y="4859242"/>
              <a:ext cx="23495" cy="15240"/>
            </a:xfrm>
            <a:custGeom>
              <a:rect b="b" l="l" r="r" t="t"/>
              <a:pathLst>
                <a:path extrusionOk="0" h="15239" w="23494">
                  <a:moveTo>
                    <a:pt x="21042" y="14806"/>
                  </a:moveTo>
                  <a:lnTo>
                    <a:pt x="0" y="9775"/>
                  </a:lnTo>
                  <a:lnTo>
                    <a:pt x="694" y="6503"/>
                  </a:lnTo>
                  <a:lnTo>
                    <a:pt x="2247" y="0"/>
                  </a:lnTo>
                  <a:lnTo>
                    <a:pt x="23248" y="5030"/>
                  </a:lnTo>
                  <a:lnTo>
                    <a:pt x="22472" y="8262"/>
                  </a:lnTo>
                  <a:lnTo>
                    <a:pt x="21042" y="148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5" name="Google Shape;1195;p7"/>
            <p:cNvSpPr/>
            <p:nvPr/>
          </p:nvSpPr>
          <p:spPr>
            <a:xfrm>
              <a:off x="72178" y="4864273"/>
              <a:ext cx="46355" cy="20320"/>
            </a:xfrm>
            <a:custGeom>
              <a:rect b="b" l="l" r="r" t="t"/>
              <a:pathLst>
                <a:path extrusionOk="0" h="20320" w="46355">
                  <a:moveTo>
                    <a:pt x="43841" y="20246"/>
                  </a:moveTo>
                  <a:lnTo>
                    <a:pt x="0" y="9775"/>
                  </a:lnTo>
                  <a:lnTo>
                    <a:pt x="2206" y="0"/>
                  </a:lnTo>
                  <a:lnTo>
                    <a:pt x="46007" y="10470"/>
                  </a:lnTo>
                  <a:lnTo>
                    <a:pt x="44495" y="16974"/>
                  </a:lnTo>
                  <a:lnTo>
                    <a:pt x="43841" y="2024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6" name="Google Shape;1196;p7"/>
            <p:cNvSpPr/>
            <p:nvPr/>
          </p:nvSpPr>
          <p:spPr>
            <a:xfrm>
              <a:off x="116020" y="4874744"/>
              <a:ext cx="2540" cy="10160"/>
            </a:xfrm>
            <a:custGeom>
              <a:rect b="b" l="l" r="r" t="t"/>
              <a:pathLst>
                <a:path extrusionOk="0" h="10160" w="2539">
                  <a:moveTo>
                    <a:pt x="40" y="9816"/>
                  </a:moveTo>
                  <a:lnTo>
                    <a:pt x="653" y="6503"/>
                  </a:lnTo>
                  <a:lnTo>
                    <a:pt x="1389" y="3231"/>
                  </a:lnTo>
                  <a:lnTo>
                    <a:pt x="2165" y="0"/>
                  </a:lnTo>
                  <a:lnTo>
                    <a:pt x="1470" y="3272"/>
                  </a:lnTo>
                  <a:lnTo>
                    <a:pt x="694" y="6503"/>
                  </a:lnTo>
                  <a:lnTo>
                    <a:pt x="40" y="98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7" name="Google Shape;1197;p7"/>
            <p:cNvSpPr/>
            <p:nvPr/>
          </p:nvSpPr>
          <p:spPr>
            <a:xfrm>
              <a:off x="44680" y="4902639"/>
              <a:ext cx="22860" cy="12700"/>
            </a:xfrm>
            <a:custGeom>
              <a:rect b="b" l="l" r="r" t="t"/>
              <a:pathLst>
                <a:path extrusionOk="0" h="12700" w="22859">
                  <a:moveTo>
                    <a:pt x="21450" y="12516"/>
                  </a:moveTo>
                  <a:lnTo>
                    <a:pt x="0" y="9980"/>
                  </a:lnTo>
                  <a:lnTo>
                    <a:pt x="285" y="6626"/>
                  </a:lnTo>
                  <a:lnTo>
                    <a:pt x="1021" y="0"/>
                  </a:lnTo>
                  <a:lnTo>
                    <a:pt x="22472" y="2535"/>
                  </a:lnTo>
                  <a:lnTo>
                    <a:pt x="21737" y="9162"/>
                  </a:lnTo>
                  <a:lnTo>
                    <a:pt x="21450" y="1251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8" name="Google Shape;1198;p7"/>
            <p:cNvSpPr/>
            <p:nvPr/>
          </p:nvSpPr>
          <p:spPr>
            <a:xfrm>
              <a:off x="66131" y="4905175"/>
              <a:ext cx="45720" cy="15875"/>
            </a:xfrm>
            <a:custGeom>
              <a:rect b="b" l="l" r="r" t="t"/>
              <a:pathLst>
                <a:path extrusionOk="0" h="15875" w="45719">
                  <a:moveTo>
                    <a:pt x="44740" y="15256"/>
                  </a:moveTo>
                  <a:lnTo>
                    <a:pt x="0" y="9980"/>
                  </a:lnTo>
                  <a:lnTo>
                    <a:pt x="1021" y="0"/>
                  </a:lnTo>
                  <a:lnTo>
                    <a:pt x="45721" y="5317"/>
                  </a:lnTo>
                  <a:lnTo>
                    <a:pt x="44740" y="152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9" name="Google Shape;1199;p7"/>
            <p:cNvSpPr/>
            <p:nvPr/>
          </p:nvSpPr>
          <p:spPr>
            <a:xfrm>
              <a:off x="110871" y="4910492"/>
              <a:ext cx="1270" cy="10160"/>
            </a:xfrm>
            <a:custGeom>
              <a:rect b="b" l="l" r="r" t="t"/>
              <a:pathLst>
                <a:path extrusionOk="0" h="10160" w="1269">
                  <a:moveTo>
                    <a:pt x="81" y="9980"/>
                  </a:moveTo>
                  <a:lnTo>
                    <a:pt x="285" y="6626"/>
                  </a:lnTo>
                  <a:lnTo>
                    <a:pt x="612" y="3272"/>
                  </a:lnTo>
                  <a:lnTo>
                    <a:pt x="980" y="0"/>
                  </a:lnTo>
                  <a:lnTo>
                    <a:pt x="694" y="3272"/>
                  </a:lnTo>
                  <a:lnTo>
                    <a:pt x="367" y="6626"/>
                  </a:lnTo>
                  <a:lnTo>
                    <a:pt x="81" y="99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0" name="Google Shape;1200;p7"/>
            <p:cNvSpPr/>
            <p:nvPr/>
          </p:nvSpPr>
          <p:spPr>
            <a:xfrm>
              <a:off x="62903" y="4816581"/>
              <a:ext cx="24130" cy="17145"/>
            </a:xfrm>
            <a:custGeom>
              <a:rect b="b" l="l" r="r" t="t"/>
              <a:pathLst>
                <a:path extrusionOk="0" h="17145" w="24130">
                  <a:moveTo>
                    <a:pt x="20266" y="16933"/>
                  </a:moveTo>
                  <a:lnTo>
                    <a:pt x="0" y="9489"/>
                  </a:lnTo>
                  <a:lnTo>
                    <a:pt x="1103" y="6339"/>
                  </a:lnTo>
                  <a:lnTo>
                    <a:pt x="2083" y="3149"/>
                  </a:lnTo>
                  <a:lnTo>
                    <a:pt x="3227" y="0"/>
                  </a:lnTo>
                  <a:lnTo>
                    <a:pt x="23575" y="7525"/>
                  </a:lnTo>
                  <a:lnTo>
                    <a:pt x="22431" y="10634"/>
                  </a:lnTo>
                  <a:lnTo>
                    <a:pt x="20266" y="1693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1" name="Google Shape;1201;p7"/>
            <p:cNvSpPr/>
            <p:nvPr/>
          </p:nvSpPr>
          <p:spPr>
            <a:xfrm>
              <a:off x="83169" y="4824107"/>
              <a:ext cx="45720" cy="25400"/>
            </a:xfrm>
            <a:custGeom>
              <a:rect b="b" l="l" r="r" t="t"/>
              <a:pathLst>
                <a:path extrusionOk="0" h="25400" w="45719">
                  <a:moveTo>
                    <a:pt x="42289" y="24991"/>
                  </a:moveTo>
                  <a:lnTo>
                    <a:pt x="0" y="9407"/>
                  </a:lnTo>
                  <a:lnTo>
                    <a:pt x="2165" y="3108"/>
                  </a:lnTo>
                  <a:lnTo>
                    <a:pt x="3309" y="0"/>
                  </a:lnTo>
                  <a:lnTo>
                    <a:pt x="45598" y="15501"/>
                  </a:lnTo>
                  <a:lnTo>
                    <a:pt x="43351" y="21800"/>
                  </a:lnTo>
                  <a:lnTo>
                    <a:pt x="42289" y="2499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2" name="Google Shape;1202;p7"/>
            <p:cNvSpPr/>
            <p:nvPr/>
          </p:nvSpPr>
          <p:spPr>
            <a:xfrm>
              <a:off x="125458" y="4839609"/>
              <a:ext cx="3810" cy="9525"/>
            </a:xfrm>
            <a:custGeom>
              <a:rect b="b" l="l" r="r" t="t"/>
              <a:pathLst>
                <a:path extrusionOk="0" h="9525" w="3810">
                  <a:moveTo>
                    <a:pt x="81" y="9530"/>
                  </a:moveTo>
                  <a:lnTo>
                    <a:pt x="1062" y="6298"/>
                  </a:lnTo>
                  <a:lnTo>
                    <a:pt x="2165" y="3149"/>
                  </a:lnTo>
                  <a:lnTo>
                    <a:pt x="3309" y="0"/>
                  </a:lnTo>
                  <a:lnTo>
                    <a:pt x="2206" y="3149"/>
                  </a:lnTo>
                  <a:lnTo>
                    <a:pt x="81" y="953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3" name="Google Shape;1203;p7"/>
            <p:cNvSpPr/>
            <p:nvPr/>
          </p:nvSpPr>
          <p:spPr>
            <a:xfrm>
              <a:off x="84231" y="4766558"/>
              <a:ext cx="24130" cy="19685"/>
            </a:xfrm>
            <a:custGeom>
              <a:rect b="b" l="l" r="r" t="t"/>
              <a:pathLst>
                <a:path extrusionOk="0" h="19685" w="24130">
                  <a:moveTo>
                    <a:pt x="18999" y="19223"/>
                  </a:moveTo>
                  <a:lnTo>
                    <a:pt x="0" y="8916"/>
                  </a:lnTo>
                  <a:lnTo>
                    <a:pt x="1511" y="5930"/>
                  </a:lnTo>
                  <a:lnTo>
                    <a:pt x="2982" y="2904"/>
                  </a:lnTo>
                  <a:lnTo>
                    <a:pt x="4617" y="0"/>
                  </a:lnTo>
                  <a:lnTo>
                    <a:pt x="23657" y="10348"/>
                  </a:lnTo>
                  <a:lnTo>
                    <a:pt x="20511" y="16238"/>
                  </a:lnTo>
                  <a:lnTo>
                    <a:pt x="18999" y="192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4" name="Google Shape;1204;p7"/>
            <p:cNvSpPr/>
            <p:nvPr/>
          </p:nvSpPr>
          <p:spPr>
            <a:xfrm>
              <a:off x="103231" y="4776906"/>
              <a:ext cx="44450" cy="30480"/>
            </a:xfrm>
            <a:custGeom>
              <a:rect b="b" l="l" r="r" t="t"/>
              <a:pathLst>
                <a:path extrusionOk="0" h="30479" w="44450">
                  <a:moveTo>
                    <a:pt x="39592" y="30390"/>
                  </a:moveTo>
                  <a:lnTo>
                    <a:pt x="0" y="8875"/>
                  </a:lnTo>
                  <a:lnTo>
                    <a:pt x="4657" y="0"/>
                  </a:lnTo>
                  <a:lnTo>
                    <a:pt x="44209" y="21514"/>
                  </a:lnTo>
                  <a:lnTo>
                    <a:pt x="41063" y="27404"/>
                  </a:lnTo>
                  <a:lnTo>
                    <a:pt x="39592" y="3039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5" name="Google Shape;1205;p7"/>
            <p:cNvSpPr/>
            <p:nvPr/>
          </p:nvSpPr>
          <p:spPr>
            <a:xfrm>
              <a:off x="142823" y="4798421"/>
              <a:ext cx="5080" cy="9525"/>
            </a:xfrm>
            <a:custGeom>
              <a:rect b="b" l="l" r="r" t="t"/>
              <a:pathLst>
                <a:path extrusionOk="0" h="9525" w="5080">
                  <a:moveTo>
                    <a:pt x="3023" y="2944"/>
                  </a:moveTo>
                  <a:lnTo>
                    <a:pt x="4617" y="0"/>
                  </a:lnTo>
                  <a:lnTo>
                    <a:pt x="3023" y="2944"/>
                  </a:lnTo>
                  <a:close/>
                </a:path>
                <a:path extrusionOk="0" h="9525" w="5080">
                  <a:moveTo>
                    <a:pt x="81" y="8916"/>
                  </a:moveTo>
                  <a:lnTo>
                    <a:pt x="1470" y="5889"/>
                  </a:lnTo>
                  <a:lnTo>
                    <a:pt x="3023" y="2944"/>
                  </a:lnTo>
                  <a:lnTo>
                    <a:pt x="81" y="89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6" name="Google Shape;1206;p7"/>
            <p:cNvSpPr/>
            <p:nvPr/>
          </p:nvSpPr>
          <p:spPr>
            <a:xfrm>
              <a:off x="106786" y="4728724"/>
              <a:ext cx="23495" cy="20955"/>
            </a:xfrm>
            <a:custGeom>
              <a:rect b="b" l="l" r="r" t="t"/>
              <a:pathLst>
                <a:path extrusionOk="0" h="20954" w="23494">
                  <a:moveTo>
                    <a:pt x="17691" y="20737"/>
                  </a:moveTo>
                  <a:lnTo>
                    <a:pt x="0" y="8180"/>
                  </a:lnTo>
                  <a:lnTo>
                    <a:pt x="1879" y="5439"/>
                  </a:lnTo>
                  <a:lnTo>
                    <a:pt x="5761" y="0"/>
                  </a:lnTo>
                  <a:lnTo>
                    <a:pt x="23371" y="12475"/>
                  </a:lnTo>
                  <a:lnTo>
                    <a:pt x="21450" y="15174"/>
                  </a:lnTo>
                  <a:lnTo>
                    <a:pt x="17691" y="2073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7" name="Google Shape;1207;p7"/>
            <p:cNvSpPr/>
            <p:nvPr/>
          </p:nvSpPr>
          <p:spPr>
            <a:xfrm>
              <a:off x="124478" y="4741199"/>
              <a:ext cx="42545" cy="34290"/>
            </a:xfrm>
            <a:custGeom>
              <a:rect b="b" l="l" r="r" t="t"/>
              <a:pathLst>
                <a:path extrusionOk="0" h="34289" w="42544">
                  <a:moveTo>
                    <a:pt x="36813" y="34275"/>
                  </a:moveTo>
                  <a:lnTo>
                    <a:pt x="0" y="8262"/>
                  </a:lnTo>
                  <a:lnTo>
                    <a:pt x="3758" y="2699"/>
                  </a:lnTo>
                  <a:lnTo>
                    <a:pt x="5679" y="0"/>
                  </a:lnTo>
                  <a:lnTo>
                    <a:pt x="42452" y="26013"/>
                  </a:lnTo>
                  <a:lnTo>
                    <a:pt x="38652" y="31494"/>
                  </a:lnTo>
                  <a:lnTo>
                    <a:pt x="36813" y="3427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8" name="Google Shape;1208;p7"/>
            <p:cNvSpPr/>
            <p:nvPr/>
          </p:nvSpPr>
          <p:spPr>
            <a:xfrm>
              <a:off x="161292" y="4767213"/>
              <a:ext cx="5715" cy="8890"/>
            </a:xfrm>
            <a:custGeom>
              <a:rect b="b" l="l" r="r" t="t"/>
              <a:pathLst>
                <a:path extrusionOk="0" h="8889" w="5714">
                  <a:moveTo>
                    <a:pt x="40" y="8303"/>
                  </a:moveTo>
                  <a:lnTo>
                    <a:pt x="1838" y="5480"/>
                  </a:lnTo>
                  <a:lnTo>
                    <a:pt x="3718" y="2740"/>
                  </a:lnTo>
                  <a:lnTo>
                    <a:pt x="5638" y="0"/>
                  </a:lnTo>
                  <a:lnTo>
                    <a:pt x="3799" y="2781"/>
                  </a:lnTo>
                  <a:lnTo>
                    <a:pt x="1879" y="5480"/>
                  </a:lnTo>
                  <a:lnTo>
                    <a:pt x="40" y="83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9" name="Google Shape;1209;p7"/>
            <p:cNvSpPr/>
            <p:nvPr/>
          </p:nvSpPr>
          <p:spPr>
            <a:xfrm>
              <a:off x="179923" y="4649783"/>
              <a:ext cx="21590" cy="23495"/>
            </a:xfrm>
            <a:custGeom>
              <a:rect b="b" l="l" r="r" t="t"/>
              <a:pathLst>
                <a:path extrusionOk="0" h="23495" w="21589">
                  <a:moveTo>
                    <a:pt x="13442" y="23232"/>
                  </a:moveTo>
                  <a:lnTo>
                    <a:pt x="0" y="6176"/>
                  </a:lnTo>
                  <a:lnTo>
                    <a:pt x="2574" y="4049"/>
                  </a:lnTo>
                  <a:lnTo>
                    <a:pt x="5229" y="2045"/>
                  </a:lnTo>
                  <a:lnTo>
                    <a:pt x="7844" y="0"/>
                  </a:lnTo>
                  <a:lnTo>
                    <a:pt x="21205" y="16933"/>
                  </a:lnTo>
                  <a:lnTo>
                    <a:pt x="15975" y="21105"/>
                  </a:lnTo>
                  <a:lnTo>
                    <a:pt x="13442" y="23232"/>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0" name="Google Shape;1210;p7"/>
            <p:cNvSpPr/>
            <p:nvPr/>
          </p:nvSpPr>
          <p:spPr>
            <a:xfrm>
              <a:off x="193366" y="4666716"/>
              <a:ext cx="36195" cy="41910"/>
            </a:xfrm>
            <a:custGeom>
              <a:rect b="b" l="l" r="r" t="t"/>
              <a:pathLst>
                <a:path extrusionOk="0" h="41910" w="36195">
                  <a:moveTo>
                    <a:pt x="27865" y="41720"/>
                  </a:moveTo>
                  <a:lnTo>
                    <a:pt x="0" y="6298"/>
                  </a:lnTo>
                  <a:lnTo>
                    <a:pt x="2533" y="4172"/>
                  </a:lnTo>
                  <a:lnTo>
                    <a:pt x="7763" y="0"/>
                  </a:lnTo>
                  <a:lnTo>
                    <a:pt x="35669" y="35421"/>
                  </a:lnTo>
                  <a:lnTo>
                    <a:pt x="27865" y="417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1" name="Google Shape;1211;p7"/>
            <p:cNvSpPr/>
            <p:nvPr/>
          </p:nvSpPr>
          <p:spPr>
            <a:xfrm>
              <a:off x="221232" y="4702138"/>
              <a:ext cx="8255" cy="6350"/>
            </a:xfrm>
            <a:custGeom>
              <a:rect b="b" l="l" r="r" t="t"/>
              <a:pathLst>
                <a:path extrusionOk="0" h="6350" w="8254">
                  <a:moveTo>
                    <a:pt x="40" y="6339"/>
                  </a:moveTo>
                  <a:lnTo>
                    <a:pt x="2574" y="4171"/>
                  </a:lnTo>
                  <a:lnTo>
                    <a:pt x="5189" y="2045"/>
                  </a:lnTo>
                  <a:lnTo>
                    <a:pt x="7804" y="0"/>
                  </a:lnTo>
                  <a:lnTo>
                    <a:pt x="5229" y="2126"/>
                  </a:lnTo>
                  <a:lnTo>
                    <a:pt x="2614" y="4212"/>
                  </a:lnTo>
                  <a:lnTo>
                    <a:pt x="40"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2" name="Google Shape;1212;p7"/>
            <p:cNvSpPr/>
            <p:nvPr/>
          </p:nvSpPr>
          <p:spPr>
            <a:xfrm>
              <a:off x="722286" y="4748439"/>
              <a:ext cx="24130" cy="20320"/>
            </a:xfrm>
            <a:custGeom>
              <a:rect b="b" l="l" r="r" t="t"/>
              <a:pathLst>
                <a:path extrusionOk="0" h="20320" w="24129">
                  <a:moveTo>
                    <a:pt x="5148" y="19960"/>
                  </a:moveTo>
                  <a:lnTo>
                    <a:pt x="3473" y="17056"/>
                  </a:lnTo>
                  <a:lnTo>
                    <a:pt x="0" y="11329"/>
                  </a:lnTo>
                  <a:lnTo>
                    <a:pt x="18427" y="0"/>
                  </a:lnTo>
                  <a:lnTo>
                    <a:pt x="20184" y="2863"/>
                  </a:lnTo>
                  <a:lnTo>
                    <a:pt x="23575" y="8630"/>
                  </a:lnTo>
                  <a:lnTo>
                    <a:pt x="5148" y="199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3" name="Google Shape;1213;p7"/>
            <p:cNvSpPr/>
            <p:nvPr/>
          </p:nvSpPr>
          <p:spPr>
            <a:xfrm>
              <a:off x="683919" y="4759769"/>
              <a:ext cx="43815" cy="32384"/>
            </a:xfrm>
            <a:custGeom>
              <a:rect b="b" l="l" r="r" t="t"/>
              <a:pathLst>
                <a:path extrusionOk="0" h="32385" w="43815">
                  <a:moveTo>
                    <a:pt x="5148" y="32230"/>
                  </a:moveTo>
                  <a:lnTo>
                    <a:pt x="0" y="23600"/>
                  </a:lnTo>
                  <a:lnTo>
                    <a:pt x="38366" y="0"/>
                  </a:lnTo>
                  <a:lnTo>
                    <a:pt x="41839" y="5726"/>
                  </a:lnTo>
                  <a:lnTo>
                    <a:pt x="43514" y="8630"/>
                  </a:lnTo>
                  <a:lnTo>
                    <a:pt x="5148" y="3223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4" name="Google Shape;1214;p7"/>
            <p:cNvSpPr/>
            <p:nvPr/>
          </p:nvSpPr>
          <p:spPr>
            <a:xfrm>
              <a:off x="683879" y="4783369"/>
              <a:ext cx="5715" cy="8890"/>
            </a:xfrm>
            <a:custGeom>
              <a:rect b="b" l="l" r="r" t="t"/>
              <a:pathLst>
                <a:path extrusionOk="0" h="8889" w="5715">
                  <a:moveTo>
                    <a:pt x="5107" y="8671"/>
                  </a:moveTo>
                  <a:lnTo>
                    <a:pt x="3432" y="5767"/>
                  </a:lnTo>
                  <a:lnTo>
                    <a:pt x="1756" y="2904"/>
                  </a:lnTo>
                  <a:lnTo>
                    <a:pt x="0" y="40"/>
                  </a:lnTo>
                  <a:lnTo>
                    <a:pt x="1797" y="2863"/>
                  </a:lnTo>
                  <a:lnTo>
                    <a:pt x="3513" y="5726"/>
                  </a:lnTo>
                  <a:lnTo>
                    <a:pt x="5189" y="863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5" name="Google Shape;1215;p7"/>
            <p:cNvSpPr/>
            <p:nvPr/>
          </p:nvSpPr>
          <p:spPr>
            <a:xfrm>
              <a:off x="698179" y="4712159"/>
              <a:ext cx="23495" cy="21590"/>
            </a:xfrm>
            <a:custGeom>
              <a:rect b="b" l="l" r="r" t="t"/>
              <a:pathLst>
                <a:path extrusionOk="0" h="21589" w="23495">
                  <a:moveTo>
                    <a:pt x="6128" y="21309"/>
                  </a:moveTo>
                  <a:lnTo>
                    <a:pt x="2083" y="15992"/>
                  </a:lnTo>
                  <a:lnTo>
                    <a:pt x="0" y="13374"/>
                  </a:lnTo>
                  <a:lnTo>
                    <a:pt x="16956" y="0"/>
                  </a:lnTo>
                  <a:lnTo>
                    <a:pt x="21124" y="5194"/>
                  </a:lnTo>
                  <a:lnTo>
                    <a:pt x="23167" y="7894"/>
                  </a:lnTo>
                  <a:lnTo>
                    <a:pt x="6128" y="2130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6" name="Google Shape;1216;p7"/>
            <p:cNvSpPr/>
            <p:nvPr/>
          </p:nvSpPr>
          <p:spPr>
            <a:xfrm>
              <a:off x="662795" y="4725534"/>
              <a:ext cx="41910" cy="36195"/>
            </a:xfrm>
            <a:custGeom>
              <a:rect b="b" l="l" r="r" t="t"/>
              <a:pathLst>
                <a:path extrusionOk="0" h="36195" w="41909">
                  <a:moveTo>
                    <a:pt x="6128" y="35871"/>
                  </a:moveTo>
                  <a:lnTo>
                    <a:pt x="2083" y="30512"/>
                  </a:lnTo>
                  <a:lnTo>
                    <a:pt x="0" y="27895"/>
                  </a:lnTo>
                  <a:lnTo>
                    <a:pt x="35383" y="0"/>
                  </a:lnTo>
                  <a:lnTo>
                    <a:pt x="41512" y="7934"/>
                  </a:lnTo>
                  <a:lnTo>
                    <a:pt x="6128" y="3587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7" name="Google Shape;1217;p7"/>
            <p:cNvSpPr/>
            <p:nvPr/>
          </p:nvSpPr>
          <p:spPr>
            <a:xfrm>
              <a:off x="662754" y="4753429"/>
              <a:ext cx="4445" cy="5715"/>
            </a:xfrm>
            <a:custGeom>
              <a:rect b="b" l="l" r="r" t="t"/>
              <a:pathLst>
                <a:path extrusionOk="0" h="5714" w="4445">
                  <a:moveTo>
                    <a:pt x="4167" y="5276"/>
                  </a:moveTo>
                  <a:lnTo>
                    <a:pt x="0" y="81"/>
                  </a:lnTo>
                  <a:lnTo>
                    <a:pt x="2187" y="2699"/>
                  </a:lnTo>
                  <a:lnTo>
                    <a:pt x="4167" y="52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8" name="Google Shape;1218;p7"/>
            <p:cNvSpPr/>
            <p:nvPr/>
          </p:nvSpPr>
          <p:spPr>
            <a:xfrm>
              <a:off x="742348" y="4787868"/>
              <a:ext cx="24130" cy="18415"/>
            </a:xfrm>
            <a:custGeom>
              <a:rect b="b" l="l" r="r" t="t"/>
              <a:pathLst>
                <a:path extrusionOk="0" h="18414" w="24129">
                  <a:moveTo>
                    <a:pt x="4085" y="18201"/>
                  </a:moveTo>
                  <a:lnTo>
                    <a:pt x="2778" y="15133"/>
                  </a:lnTo>
                  <a:lnTo>
                    <a:pt x="0" y="9080"/>
                  </a:lnTo>
                  <a:lnTo>
                    <a:pt x="19612" y="0"/>
                  </a:lnTo>
                  <a:lnTo>
                    <a:pt x="22390" y="6053"/>
                  </a:lnTo>
                  <a:lnTo>
                    <a:pt x="23739" y="9121"/>
                  </a:lnTo>
                  <a:lnTo>
                    <a:pt x="4085" y="1820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9" name="Google Shape;1219;p7"/>
            <p:cNvSpPr/>
            <p:nvPr/>
          </p:nvSpPr>
          <p:spPr>
            <a:xfrm>
              <a:off x="701448" y="4796949"/>
              <a:ext cx="45085" cy="28575"/>
            </a:xfrm>
            <a:custGeom>
              <a:rect b="b" l="l" r="r" t="t"/>
              <a:pathLst>
                <a:path extrusionOk="0" h="28575" w="45084">
                  <a:moveTo>
                    <a:pt x="4085" y="28058"/>
                  </a:moveTo>
                  <a:lnTo>
                    <a:pt x="1430" y="21923"/>
                  </a:lnTo>
                  <a:lnTo>
                    <a:pt x="0" y="18896"/>
                  </a:lnTo>
                  <a:lnTo>
                    <a:pt x="40899" y="0"/>
                  </a:lnTo>
                  <a:lnTo>
                    <a:pt x="43678" y="6053"/>
                  </a:lnTo>
                  <a:lnTo>
                    <a:pt x="44985" y="9121"/>
                  </a:lnTo>
                  <a:lnTo>
                    <a:pt x="4085" y="2805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0" name="Google Shape;1220;p7"/>
            <p:cNvSpPr/>
            <p:nvPr/>
          </p:nvSpPr>
          <p:spPr>
            <a:xfrm>
              <a:off x="701407" y="4815845"/>
              <a:ext cx="3175" cy="6350"/>
            </a:xfrm>
            <a:custGeom>
              <a:rect b="b" l="l" r="r" t="t"/>
              <a:pathLst>
                <a:path extrusionOk="0" h="6350" w="3175">
                  <a:moveTo>
                    <a:pt x="2819" y="6094"/>
                  </a:moveTo>
                  <a:lnTo>
                    <a:pt x="1370" y="3026"/>
                  </a:lnTo>
                  <a:lnTo>
                    <a:pt x="0" y="40"/>
                  </a:lnTo>
                  <a:lnTo>
                    <a:pt x="1488" y="3067"/>
                  </a:lnTo>
                  <a:lnTo>
                    <a:pt x="2819" y="60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1" name="Google Shape;1221;p7"/>
            <p:cNvSpPr/>
            <p:nvPr/>
          </p:nvSpPr>
          <p:spPr>
            <a:xfrm>
              <a:off x="669946" y="4678701"/>
              <a:ext cx="22860" cy="22860"/>
            </a:xfrm>
            <a:custGeom>
              <a:rect b="b" l="l" r="r" t="t"/>
              <a:pathLst>
                <a:path extrusionOk="0" h="22860" w="22859">
                  <a:moveTo>
                    <a:pt x="7027" y="22496"/>
                  </a:moveTo>
                  <a:lnTo>
                    <a:pt x="2369" y="17669"/>
                  </a:lnTo>
                  <a:lnTo>
                    <a:pt x="0" y="15338"/>
                  </a:lnTo>
                  <a:lnTo>
                    <a:pt x="15281" y="0"/>
                  </a:lnTo>
                  <a:lnTo>
                    <a:pt x="17651" y="2372"/>
                  </a:lnTo>
                  <a:lnTo>
                    <a:pt x="22268" y="7198"/>
                  </a:lnTo>
                  <a:lnTo>
                    <a:pt x="7027" y="224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2" name="Google Shape;1222;p7"/>
            <p:cNvSpPr/>
            <p:nvPr/>
          </p:nvSpPr>
          <p:spPr>
            <a:xfrm>
              <a:off x="638076" y="4694039"/>
              <a:ext cx="39370" cy="39370"/>
            </a:xfrm>
            <a:custGeom>
              <a:rect b="b" l="l" r="r" t="t"/>
              <a:pathLst>
                <a:path extrusionOk="0" h="39370" w="39370">
                  <a:moveTo>
                    <a:pt x="7027" y="39061"/>
                  </a:moveTo>
                  <a:lnTo>
                    <a:pt x="4739" y="36607"/>
                  </a:lnTo>
                  <a:lnTo>
                    <a:pt x="0" y="31903"/>
                  </a:lnTo>
                  <a:lnTo>
                    <a:pt x="31869" y="0"/>
                  </a:lnTo>
                  <a:lnTo>
                    <a:pt x="34239" y="2331"/>
                  </a:lnTo>
                  <a:lnTo>
                    <a:pt x="38897" y="7157"/>
                  </a:lnTo>
                  <a:lnTo>
                    <a:pt x="7027" y="3906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3" name="Google Shape;1223;p7"/>
            <p:cNvSpPr/>
            <p:nvPr/>
          </p:nvSpPr>
          <p:spPr>
            <a:xfrm>
              <a:off x="638076" y="4725943"/>
              <a:ext cx="7620" cy="7620"/>
            </a:xfrm>
            <a:custGeom>
              <a:rect b="b" l="l" r="r" t="t"/>
              <a:pathLst>
                <a:path extrusionOk="0" h="7620" w="7620">
                  <a:moveTo>
                    <a:pt x="6946" y="7198"/>
                  </a:moveTo>
                  <a:lnTo>
                    <a:pt x="4657" y="4785"/>
                  </a:lnTo>
                  <a:lnTo>
                    <a:pt x="2329" y="2372"/>
                  </a:lnTo>
                  <a:lnTo>
                    <a:pt x="0" y="0"/>
                  </a:lnTo>
                  <a:lnTo>
                    <a:pt x="2369" y="2331"/>
                  </a:lnTo>
                  <a:lnTo>
                    <a:pt x="4739" y="4703"/>
                  </a:lnTo>
                  <a:lnTo>
                    <a:pt x="7027" y="71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4" name="Google Shape;1224;p7"/>
            <p:cNvSpPr/>
            <p:nvPr/>
          </p:nvSpPr>
          <p:spPr>
            <a:xfrm>
              <a:off x="760734" y="4839364"/>
              <a:ext cx="23495" cy="15875"/>
            </a:xfrm>
            <a:custGeom>
              <a:rect b="b" l="l" r="r" t="t"/>
              <a:pathLst>
                <a:path extrusionOk="0" h="15875" w="23495">
                  <a:moveTo>
                    <a:pt x="2696" y="15788"/>
                  </a:moveTo>
                  <a:lnTo>
                    <a:pt x="1838" y="12556"/>
                  </a:lnTo>
                  <a:lnTo>
                    <a:pt x="0" y="6135"/>
                  </a:lnTo>
                  <a:lnTo>
                    <a:pt x="20715" y="0"/>
                  </a:lnTo>
                  <a:lnTo>
                    <a:pt x="22595" y="6421"/>
                  </a:lnTo>
                  <a:lnTo>
                    <a:pt x="23453" y="9652"/>
                  </a:lnTo>
                  <a:lnTo>
                    <a:pt x="2696" y="1578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5" name="Google Shape;1225;p7"/>
            <p:cNvSpPr/>
            <p:nvPr/>
          </p:nvSpPr>
          <p:spPr>
            <a:xfrm>
              <a:off x="717546" y="4845499"/>
              <a:ext cx="46355" cy="22860"/>
            </a:xfrm>
            <a:custGeom>
              <a:rect b="b" l="l" r="r" t="t"/>
              <a:pathLst>
                <a:path extrusionOk="0" h="22860" w="46354">
                  <a:moveTo>
                    <a:pt x="2696" y="22496"/>
                  </a:moveTo>
                  <a:lnTo>
                    <a:pt x="0" y="12802"/>
                  </a:lnTo>
                  <a:lnTo>
                    <a:pt x="43187" y="0"/>
                  </a:lnTo>
                  <a:lnTo>
                    <a:pt x="45884" y="9652"/>
                  </a:lnTo>
                  <a:lnTo>
                    <a:pt x="2696" y="2249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6" name="Google Shape;1226;p7"/>
            <p:cNvSpPr/>
            <p:nvPr/>
          </p:nvSpPr>
          <p:spPr>
            <a:xfrm>
              <a:off x="717465" y="4858301"/>
              <a:ext cx="3175" cy="10160"/>
            </a:xfrm>
            <a:custGeom>
              <a:rect b="b" l="l" r="r" t="t"/>
              <a:pathLst>
                <a:path extrusionOk="0" h="10160" w="3175">
                  <a:moveTo>
                    <a:pt x="2737" y="9693"/>
                  </a:moveTo>
                  <a:lnTo>
                    <a:pt x="1879" y="6421"/>
                  </a:lnTo>
                  <a:lnTo>
                    <a:pt x="980" y="3231"/>
                  </a:lnTo>
                  <a:lnTo>
                    <a:pt x="0" y="40"/>
                  </a:lnTo>
                  <a:lnTo>
                    <a:pt x="1021" y="3231"/>
                  </a:lnTo>
                  <a:lnTo>
                    <a:pt x="1920" y="6462"/>
                  </a:lnTo>
                  <a:lnTo>
                    <a:pt x="2778" y="969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7" name="Google Shape;1227;p7"/>
            <p:cNvSpPr/>
            <p:nvPr/>
          </p:nvSpPr>
          <p:spPr>
            <a:xfrm>
              <a:off x="770254" y="4882843"/>
              <a:ext cx="23495" cy="13970"/>
            </a:xfrm>
            <a:custGeom>
              <a:rect b="b" l="l" r="r" t="t"/>
              <a:pathLst>
                <a:path extrusionOk="0" h="13970" w="23495">
                  <a:moveTo>
                    <a:pt x="1593" y="13579"/>
                  </a:moveTo>
                  <a:lnTo>
                    <a:pt x="572" y="6953"/>
                  </a:lnTo>
                  <a:lnTo>
                    <a:pt x="0" y="3681"/>
                  </a:lnTo>
                  <a:lnTo>
                    <a:pt x="21287" y="0"/>
                  </a:lnTo>
                  <a:lnTo>
                    <a:pt x="22431" y="6585"/>
                  </a:lnTo>
                  <a:lnTo>
                    <a:pt x="22881" y="9898"/>
                  </a:lnTo>
                  <a:lnTo>
                    <a:pt x="1593" y="1357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8" name="Google Shape;1228;p7"/>
            <p:cNvSpPr/>
            <p:nvPr/>
          </p:nvSpPr>
          <p:spPr>
            <a:xfrm>
              <a:off x="725882" y="4886524"/>
              <a:ext cx="46355" cy="17780"/>
            </a:xfrm>
            <a:custGeom>
              <a:rect b="b" l="l" r="r" t="t"/>
              <a:pathLst>
                <a:path extrusionOk="0" h="17779" w="46354">
                  <a:moveTo>
                    <a:pt x="1552" y="17506"/>
                  </a:moveTo>
                  <a:lnTo>
                    <a:pt x="572" y="10920"/>
                  </a:lnTo>
                  <a:lnTo>
                    <a:pt x="0" y="7607"/>
                  </a:lnTo>
                  <a:lnTo>
                    <a:pt x="44372" y="0"/>
                  </a:lnTo>
                  <a:lnTo>
                    <a:pt x="45966" y="9898"/>
                  </a:lnTo>
                  <a:lnTo>
                    <a:pt x="1552" y="1750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9" name="Google Shape;1229;p7"/>
            <p:cNvSpPr/>
            <p:nvPr/>
          </p:nvSpPr>
          <p:spPr>
            <a:xfrm>
              <a:off x="725800" y="4894131"/>
              <a:ext cx="1905" cy="10160"/>
            </a:xfrm>
            <a:custGeom>
              <a:rect b="b" l="l" r="r" t="t"/>
              <a:pathLst>
                <a:path extrusionOk="0" h="10160" w="1904">
                  <a:moveTo>
                    <a:pt x="1552" y="9939"/>
                  </a:moveTo>
                  <a:lnTo>
                    <a:pt x="1103" y="6626"/>
                  </a:lnTo>
                  <a:lnTo>
                    <a:pt x="531" y="3313"/>
                  </a:lnTo>
                  <a:lnTo>
                    <a:pt x="0" y="40"/>
                  </a:lnTo>
                  <a:lnTo>
                    <a:pt x="653" y="3313"/>
                  </a:lnTo>
                  <a:lnTo>
                    <a:pt x="1184" y="6585"/>
                  </a:lnTo>
                  <a:lnTo>
                    <a:pt x="1634"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0" name="Google Shape;1230;p7"/>
            <p:cNvSpPr/>
            <p:nvPr/>
          </p:nvSpPr>
          <p:spPr>
            <a:xfrm>
              <a:off x="539033" y="4591334"/>
              <a:ext cx="17145" cy="24130"/>
            </a:xfrm>
            <a:custGeom>
              <a:rect b="b" l="l" r="r" t="t"/>
              <a:pathLst>
                <a:path extrusionOk="0" h="24129" w="17145">
                  <a:moveTo>
                    <a:pt x="9356" y="23804"/>
                  </a:moveTo>
                  <a:lnTo>
                    <a:pt x="6292" y="22577"/>
                  </a:lnTo>
                  <a:lnTo>
                    <a:pt x="0" y="20328"/>
                  </a:lnTo>
                  <a:lnTo>
                    <a:pt x="7477" y="0"/>
                  </a:lnTo>
                  <a:lnTo>
                    <a:pt x="10623" y="1104"/>
                  </a:lnTo>
                  <a:lnTo>
                    <a:pt x="16833" y="3517"/>
                  </a:lnTo>
                  <a:lnTo>
                    <a:pt x="9356"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1" name="Google Shape;1231;p7"/>
            <p:cNvSpPr/>
            <p:nvPr/>
          </p:nvSpPr>
          <p:spPr>
            <a:xfrm>
              <a:off x="523466" y="4611662"/>
              <a:ext cx="25400" cy="46355"/>
            </a:xfrm>
            <a:custGeom>
              <a:rect b="b" l="l" r="r" t="t"/>
              <a:pathLst>
                <a:path extrusionOk="0" h="46354" w="25400">
                  <a:moveTo>
                    <a:pt x="9397" y="45810"/>
                  </a:moveTo>
                  <a:lnTo>
                    <a:pt x="3146" y="43437"/>
                  </a:lnTo>
                  <a:lnTo>
                    <a:pt x="0" y="42333"/>
                  </a:lnTo>
                  <a:lnTo>
                    <a:pt x="15567" y="0"/>
                  </a:lnTo>
                  <a:lnTo>
                    <a:pt x="21859" y="2249"/>
                  </a:lnTo>
                  <a:lnTo>
                    <a:pt x="24923" y="3476"/>
                  </a:lnTo>
                  <a:lnTo>
                    <a:pt x="9397" y="4581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2" name="Google Shape;1232;p7"/>
            <p:cNvSpPr/>
            <p:nvPr/>
          </p:nvSpPr>
          <p:spPr>
            <a:xfrm>
              <a:off x="523466" y="4653996"/>
              <a:ext cx="9525" cy="3810"/>
            </a:xfrm>
            <a:custGeom>
              <a:rect b="b" l="l" r="r" t="t"/>
              <a:pathLst>
                <a:path extrusionOk="0" h="3810" w="9525">
                  <a:moveTo>
                    <a:pt x="9356" y="3558"/>
                  </a:moveTo>
                  <a:lnTo>
                    <a:pt x="6251" y="2372"/>
                  </a:lnTo>
                  <a:lnTo>
                    <a:pt x="3146" y="1145"/>
                  </a:lnTo>
                  <a:lnTo>
                    <a:pt x="0" y="40"/>
                  </a:lnTo>
                  <a:lnTo>
                    <a:pt x="3146" y="1104"/>
                  </a:lnTo>
                  <a:lnTo>
                    <a:pt x="9397" y="34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3" name="Google Shape;1233;p7"/>
            <p:cNvSpPr/>
            <p:nvPr/>
          </p:nvSpPr>
          <p:spPr>
            <a:xfrm>
              <a:off x="456743" y="4571538"/>
              <a:ext cx="12700" cy="22860"/>
            </a:xfrm>
            <a:custGeom>
              <a:rect b="b" l="l" r="r" t="t"/>
              <a:pathLst>
                <a:path extrusionOk="0" h="22860" w="12700">
                  <a:moveTo>
                    <a:pt x="9969" y="22741"/>
                  </a:moveTo>
                  <a:lnTo>
                    <a:pt x="3350" y="21882"/>
                  </a:lnTo>
                  <a:lnTo>
                    <a:pt x="0" y="21555"/>
                  </a:lnTo>
                  <a:lnTo>
                    <a:pt x="2574" y="0"/>
                  </a:lnTo>
                  <a:lnTo>
                    <a:pt x="5883" y="368"/>
                  </a:lnTo>
                  <a:lnTo>
                    <a:pt x="12502" y="1308"/>
                  </a:lnTo>
                  <a:lnTo>
                    <a:pt x="9969" y="2274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4" name="Google Shape;1234;p7"/>
            <p:cNvSpPr/>
            <p:nvPr/>
          </p:nvSpPr>
          <p:spPr>
            <a:xfrm>
              <a:off x="451472" y="4593093"/>
              <a:ext cx="15240" cy="46355"/>
            </a:xfrm>
            <a:custGeom>
              <a:rect b="b" l="l" r="r" t="t"/>
              <a:pathLst>
                <a:path extrusionOk="0" h="46354" w="15240">
                  <a:moveTo>
                    <a:pt x="9928" y="45973"/>
                  </a:moveTo>
                  <a:lnTo>
                    <a:pt x="3554" y="45155"/>
                  </a:lnTo>
                  <a:lnTo>
                    <a:pt x="0" y="44787"/>
                  </a:lnTo>
                  <a:lnTo>
                    <a:pt x="5270" y="0"/>
                  </a:lnTo>
                  <a:lnTo>
                    <a:pt x="11930" y="736"/>
                  </a:lnTo>
                  <a:lnTo>
                    <a:pt x="15240" y="1186"/>
                  </a:lnTo>
                  <a:lnTo>
                    <a:pt x="9928" y="459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7"/>
            <p:cNvSpPr/>
            <p:nvPr/>
          </p:nvSpPr>
          <p:spPr>
            <a:xfrm>
              <a:off x="455027" y="4638249"/>
              <a:ext cx="6985" cy="1270"/>
            </a:xfrm>
            <a:custGeom>
              <a:rect b="b" l="l" r="r" t="t"/>
              <a:pathLst>
                <a:path extrusionOk="0" h="1270" w="6984">
                  <a:moveTo>
                    <a:pt x="6373" y="899"/>
                  </a:moveTo>
                  <a:lnTo>
                    <a:pt x="3187" y="490"/>
                  </a:lnTo>
                  <a:lnTo>
                    <a:pt x="0" y="0"/>
                  </a:lnTo>
                  <a:lnTo>
                    <a:pt x="6373" y="81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6" name="Google Shape;1236;p7"/>
            <p:cNvSpPr/>
            <p:nvPr/>
          </p:nvSpPr>
          <p:spPr>
            <a:xfrm>
              <a:off x="498256" y="4578859"/>
              <a:ext cx="15240" cy="23495"/>
            </a:xfrm>
            <a:custGeom>
              <a:rect b="b" l="l" r="r" t="t"/>
              <a:pathLst>
                <a:path extrusionOk="0" h="23495" w="15240">
                  <a:moveTo>
                    <a:pt x="9765" y="23355"/>
                  </a:moveTo>
                  <a:lnTo>
                    <a:pt x="3268" y="21718"/>
                  </a:lnTo>
                  <a:lnTo>
                    <a:pt x="0" y="21023"/>
                  </a:lnTo>
                  <a:lnTo>
                    <a:pt x="5025" y="0"/>
                  </a:lnTo>
                  <a:lnTo>
                    <a:pt x="11563" y="1431"/>
                  </a:lnTo>
                  <a:lnTo>
                    <a:pt x="14790" y="2249"/>
                  </a:lnTo>
                  <a:lnTo>
                    <a:pt x="9765" y="233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7" name="Google Shape;1237;p7"/>
            <p:cNvSpPr/>
            <p:nvPr/>
          </p:nvSpPr>
          <p:spPr>
            <a:xfrm>
              <a:off x="487796" y="4599883"/>
              <a:ext cx="20320" cy="46355"/>
            </a:xfrm>
            <a:custGeom>
              <a:rect b="b" l="l" r="r" t="t"/>
              <a:pathLst>
                <a:path extrusionOk="0" h="46354" w="20320">
                  <a:moveTo>
                    <a:pt x="9724" y="46178"/>
                  </a:moveTo>
                  <a:lnTo>
                    <a:pt x="5556" y="45114"/>
                  </a:lnTo>
                  <a:lnTo>
                    <a:pt x="0" y="43846"/>
                  </a:lnTo>
                  <a:lnTo>
                    <a:pt x="10459" y="0"/>
                  </a:lnTo>
                  <a:lnTo>
                    <a:pt x="13728" y="695"/>
                  </a:lnTo>
                  <a:lnTo>
                    <a:pt x="20225" y="2331"/>
                  </a:lnTo>
                  <a:lnTo>
                    <a:pt x="9724"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8" name="Google Shape;1238;p7"/>
            <p:cNvSpPr/>
            <p:nvPr/>
          </p:nvSpPr>
          <p:spPr>
            <a:xfrm>
              <a:off x="487796" y="4643730"/>
              <a:ext cx="8890" cy="2540"/>
            </a:xfrm>
            <a:custGeom>
              <a:rect b="b" l="l" r="r" t="t"/>
              <a:pathLst>
                <a:path extrusionOk="0" h="2539" w="8890">
                  <a:moveTo>
                    <a:pt x="8294" y="2004"/>
                  </a:moveTo>
                  <a:lnTo>
                    <a:pt x="5556" y="1308"/>
                  </a:lnTo>
                  <a:lnTo>
                    <a:pt x="2737" y="736"/>
                  </a:lnTo>
                  <a:lnTo>
                    <a:pt x="0" y="81"/>
                  </a:lnTo>
                  <a:lnTo>
                    <a:pt x="2778" y="654"/>
                  </a:lnTo>
                  <a:lnTo>
                    <a:pt x="5556" y="1268"/>
                  </a:lnTo>
                  <a:lnTo>
                    <a:pt x="8294" y="200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9" name="Google Shape;1239;p7"/>
            <p:cNvSpPr/>
            <p:nvPr/>
          </p:nvSpPr>
          <p:spPr>
            <a:xfrm>
              <a:off x="622998" y="4637226"/>
              <a:ext cx="20955" cy="24130"/>
            </a:xfrm>
            <a:custGeom>
              <a:rect b="b" l="l" r="r" t="t"/>
              <a:pathLst>
                <a:path extrusionOk="0" h="24129" w="20954">
                  <a:moveTo>
                    <a:pt x="8131" y="23518"/>
                  </a:moveTo>
                  <a:lnTo>
                    <a:pt x="5434" y="21514"/>
                  </a:lnTo>
                  <a:lnTo>
                    <a:pt x="0" y="17669"/>
                  </a:lnTo>
                  <a:lnTo>
                    <a:pt x="12462" y="0"/>
                  </a:lnTo>
                  <a:lnTo>
                    <a:pt x="17896" y="3844"/>
                  </a:lnTo>
                  <a:lnTo>
                    <a:pt x="20592" y="5808"/>
                  </a:lnTo>
                  <a:lnTo>
                    <a:pt x="8131"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0" name="Google Shape;1240;p7"/>
            <p:cNvSpPr/>
            <p:nvPr/>
          </p:nvSpPr>
          <p:spPr>
            <a:xfrm>
              <a:off x="596971" y="4654896"/>
              <a:ext cx="34290" cy="43180"/>
            </a:xfrm>
            <a:custGeom>
              <a:rect b="b" l="l" r="r" t="t"/>
              <a:pathLst>
                <a:path extrusionOk="0" h="43179" w="34290">
                  <a:moveTo>
                    <a:pt x="8131" y="42660"/>
                  </a:moveTo>
                  <a:lnTo>
                    <a:pt x="0" y="36811"/>
                  </a:lnTo>
                  <a:lnTo>
                    <a:pt x="26027" y="0"/>
                  </a:lnTo>
                  <a:lnTo>
                    <a:pt x="31461" y="3844"/>
                  </a:lnTo>
                  <a:lnTo>
                    <a:pt x="34158" y="5848"/>
                  </a:lnTo>
                  <a:lnTo>
                    <a:pt x="8131" y="426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1" name="Google Shape;1241;p7"/>
            <p:cNvSpPr/>
            <p:nvPr/>
          </p:nvSpPr>
          <p:spPr>
            <a:xfrm>
              <a:off x="596931" y="4691708"/>
              <a:ext cx="8255" cy="6350"/>
            </a:xfrm>
            <a:custGeom>
              <a:rect b="b" l="l" r="r" t="t"/>
              <a:pathLst>
                <a:path extrusionOk="0" h="6350" w="8254">
                  <a:moveTo>
                    <a:pt x="8130" y="5889"/>
                  </a:moveTo>
                  <a:lnTo>
                    <a:pt x="5475" y="3885"/>
                  </a:lnTo>
                  <a:lnTo>
                    <a:pt x="2737" y="2004"/>
                  </a:lnTo>
                  <a:lnTo>
                    <a:pt x="0" y="40"/>
                  </a:lnTo>
                  <a:lnTo>
                    <a:pt x="2778" y="1922"/>
                  </a:lnTo>
                  <a:lnTo>
                    <a:pt x="5475" y="3844"/>
                  </a:lnTo>
                  <a:lnTo>
                    <a:pt x="8171" y="584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2" name="Google Shape;1242;p7"/>
            <p:cNvSpPr/>
            <p:nvPr/>
          </p:nvSpPr>
          <p:spPr>
            <a:xfrm>
              <a:off x="414372" y="4569533"/>
              <a:ext cx="10160" cy="22225"/>
            </a:xfrm>
            <a:custGeom>
              <a:rect b="b" l="l" r="r" t="t"/>
              <a:pathLst>
                <a:path extrusionOk="0" h="22225" w="10159">
                  <a:moveTo>
                    <a:pt x="10051" y="21718"/>
                  </a:moveTo>
                  <a:lnTo>
                    <a:pt x="3799" y="21678"/>
                  </a:lnTo>
                  <a:lnTo>
                    <a:pt x="0" y="21718"/>
                  </a:lnTo>
                  <a:lnTo>
                    <a:pt x="0" y="122"/>
                  </a:lnTo>
                  <a:lnTo>
                    <a:pt x="1920" y="81"/>
                  </a:lnTo>
                  <a:lnTo>
                    <a:pt x="3759" y="0"/>
                  </a:lnTo>
                  <a:lnTo>
                    <a:pt x="7150" y="0"/>
                  </a:lnTo>
                  <a:lnTo>
                    <a:pt x="8580" y="81"/>
                  </a:lnTo>
                  <a:lnTo>
                    <a:pt x="10051" y="81"/>
                  </a:lnTo>
                  <a:lnTo>
                    <a:pt x="10051" y="217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3" name="Google Shape;1243;p7"/>
            <p:cNvSpPr/>
            <p:nvPr/>
          </p:nvSpPr>
          <p:spPr>
            <a:xfrm>
              <a:off x="414372" y="4591252"/>
              <a:ext cx="10160" cy="45720"/>
            </a:xfrm>
            <a:custGeom>
              <a:rect b="b" l="l" r="r" t="t"/>
              <a:pathLst>
                <a:path extrusionOk="0" h="45720" w="10159">
                  <a:moveTo>
                    <a:pt x="10051" y="45114"/>
                  </a:moveTo>
                  <a:lnTo>
                    <a:pt x="0" y="45114"/>
                  </a:lnTo>
                  <a:lnTo>
                    <a:pt x="0" y="0"/>
                  </a:lnTo>
                  <a:lnTo>
                    <a:pt x="10051" y="0"/>
                  </a:lnTo>
                  <a:lnTo>
                    <a:pt x="10051"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4" name="Google Shape;1244;p7"/>
            <p:cNvSpPr/>
            <p:nvPr/>
          </p:nvSpPr>
          <p:spPr>
            <a:xfrm>
              <a:off x="414372" y="4636326"/>
              <a:ext cx="10160" cy="635"/>
            </a:xfrm>
            <a:custGeom>
              <a:rect b="b" l="l" r="r" t="t"/>
              <a:pathLst>
                <a:path extrusionOk="0" h="635" w="10159">
                  <a:moveTo>
                    <a:pt x="0" y="122"/>
                  </a:moveTo>
                  <a:lnTo>
                    <a:pt x="1920" y="0"/>
                  </a:lnTo>
                  <a:lnTo>
                    <a:pt x="3759" y="0"/>
                  </a:lnTo>
                  <a:lnTo>
                    <a:pt x="1920" y="81"/>
                  </a:lnTo>
                  <a:lnTo>
                    <a:pt x="0" y="122"/>
                  </a:lnTo>
                  <a:close/>
                </a:path>
                <a:path extrusionOk="0" h="635" w="10159">
                  <a:moveTo>
                    <a:pt x="10051" y="81"/>
                  </a:moveTo>
                  <a:lnTo>
                    <a:pt x="8580" y="81"/>
                  </a:lnTo>
                  <a:lnTo>
                    <a:pt x="7150" y="0"/>
                  </a:lnTo>
                  <a:lnTo>
                    <a:pt x="8580" y="0"/>
                  </a:lnTo>
                  <a:lnTo>
                    <a:pt x="10051" y="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5" name="Google Shape;1245;p7"/>
            <p:cNvSpPr/>
            <p:nvPr/>
          </p:nvSpPr>
          <p:spPr>
            <a:xfrm>
              <a:off x="586838" y="4613708"/>
              <a:ext cx="19685" cy="24130"/>
            </a:xfrm>
            <a:custGeom>
              <a:rect b="b" l="l" r="r" t="t"/>
              <a:pathLst>
                <a:path extrusionOk="0" h="24129" w="19684">
                  <a:moveTo>
                    <a:pt x="8743" y="23886"/>
                  </a:moveTo>
                  <a:lnTo>
                    <a:pt x="5883" y="22209"/>
                  </a:lnTo>
                  <a:lnTo>
                    <a:pt x="0" y="19060"/>
                  </a:lnTo>
                  <a:lnTo>
                    <a:pt x="10337" y="0"/>
                  </a:lnTo>
                  <a:lnTo>
                    <a:pt x="13279" y="1595"/>
                  </a:lnTo>
                  <a:lnTo>
                    <a:pt x="19081" y="4908"/>
                  </a:lnTo>
                  <a:lnTo>
                    <a:pt x="8743"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6" name="Google Shape;1246;p7"/>
            <p:cNvSpPr/>
            <p:nvPr/>
          </p:nvSpPr>
          <p:spPr>
            <a:xfrm>
              <a:off x="565346" y="4632768"/>
              <a:ext cx="30480" cy="45085"/>
            </a:xfrm>
            <a:custGeom>
              <a:rect b="b" l="l" r="r" t="t"/>
              <a:pathLst>
                <a:path extrusionOk="0" h="45085" w="30479">
                  <a:moveTo>
                    <a:pt x="8743" y="44460"/>
                  </a:moveTo>
                  <a:lnTo>
                    <a:pt x="2941" y="41188"/>
                  </a:lnTo>
                  <a:lnTo>
                    <a:pt x="0" y="39633"/>
                  </a:lnTo>
                  <a:lnTo>
                    <a:pt x="21491" y="0"/>
                  </a:lnTo>
                  <a:lnTo>
                    <a:pt x="27375" y="3149"/>
                  </a:lnTo>
                  <a:lnTo>
                    <a:pt x="30235" y="4826"/>
                  </a:lnTo>
                  <a:lnTo>
                    <a:pt x="8743" y="444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7" name="Google Shape;1247;p7"/>
            <p:cNvSpPr/>
            <p:nvPr/>
          </p:nvSpPr>
          <p:spPr>
            <a:xfrm>
              <a:off x="565306" y="4672402"/>
              <a:ext cx="8890" cy="5080"/>
            </a:xfrm>
            <a:custGeom>
              <a:rect b="b" l="l" r="r" t="t"/>
              <a:pathLst>
                <a:path extrusionOk="0" h="5079" w="8890">
                  <a:moveTo>
                    <a:pt x="8743" y="4908"/>
                  </a:moveTo>
                  <a:lnTo>
                    <a:pt x="5842" y="3231"/>
                  </a:lnTo>
                  <a:lnTo>
                    <a:pt x="2941" y="1636"/>
                  </a:lnTo>
                  <a:lnTo>
                    <a:pt x="0" y="40"/>
                  </a:lnTo>
                  <a:lnTo>
                    <a:pt x="2982" y="1554"/>
                  </a:lnTo>
                  <a:lnTo>
                    <a:pt x="8784" y="48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8" name="Google Shape;1248;p7"/>
            <p:cNvSpPr/>
            <p:nvPr/>
          </p:nvSpPr>
          <p:spPr>
            <a:xfrm>
              <a:off x="328078" y="5291903"/>
              <a:ext cx="15240" cy="23495"/>
            </a:xfrm>
            <a:custGeom>
              <a:rect b="b" l="l" r="r" t="t"/>
              <a:pathLst>
                <a:path extrusionOk="0" h="23495" w="15239">
                  <a:moveTo>
                    <a:pt x="9765" y="23314"/>
                  </a:moveTo>
                  <a:lnTo>
                    <a:pt x="6455" y="22618"/>
                  </a:lnTo>
                  <a:lnTo>
                    <a:pt x="3227" y="21882"/>
                  </a:lnTo>
                  <a:lnTo>
                    <a:pt x="0" y="21064"/>
                  </a:lnTo>
                  <a:lnTo>
                    <a:pt x="5025" y="0"/>
                  </a:lnTo>
                  <a:lnTo>
                    <a:pt x="11481" y="1595"/>
                  </a:lnTo>
                  <a:lnTo>
                    <a:pt x="14750" y="2331"/>
                  </a:lnTo>
                  <a:lnTo>
                    <a:pt x="9765" y="233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9" name="Google Shape;1249;p7"/>
            <p:cNvSpPr/>
            <p:nvPr/>
          </p:nvSpPr>
          <p:spPr>
            <a:xfrm>
              <a:off x="333104" y="5248016"/>
              <a:ext cx="20320" cy="46355"/>
            </a:xfrm>
            <a:custGeom>
              <a:rect b="b" l="l" r="r" t="t"/>
              <a:pathLst>
                <a:path extrusionOk="0" h="46354" w="20320">
                  <a:moveTo>
                    <a:pt x="9724" y="46219"/>
                  </a:moveTo>
                  <a:lnTo>
                    <a:pt x="0" y="43887"/>
                  </a:lnTo>
                  <a:lnTo>
                    <a:pt x="10459" y="0"/>
                  </a:lnTo>
                  <a:lnTo>
                    <a:pt x="20184" y="2331"/>
                  </a:lnTo>
                  <a:lnTo>
                    <a:pt x="9724" y="4621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0" name="Google Shape;1250;p7"/>
            <p:cNvSpPr/>
            <p:nvPr/>
          </p:nvSpPr>
          <p:spPr>
            <a:xfrm>
              <a:off x="346791" y="5248833"/>
              <a:ext cx="6985" cy="1905"/>
            </a:xfrm>
            <a:custGeom>
              <a:rect b="b" l="l" r="r" t="t"/>
              <a:pathLst>
                <a:path extrusionOk="0" h="1904" w="6985">
                  <a:moveTo>
                    <a:pt x="6496" y="1513"/>
                  </a:moveTo>
                  <a:lnTo>
                    <a:pt x="0" y="0"/>
                  </a:lnTo>
                  <a:lnTo>
                    <a:pt x="3268" y="695"/>
                  </a:lnTo>
                  <a:lnTo>
                    <a:pt x="6537" y="143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1" name="Google Shape;1251;p7"/>
            <p:cNvSpPr/>
            <p:nvPr/>
          </p:nvSpPr>
          <p:spPr>
            <a:xfrm>
              <a:off x="664838" y="5197747"/>
              <a:ext cx="22860" cy="22860"/>
            </a:xfrm>
            <a:custGeom>
              <a:rect b="b" l="l" r="r" t="t"/>
              <a:pathLst>
                <a:path extrusionOk="0" h="22860" w="22859">
                  <a:moveTo>
                    <a:pt x="15281" y="22291"/>
                  </a:moveTo>
                  <a:lnTo>
                    <a:pt x="0" y="6994"/>
                  </a:lnTo>
                  <a:lnTo>
                    <a:pt x="2451" y="4703"/>
                  </a:lnTo>
                  <a:lnTo>
                    <a:pt x="7191" y="0"/>
                  </a:lnTo>
                  <a:lnTo>
                    <a:pt x="22472" y="15338"/>
                  </a:lnTo>
                  <a:lnTo>
                    <a:pt x="20143" y="17710"/>
                  </a:lnTo>
                  <a:lnTo>
                    <a:pt x="17691" y="19960"/>
                  </a:lnTo>
                  <a:lnTo>
                    <a:pt x="1528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2" name="Google Shape;1252;p7"/>
            <p:cNvSpPr/>
            <p:nvPr/>
          </p:nvSpPr>
          <p:spPr>
            <a:xfrm>
              <a:off x="633009" y="5165884"/>
              <a:ext cx="39370" cy="39370"/>
            </a:xfrm>
            <a:custGeom>
              <a:rect b="b" l="l" r="r" t="t"/>
              <a:pathLst>
                <a:path extrusionOk="0" h="39370" w="39370">
                  <a:moveTo>
                    <a:pt x="31829" y="38856"/>
                  </a:moveTo>
                  <a:lnTo>
                    <a:pt x="0" y="6994"/>
                  </a:lnTo>
                  <a:lnTo>
                    <a:pt x="2410" y="4703"/>
                  </a:lnTo>
                  <a:lnTo>
                    <a:pt x="7150" y="0"/>
                  </a:lnTo>
                  <a:lnTo>
                    <a:pt x="39020" y="31862"/>
                  </a:lnTo>
                  <a:lnTo>
                    <a:pt x="34280" y="36566"/>
                  </a:lnTo>
                  <a:lnTo>
                    <a:pt x="31829" y="388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3" name="Google Shape;1253;p7"/>
            <p:cNvSpPr/>
            <p:nvPr/>
          </p:nvSpPr>
          <p:spPr>
            <a:xfrm>
              <a:off x="632927" y="5165843"/>
              <a:ext cx="7620" cy="7620"/>
            </a:xfrm>
            <a:custGeom>
              <a:rect b="b" l="l" r="r" t="t"/>
              <a:pathLst>
                <a:path extrusionOk="0" h="7620" w="7620">
                  <a:moveTo>
                    <a:pt x="4862" y="2372"/>
                  </a:moveTo>
                  <a:lnTo>
                    <a:pt x="7232" y="0"/>
                  </a:lnTo>
                  <a:lnTo>
                    <a:pt x="4862" y="2372"/>
                  </a:lnTo>
                  <a:close/>
                </a:path>
                <a:path extrusionOk="0" h="7620" w="7620">
                  <a:moveTo>
                    <a:pt x="81" y="7035"/>
                  </a:moveTo>
                  <a:lnTo>
                    <a:pt x="2451" y="4662"/>
                  </a:lnTo>
                  <a:lnTo>
                    <a:pt x="4862" y="2372"/>
                  </a:lnTo>
                  <a:lnTo>
                    <a:pt x="2492" y="4744"/>
                  </a:lnTo>
                  <a:lnTo>
                    <a:pt x="81" y="70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4" name="Google Shape;1254;p7"/>
            <p:cNvSpPr/>
            <p:nvPr/>
          </p:nvSpPr>
          <p:spPr>
            <a:xfrm>
              <a:off x="704676" y="5151814"/>
              <a:ext cx="23495" cy="20955"/>
            </a:xfrm>
            <a:custGeom>
              <a:rect b="b" l="l" r="r" t="t"/>
              <a:pathLst>
                <a:path extrusionOk="0" h="20954" w="23495">
                  <a:moveTo>
                    <a:pt x="17691" y="20614"/>
                  </a:moveTo>
                  <a:lnTo>
                    <a:pt x="0" y="8098"/>
                  </a:lnTo>
                  <a:lnTo>
                    <a:pt x="2002" y="5439"/>
                  </a:lnTo>
                  <a:lnTo>
                    <a:pt x="3963" y="2740"/>
                  </a:lnTo>
                  <a:lnTo>
                    <a:pt x="5883" y="0"/>
                  </a:lnTo>
                  <a:lnTo>
                    <a:pt x="23493" y="12475"/>
                  </a:lnTo>
                  <a:lnTo>
                    <a:pt x="19694" y="17955"/>
                  </a:lnTo>
                  <a:lnTo>
                    <a:pt x="17691" y="206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5" name="Google Shape;1255;p7"/>
            <p:cNvSpPr/>
            <p:nvPr/>
          </p:nvSpPr>
          <p:spPr>
            <a:xfrm>
              <a:off x="667862" y="5125800"/>
              <a:ext cx="43180" cy="34290"/>
            </a:xfrm>
            <a:custGeom>
              <a:rect b="b" l="l" r="r" t="t"/>
              <a:pathLst>
                <a:path extrusionOk="0" h="34289" w="43179">
                  <a:moveTo>
                    <a:pt x="36813" y="34112"/>
                  </a:moveTo>
                  <a:lnTo>
                    <a:pt x="0" y="8098"/>
                  </a:lnTo>
                  <a:lnTo>
                    <a:pt x="5924" y="0"/>
                  </a:lnTo>
                  <a:lnTo>
                    <a:pt x="42697" y="26013"/>
                  </a:lnTo>
                  <a:lnTo>
                    <a:pt x="38815" y="31453"/>
                  </a:lnTo>
                  <a:lnTo>
                    <a:pt x="3681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6" name="Google Shape;1256;p7"/>
            <p:cNvSpPr/>
            <p:nvPr/>
          </p:nvSpPr>
          <p:spPr>
            <a:xfrm>
              <a:off x="667862" y="5125759"/>
              <a:ext cx="6350" cy="8255"/>
            </a:xfrm>
            <a:custGeom>
              <a:rect b="b" l="l" r="r" t="t"/>
              <a:pathLst>
                <a:path extrusionOk="0" h="8254" w="6350">
                  <a:moveTo>
                    <a:pt x="0" y="8139"/>
                  </a:moveTo>
                  <a:lnTo>
                    <a:pt x="2002" y="5480"/>
                  </a:lnTo>
                  <a:lnTo>
                    <a:pt x="3922" y="2699"/>
                  </a:lnTo>
                  <a:lnTo>
                    <a:pt x="5842" y="0"/>
                  </a:lnTo>
                  <a:lnTo>
                    <a:pt x="2042" y="5439"/>
                  </a:lnTo>
                  <a:lnTo>
                    <a:pt x="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7" name="Google Shape;1257;p7"/>
            <p:cNvSpPr/>
            <p:nvPr/>
          </p:nvSpPr>
          <p:spPr>
            <a:xfrm>
              <a:off x="633213" y="5225396"/>
              <a:ext cx="21590" cy="23495"/>
            </a:xfrm>
            <a:custGeom>
              <a:rect b="b" l="l" r="r" t="t"/>
              <a:pathLst>
                <a:path extrusionOk="0" h="23495" w="21590">
                  <a:moveTo>
                    <a:pt x="13401" y="23191"/>
                  </a:moveTo>
                  <a:lnTo>
                    <a:pt x="0" y="6176"/>
                  </a:lnTo>
                  <a:lnTo>
                    <a:pt x="2655" y="4172"/>
                  </a:lnTo>
                  <a:lnTo>
                    <a:pt x="7926" y="0"/>
                  </a:lnTo>
                  <a:lnTo>
                    <a:pt x="21287" y="16974"/>
                  </a:lnTo>
                  <a:lnTo>
                    <a:pt x="16098" y="21187"/>
                  </a:lnTo>
                  <a:lnTo>
                    <a:pt x="13401" y="231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8" name="Google Shape;1258;p7"/>
            <p:cNvSpPr/>
            <p:nvPr/>
          </p:nvSpPr>
          <p:spPr>
            <a:xfrm>
              <a:off x="605307" y="5190016"/>
              <a:ext cx="36195" cy="41910"/>
            </a:xfrm>
            <a:custGeom>
              <a:rect b="b" l="l" r="r" t="t"/>
              <a:pathLst>
                <a:path extrusionOk="0" h="41910" w="36195">
                  <a:moveTo>
                    <a:pt x="27906" y="41556"/>
                  </a:moveTo>
                  <a:lnTo>
                    <a:pt x="0" y="6094"/>
                  </a:lnTo>
                  <a:lnTo>
                    <a:pt x="2696" y="4131"/>
                  </a:lnTo>
                  <a:lnTo>
                    <a:pt x="7967" y="0"/>
                  </a:lnTo>
                  <a:lnTo>
                    <a:pt x="35833" y="35380"/>
                  </a:lnTo>
                  <a:lnTo>
                    <a:pt x="30562" y="39552"/>
                  </a:lnTo>
                  <a:lnTo>
                    <a:pt x="27906" y="415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9" name="Google Shape;1259;p7"/>
            <p:cNvSpPr/>
            <p:nvPr/>
          </p:nvSpPr>
          <p:spPr>
            <a:xfrm>
              <a:off x="608003" y="5189935"/>
              <a:ext cx="5715" cy="4445"/>
            </a:xfrm>
            <a:custGeom>
              <a:rect b="b" l="l" r="r" t="t"/>
              <a:pathLst>
                <a:path extrusionOk="0" h="4445" w="5715">
                  <a:moveTo>
                    <a:pt x="0" y="4212"/>
                  </a:moveTo>
                  <a:lnTo>
                    <a:pt x="2574" y="2086"/>
                  </a:lnTo>
                  <a:lnTo>
                    <a:pt x="5189" y="0"/>
                  </a:lnTo>
                  <a:lnTo>
                    <a:pt x="2655" y="2167"/>
                  </a:lnTo>
                  <a:lnTo>
                    <a:pt x="0" y="42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0" name="Google Shape;1260;p7"/>
            <p:cNvSpPr/>
            <p:nvPr/>
          </p:nvSpPr>
          <p:spPr>
            <a:xfrm>
              <a:off x="599014" y="5249120"/>
              <a:ext cx="20320" cy="24130"/>
            </a:xfrm>
            <a:custGeom>
              <a:rect b="b" l="l" r="r" t="t"/>
              <a:pathLst>
                <a:path extrusionOk="0" h="24129" w="20320">
                  <a:moveTo>
                    <a:pt x="11318" y="23600"/>
                  </a:moveTo>
                  <a:lnTo>
                    <a:pt x="0" y="5194"/>
                  </a:lnTo>
                  <a:lnTo>
                    <a:pt x="5761" y="1758"/>
                  </a:lnTo>
                  <a:lnTo>
                    <a:pt x="8580" y="0"/>
                  </a:lnTo>
                  <a:lnTo>
                    <a:pt x="19898" y="18446"/>
                  </a:lnTo>
                  <a:lnTo>
                    <a:pt x="11318"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1" name="Google Shape;1261;p7"/>
            <p:cNvSpPr/>
            <p:nvPr/>
          </p:nvSpPr>
          <p:spPr>
            <a:xfrm>
              <a:off x="575439" y="5210672"/>
              <a:ext cx="32384" cy="43815"/>
            </a:xfrm>
            <a:custGeom>
              <a:rect b="b" l="l" r="r" t="t"/>
              <a:pathLst>
                <a:path extrusionOk="0" h="43814" w="32384">
                  <a:moveTo>
                    <a:pt x="23575" y="43642"/>
                  </a:moveTo>
                  <a:lnTo>
                    <a:pt x="0" y="5194"/>
                  </a:lnTo>
                  <a:lnTo>
                    <a:pt x="2900" y="3517"/>
                  </a:lnTo>
                  <a:lnTo>
                    <a:pt x="8580" y="0"/>
                  </a:lnTo>
                  <a:lnTo>
                    <a:pt x="32156" y="38447"/>
                  </a:lnTo>
                  <a:lnTo>
                    <a:pt x="23575" y="4364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2" name="Google Shape;1262;p7"/>
            <p:cNvSpPr/>
            <p:nvPr/>
          </p:nvSpPr>
          <p:spPr>
            <a:xfrm>
              <a:off x="575398" y="5210631"/>
              <a:ext cx="8890" cy="5715"/>
            </a:xfrm>
            <a:custGeom>
              <a:rect b="b" l="l" r="r" t="t"/>
              <a:pathLst>
                <a:path extrusionOk="0" h="5714" w="8890">
                  <a:moveTo>
                    <a:pt x="40" y="5235"/>
                  </a:moveTo>
                  <a:lnTo>
                    <a:pt x="2901" y="3476"/>
                  </a:lnTo>
                  <a:lnTo>
                    <a:pt x="5761" y="1758"/>
                  </a:lnTo>
                  <a:lnTo>
                    <a:pt x="8580" y="0"/>
                  </a:lnTo>
                  <a:lnTo>
                    <a:pt x="5802" y="1799"/>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3" name="Google Shape;1263;p7"/>
            <p:cNvSpPr/>
            <p:nvPr/>
          </p:nvSpPr>
          <p:spPr>
            <a:xfrm>
              <a:off x="48521" y="5006980"/>
              <a:ext cx="23495" cy="13970"/>
            </a:xfrm>
            <a:custGeom>
              <a:rect b="b" l="l" r="r" t="t"/>
              <a:pathLst>
                <a:path extrusionOk="0" h="13970" w="23494">
                  <a:moveTo>
                    <a:pt x="1716" y="13538"/>
                  </a:moveTo>
                  <a:lnTo>
                    <a:pt x="1103" y="10225"/>
                  </a:lnTo>
                  <a:lnTo>
                    <a:pt x="0" y="3640"/>
                  </a:lnTo>
                  <a:lnTo>
                    <a:pt x="21246" y="0"/>
                  </a:lnTo>
                  <a:lnTo>
                    <a:pt x="21818" y="3312"/>
                  </a:lnTo>
                  <a:lnTo>
                    <a:pt x="23085" y="9857"/>
                  </a:lnTo>
                  <a:lnTo>
                    <a:pt x="1716" y="1353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4" name="Google Shape;1264;p7"/>
            <p:cNvSpPr/>
            <p:nvPr/>
          </p:nvSpPr>
          <p:spPr>
            <a:xfrm>
              <a:off x="69767" y="4999332"/>
              <a:ext cx="46355" cy="17780"/>
            </a:xfrm>
            <a:custGeom>
              <a:rect b="b" l="l" r="r" t="t"/>
              <a:pathLst>
                <a:path extrusionOk="0" h="17779" w="46355">
                  <a:moveTo>
                    <a:pt x="1838" y="17505"/>
                  </a:moveTo>
                  <a:lnTo>
                    <a:pt x="0" y="7648"/>
                  </a:lnTo>
                  <a:lnTo>
                    <a:pt x="44413" y="0"/>
                  </a:lnTo>
                  <a:lnTo>
                    <a:pt x="45557" y="6585"/>
                  </a:lnTo>
                  <a:lnTo>
                    <a:pt x="46252" y="9857"/>
                  </a:lnTo>
                  <a:lnTo>
                    <a:pt x="1838" y="1750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5" name="Google Shape;1265;p7"/>
            <p:cNvSpPr/>
            <p:nvPr/>
          </p:nvSpPr>
          <p:spPr>
            <a:xfrm>
              <a:off x="114181" y="4999331"/>
              <a:ext cx="1270" cy="6985"/>
            </a:xfrm>
            <a:custGeom>
              <a:rect b="b" l="l" r="r" t="t"/>
              <a:pathLst>
                <a:path extrusionOk="0" h="6985" w="1269">
                  <a:moveTo>
                    <a:pt x="1144" y="6585"/>
                  </a:moveTo>
                  <a:lnTo>
                    <a:pt x="531" y="3313"/>
                  </a:lnTo>
                  <a:lnTo>
                    <a:pt x="0" y="0"/>
                  </a:lnTo>
                  <a:lnTo>
                    <a:pt x="1144" y="658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6" name="Google Shape;1266;p7"/>
            <p:cNvSpPr/>
            <p:nvPr/>
          </p:nvSpPr>
          <p:spPr>
            <a:xfrm>
              <a:off x="771644" y="4988779"/>
              <a:ext cx="22860" cy="12700"/>
            </a:xfrm>
            <a:custGeom>
              <a:rect b="b" l="l" r="r" t="t"/>
              <a:pathLst>
                <a:path extrusionOk="0" h="12700" w="22859">
                  <a:moveTo>
                    <a:pt x="21491" y="12515"/>
                  </a:moveTo>
                  <a:lnTo>
                    <a:pt x="0" y="9939"/>
                  </a:lnTo>
                  <a:lnTo>
                    <a:pt x="490" y="6667"/>
                  </a:lnTo>
                  <a:lnTo>
                    <a:pt x="1307" y="0"/>
                  </a:lnTo>
                  <a:lnTo>
                    <a:pt x="22758" y="2535"/>
                  </a:lnTo>
                  <a:lnTo>
                    <a:pt x="21982" y="9202"/>
                  </a:lnTo>
                  <a:lnTo>
                    <a:pt x="21491" y="1251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7" name="Google Shape;1267;p7"/>
            <p:cNvSpPr/>
            <p:nvPr/>
          </p:nvSpPr>
          <p:spPr>
            <a:xfrm>
              <a:off x="726903" y="4983461"/>
              <a:ext cx="46355" cy="15875"/>
            </a:xfrm>
            <a:custGeom>
              <a:rect b="b" l="l" r="r" t="t"/>
              <a:pathLst>
                <a:path extrusionOk="0" h="15875" w="46354">
                  <a:moveTo>
                    <a:pt x="44740" y="15256"/>
                  </a:moveTo>
                  <a:lnTo>
                    <a:pt x="0" y="9980"/>
                  </a:lnTo>
                  <a:lnTo>
                    <a:pt x="1348" y="0"/>
                  </a:lnTo>
                  <a:lnTo>
                    <a:pt x="46048" y="5317"/>
                  </a:lnTo>
                  <a:lnTo>
                    <a:pt x="45230" y="11984"/>
                  </a:lnTo>
                  <a:lnTo>
                    <a:pt x="44740" y="152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8" name="Google Shape;1268;p7"/>
            <p:cNvSpPr/>
            <p:nvPr/>
          </p:nvSpPr>
          <p:spPr>
            <a:xfrm>
              <a:off x="727393" y="4983461"/>
              <a:ext cx="1270" cy="6985"/>
            </a:xfrm>
            <a:custGeom>
              <a:rect b="b" l="l" r="r" t="t"/>
              <a:pathLst>
                <a:path extrusionOk="0" h="6985" w="1270">
                  <a:moveTo>
                    <a:pt x="0" y="6667"/>
                  </a:moveTo>
                  <a:lnTo>
                    <a:pt x="735" y="0"/>
                  </a:lnTo>
                  <a:lnTo>
                    <a:pt x="449" y="3354"/>
                  </a:lnTo>
                  <a:lnTo>
                    <a:pt x="0"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9" name="Google Shape;1269;p7"/>
            <p:cNvSpPr/>
            <p:nvPr/>
          </p:nvSpPr>
          <p:spPr>
            <a:xfrm>
              <a:off x="727598" y="5116475"/>
              <a:ext cx="24130" cy="19685"/>
            </a:xfrm>
            <a:custGeom>
              <a:rect b="b" l="l" r="r" t="t"/>
              <a:pathLst>
                <a:path extrusionOk="0" h="19685" w="24129">
                  <a:moveTo>
                    <a:pt x="18999" y="19060"/>
                  </a:moveTo>
                  <a:lnTo>
                    <a:pt x="0" y="8753"/>
                  </a:lnTo>
                  <a:lnTo>
                    <a:pt x="3309" y="2944"/>
                  </a:lnTo>
                  <a:lnTo>
                    <a:pt x="4903" y="0"/>
                  </a:lnTo>
                  <a:lnTo>
                    <a:pt x="23984" y="10348"/>
                  </a:lnTo>
                  <a:lnTo>
                    <a:pt x="22390" y="13293"/>
                  </a:lnTo>
                  <a:lnTo>
                    <a:pt x="20674" y="16156"/>
                  </a:lnTo>
                  <a:lnTo>
                    <a:pt x="18999" y="190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0" name="Google Shape;1270;p7"/>
            <p:cNvSpPr/>
            <p:nvPr/>
          </p:nvSpPr>
          <p:spPr>
            <a:xfrm>
              <a:off x="688005" y="5094920"/>
              <a:ext cx="45085" cy="30480"/>
            </a:xfrm>
            <a:custGeom>
              <a:rect b="b" l="l" r="r" t="t"/>
              <a:pathLst>
                <a:path extrusionOk="0" h="30479" w="45084">
                  <a:moveTo>
                    <a:pt x="39592" y="30308"/>
                  </a:moveTo>
                  <a:lnTo>
                    <a:pt x="0" y="8752"/>
                  </a:lnTo>
                  <a:lnTo>
                    <a:pt x="4943" y="0"/>
                  </a:lnTo>
                  <a:lnTo>
                    <a:pt x="44495" y="21555"/>
                  </a:lnTo>
                  <a:lnTo>
                    <a:pt x="39592" y="3030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1" name="Google Shape;1271;p7"/>
            <p:cNvSpPr/>
            <p:nvPr/>
          </p:nvSpPr>
          <p:spPr>
            <a:xfrm>
              <a:off x="687923" y="5096392"/>
              <a:ext cx="4445" cy="7620"/>
            </a:xfrm>
            <a:custGeom>
              <a:rect b="b" l="l" r="r" t="t"/>
              <a:pathLst>
                <a:path extrusionOk="0" h="7620" w="4445">
                  <a:moveTo>
                    <a:pt x="81" y="7280"/>
                  </a:moveTo>
                  <a:lnTo>
                    <a:pt x="1430" y="4867"/>
                  </a:lnTo>
                  <a:lnTo>
                    <a:pt x="2819" y="2454"/>
                  </a:lnTo>
                  <a:lnTo>
                    <a:pt x="4208" y="0"/>
                  </a:lnTo>
                  <a:lnTo>
                    <a:pt x="2860" y="2454"/>
                  </a:lnTo>
                  <a:lnTo>
                    <a:pt x="81" y="72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2" name="Google Shape;1272;p7"/>
            <p:cNvSpPr/>
            <p:nvPr/>
          </p:nvSpPr>
          <p:spPr>
            <a:xfrm>
              <a:off x="514191" y="5287240"/>
              <a:ext cx="15875" cy="24130"/>
            </a:xfrm>
            <a:custGeom>
              <a:rect b="b" l="l" r="r" t="t"/>
              <a:pathLst>
                <a:path extrusionOk="0" h="24129" w="15875">
                  <a:moveTo>
                    <a:pt x="6128" y="23518"/>
                  </a:moveTo>
                  <a:lnTo>
                    <a:pt x="0" y="2781"/>
                  </a:lnTo>
                  <a:lnTo>
                    <a:pt x="3227" y="1922"/>
                  </a:lnTo>
                  <a:lnTo>
                    <a:pt x="9601" y="0"/>
                  </a:lnTo>
                  <a:lnTo>
                    <a:pt x="15771" y="20778"/>
                  </a:lnTo>
                  <a:lnTo>
                    <a:pt x="12584" y="21759"/>
                  </a:lnTo>
                  <a:lnTo>
                    <a:pt x="6128"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3" name="Google Shape;1273;p7"/>
            <p:cNvSpPr/>
            <p:nvPr/>
          </p:nvSpPr>
          <p:spPr>
            <a:xfrm>
              <a:off x="501402" y="5244007"/>
              <a:ext cx="22860" cy="46355"/>
            </a:xfrm>
            <a:custGeom>
              <a:rect b="b" l="l" r="r" t="t"/>
              <a:pathLst>
                <a:path extrusionOk="0" h="46354" w="22859">
                  <a:moveTo>
                    <a:pt x="12788" y="46014"/>
                  </a:moveTo>
                  <a:lnTo>
                    <a:pt x="0" y="2740"/>
                  </a:lnTo>
                  <a:lnTo>
                    <a:pt x="9601" y="0"/>
                  </a:lnTo>
                  <a:lnTo>
                    <a:pt x="22390" y="43233"/>
                  </a:lnTo>
                  <a:lnTo>
                    <a:pt x="16016" y="45155"/>
                  </a:lnTo>
                  <a:lnTo>
                    <a:pt x="12788" y="460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4" name="Google Shape;1274;p7"/>
            <p:cNvSpPr/>
            <p:nvPr/>
          </p:nvSpPr>
          <p:spPr>
            <a:xfrm>
              <a:off x="501361" y="5243966"/>
              <a:ext cx="10160" cy="3175"/>
            </a:xfrm>
            <a:custGeom>
              <a:rect b="b" l="l" r="r" t="t"/>
              <a:pathLst>
                <a:path extrusionOk="0" h="3175" w="10159">
                  <a:moveTo>
                    <a:pt x="40" y="2781"/>
                  </a:moveTo>
                  <a:lnTo>
                    <a:pt x="6455" y="981"/>
                  </a:lnTo>
                  <a:lnTo>
                    <a:pt x="9642" y="0"/>
                  </a:lnTo>
                  <a:lnTo>
                    <a:pt x="3268" y="1922"/>
                  </a:lnTo>
                  <a:lnTo>
                    <a:pt x="40" y="278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5" name="Google Shape;1275;p7"/>
            <p:cNvSpPr/>
            <p:nvPr/>
          </p:nvSpPr>
          <p:spPr>
            <a:xfrm>
              <a:off x="775239" y="4946936"/>
              <a:ext cx="22225" cy="10160"/>
            </a:xfrm>
            <a:custGeom>
              <a:rect b="b" l="l" r="r" t="t"/>
              <a:pathLst>
                <a:path extrusionOk="0" h="10160" w="22225">
                  <a:moveTo>
                    <a:pt x="21573" y="10020"/>
                  </a:moveTo>
                  <a:lnTo>
                    <a:pt x="0" y="10020"/>
                  </a:lnTo>
                  <a:lnTo>
                    <a:pt x="122" y="3354"/>
                  </a:lnTo>
                  <a:lnTo>
                    <a:pt x="122" y="0"/>
                  </a:lnTo>
                  <a:lnTo>
                    <a:pt x="21859" y="0"/>
                  </a:lnTo>
                  <a:lnTo>
                    <a:pt x="21859" y="3354"/>
                  </a:lnTo>
                  <a:lnTo>
                    <a:pt x="21655" y="6667"/>
                  </a:lnTo>
                  <a:lnTo>
                    <a:pt x="21573"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6" name="Google Shape;1276;p7"/>
            <p:cNvSpPr/>
            <p:nvPr/>
          </p:nvSpPr>
          <p:spPr>
            <a:xfrm>
              <a:off x="730213" y="4946936"/>
              <a:ext cx="45720" cy="10160"/>
            </a:xfrm>
            <a:custGeom>
              <a:rect b="b" l="l" r="r" t="t"/>
              <a:pathLst>
                <a:path extrusionOk="0" h="10160" w="45720">
                  <a:moveTo>
                    <a:pt x="45026" y="10020"/>
                  </a:moveTo>
                  <a:lnTo>
                    <a:pt x="0" y="10020"/>
                  </a:lnTo>
                  <a:lnTo>
                    <a:pt x="163" y="3354"/>
                  </a:lnTo>
                  <a:lnTo>
                    <a:pt x="163" y="0"/>
                  </a:lnTo>
                  <a:lnTo>
                    <a:pt x="45149" y="0"/>
                  </a:lnTo>
                  <a:lnTo>
                    <a:pt x="45026"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7" name="Google Shape;1277;p7"/>
            <p:cNvSpPr/>
            <p:nvPr/>
          </p:nvSpPr>
          <p:spPr>
            <a:xfrm>
              <a:off x="730090" y="4950290"/>
              <a:ext cx="635" cy="6985"/>
            </a:xfrm>
            <a:custGeom>
              <a:rect b="b" l="l" r="r" t="t"/>
              <a:pathLst>
                <a:path extrusionOk="0" h="6985" w="634">
                  <a:moveTo>
                    <a:pt x="122" y="6666"/>
                  </a:moveTo>
                  <a:lnTo>
                    <a:pt x="122" y="3353"/>
                  </a:lnTo>
                  <a:lnTo>
                    <a:pt x="286" y="0"/>
                  </a:lnTo>
                  <a:lnTo>
                    <a:pt x="122" y="66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8" name="Google Shape;1278;p7"/>
            <p:cNvSpPr/>
            <p:nvPr/>
          </p:nvSpPr>
          <p:spPr>
            <a:xfrm>
              <a:off x="763268" y="5029640"/>
              <a:ext cx="23495" cy="15240"/>
            </a:xfrm>
            <a:custGeom>
              <a:rect b="b" l="l" r="r" t="t"/>
              <a:pathLst>
                <a:path extrusionOk="0" h="15239" w="23495">
                  <a:moveTo>
                    <a:pt x="21042" y="14724"/>
                  </a:moveTo>
                  <a:lnTo>
                    <a:pt x="0" y="9693"/>
                  </a:lnTo>
                  <a:lnTo>
                    <a:pt x="1675" y="3231"/>
                  </a:lnTo>
                  <a:lnTo>
                    <a:pt x="2451" y="0"/>
                  </a:lnTo>
                  <a:lnTo>
                    <a:pt x="23453" y="4990"/>
                  </a:lnTo>
                  <a:lnTo>
                    <a:pt x="22717" y="8262"/>
                  </a:lnTo>
                  <a:lnTo>
                    <a:pt x="21900" y="11534"/>
                  </a:lnTo>
                  <a:lnTo>
                    <a:pt x="21042" y="1472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9" name="Google Shape;1279;p7"/>
            <p:cNvSpPr/>
            <p:nvPr/>
          </p:nvSpPr>
          <p:spPr>
            <a:xfrm>
              <a:off x="719426" y="5019169"/>
              <a:ext cx="46355" cy="20320"/>
            </a:xfrm>
            <a:custGeom>
              <a:rect b="b" l="l" r="r" t="t"/>
              <a:pathLst>
                <a:path extrusionOk="0" h="20320" w="46354">
                  <a:moveTo>
                    <a:pt x="43841" y="20164"/>
                  </a:moveTo>
                  <a:lnTo>
                    <a:pt x="0" y="9693"/>
                  </a:lnTo>
                  <a:lnTo>
                    <a:pt x="898" y="6503"/>
                  </a:lnTo>
                  <a:lnTo>
                    <a:pt x="2492" y="0"/>
                  </a:lnTo>
                  <a:lnTo>
                    <a:pt x="46293" y="10470"/>
                  </a:lnTo>
                  <a:lnTo>
                    <a:pt x="43841" y="2016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0" name="Google Shape;1280;p7"/>
            <p:cNvSpPr/>
            <p:nvPr/>
          </p:nvSpPr>
          <p:spPr>
            <a:xfrm>
              <a:off x="719344" y="5019128"/>
              <a:ext cx="3175" cy="10160"/>
            </a:xfrm>
            <a:custGeom>
              <a:rect b="b" l="l" r="r" t="t"/>
              <a:pathLst>
                <a:path extrusionOk="0" h="10160" w="3175">
                  <a:moveTo>
                    <a:pt x="81" y="9734"/>
                  </a:moveTo>
                  <a:lnTo>
                    <a:pt x="898" y="6503"/>
                  </a:lnTo>
                  <a:lnTo>
                    <a:pt x="1716" y="3272"/>
                  </a:lnTo>
                  <a:lnTo>
                    <a:pt x="2492" y="0"/>
                  </a:lnTo>
                  <a:lnTo>
                    <a:pt x="1797" y="3272"/>
                  </a:lnTo>
                  <a:lnTo>
                    <a:pt x="980" y="6544"/>
                  </a:lnTo>
                  <a:lnTo>
                    <a:pt x="81"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1" name="Google Shape;1281;p7"/>
            <p:cNvSpPr/>
            <p:nvPr/>
          </p:nvSpPr>
          <p:spPr>
            <a:xfrm>
              <a:off x="750070" y="5069642"/>
              <a:ext cx="24130" cy="17145"/>
            </a:xfrm>
            <a:custGeom>
              <a:rect b="b" l="l" r="r" t="t"/>
              <a:pathLst>
                <a:path extrusionOk="0" h="17145" w="24129">
                  <a:moveTo>
                    <a:pt x="20266" y="16810"/>
                  </a:moveTo>
                  <a:lnTo>
                    <a:pt x="0" y="9366"/>
                  </a:lnTo>
                  <a:lnTo>
                    <a:pt x="1266" y="6258"/>
                  </a:lnTo>
                  <a:lnTo>
                    <a:pt x="2451" y="3149"/>
                  </a:lnTo>
                  <a:lnTo>
                    <a:pt x="3595" y="0"/>
                  </a:lnTo>
                  <a:lnTo>
                    <a:pt x="23943" y="7485"/>
                  </a:lnTo>
                  <a:lnTo>
                    <a:pt x="22799" y="10634"/>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2" name="Google Shape;1282;p7"/>
            <p:cNvSpPr/>
            <p:nvPr/>
          </p:nvSpPr>
          <p:spPr>
            <a:xfrm>
              <a:off x="707781" y="5054099"/>
              <a:ext cx="46355" cy="25400"/>
            </a:xfrm>
            <a:custGeom>
              <a:rect b="b" l="l" r="r" t="t"/>
              <a:pathLst>
                <a:path extrusionOk="0" h="25400" w="46354">
                  <a:moveTo>
                    <a:pt x="42289" y="24909"/>
                  </a:moveTo>
                  <a:lnTo>
                    <a:pt x="0" y="9325"/>
                  </a:lnTo>
                  <a:lnTo>
                    <a:pt x="1266" y="6257"/>
                  </a:lnTo>
                  <a:lnTo>
                    <a:pt x="3595" y="0"/>
                  </a:lnTo>
                  <a:lnTo>
                    <a:pt x="45884" y="15542"/>
                  </a:lnTo>
                  <a:lnTo>
                    <a:pt x="43555" y="21800"/>
                  </a:lnTo>
                  <a:lnTo>
                    <a:pt x="42289" y="2490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3" name="Google Shape;1283;p7"/>
            <p:cNvSpPr/>
            <p:nvPr/>
          </p:nvSpPr>
          <p:spPr>
            <a:xfrm>
              <a:off x="707740" y="5054058"/>
              <a:ext cx="3810" cy="9525"/>
            </a:xfrm>
            <a:custGeom>
              <a:rect b="b" l="l" r="r" t="t"/>
              <a:pathLst>
                <a:path extrusionOk="0" h="9525" w="3809">
                  <a:moveTo>
                    <a:pt x="3015" y="1709"/>
                  </a:moveTo>
                  <a:lnTo>
                    <a:pt x="3636" y="0"/>
                  </a:lnTo>
                  <a:lnTo>
                    <a:pt x="3015" y="1709"/>
                  </a:lnTo>
                  <a:close/>
                </a:path>
                <a:path extrusionOk="0" h="9525" w="3809">
                  <a:moveTo>
                    <a:pt x="40" y="9366"/>
                  </a:moveTo>
                  <a:lnTo>
                    <a:pt x="1225" y="6258"/>
                  </a:lnTo>
                  <a:lnTo>
                    <a:pt x="2344" y="3512"/>
                  </a:lnTo>
                  <a:lnTo>
                    <a:pt x="1307" y="6298"/>
                  </a:lnTo>
                  <a:lnTo>
                    <a:pt x="40" y="93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4" name="Google Shape;1284;p7"/>
            <p:cNvSpPr/>
            <p:nvPr/>
          </p:nvSpPr>
          <p:spPr>
            <a:xfrm>
              <a:off x="562200" y="5268916"/>
              <a:ext cx="18415" cy="24130"/>
            </a:xfrm>
            <a:custGeom>
              <a:rect b="b" l="l" r="r" t="t"/>
              <a:pathLst>
                <a:path extrusionOk="0" h="24129" w="18415">
                  <a:moveTo>
                    <a:pt x="9029" y="23764"/>
                  </a:moveTo>
                  <a:lnTo>
                    <a:pt x="0" y="4131"/>
                  </a:lnTo>
                  <a:lnTo>
                    <a:pt x="9111" y="0"/>
                  </a:lnTo>
                  <a:lnTo>
                    <a:pt x="18182" y="19632"/>
                  </a:lnTo>
                  <a:lnTo>
                    <a:pt x="15158" y="21064"/>
                  </a:lnTo>
                  <a:lnTo>
                    <a:pt x="9029"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5" name="Google Shape;1285;p7"/>
            <p:cNvSpPr/>
            <p:nvPr/>
          </p:nvSpPr>
          <p:spPr>
            <a:xfrm>
              <a:off x="543242" y="5227973"/>
              <a:ext cx="28575" cy="45085"/>
            </a:xfrm>
            <a:custGeom>
              <a:rect b="b" l="l" r="r" t="t"/>
              <a:pathLst>
                <a:path extrusionOk="0" h="45085" w="28575">
                  <a:moveTo>
                    <a:pt x="18958" y="45073"/>
                  </a:moveTo>
                  <a:lnTo>
                    <a:pt x="0" y="4131"/>
                  </a:lnTo>
                  <a:lnTo>
                    <a:pt x="6128" y="1431"/>
                  </a:lnTo>
                  <a:lnTo>
                    <a:pt x="9152" y="0"/>
                  </a:lnTo>
                  <a:lnTo>
                    <a:pt x="28070" y="40942"/>
                  </a:lnTo>
                  <a:lnTo>
                    <a:pt x="18958" y="450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6" name="Google Shape;1286;p7"/>
            <p:cNvSpPr/>
            <p:nvPr/>
          </p:nvSpPr>
          <p:spPr>
            <a:xfrm>
              <a:off x="543242" y="5227892"/>
              <a:ext cx="9525" cy="4445"/>
            </a:xfrm>
            <a:custGeom>
              <a:rect b="b" l="l" r="r" t="t"/>
              <a:pathLst>
                <a:path extrusionOk="0" h="4445" w="9525">
                  <a:moveTo>
                    <a:pt x="0" y="4212"/>
                  </a:moveTo>
                  <a:lnTo>
                    <a:pt x="3064" y="2822"/>
                  </a:lnTo>
                  <a:lnTo>
                    <a:pt x="6087" y="1431"/>
                  </a:lnTo>
                  <a:lnTo>
                    <a:pt x="9111" y="0"/>
                  </a:lnTo>
                  <a:lnTo>
                    <a:pt x="6128" y="1513"/>
                  </a:lnTo>
                  <a:lnTo>
                    <a:pt x="3105" y="2863"/>
                  </a:lnTo>
                  <a:lnTo>
                    <a:pt x="0" y="42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7" name="Google Shape;1287;p7"/>
            <p:cNvSpPr/>
            <p:nvPr/>
          </p:nvSpPr>
          <p:spPr>
            <a:xfrm>
              <a:off x="152139" y="5197092"/>
              <a:ext cx="22860" cy="22860"/>
            </a:xfrm>
            <a:custGeom>
              <a:rect b="b" l="l" r="r" t="t"/>
              <a:pathLst>
                <a:path extrusionOk="0" h="22860" w="22860">
                  <a:moveTo>
                    <a:pt x="7150" y="22291"/>
                  </a:moveTo>
                  <a:lnTo>
                    <a:pt x="2328" y="17669"/>
                  </a:lnTo>
                  <a:lnTo>
                    <a:pt x="0" y="15297"/>
                  </a:lnTo>
                  <a:lnTo>
                    <a:pt x="15281" y="0"/>
                  </a:lnTo>
                  <a:lnTo>
                    <a:pt x="17651" y="2372"/>
                  </a:lnTo>
                  <a:lnTo>
                    <a:pt x="22431" y="6994"/>
                  </a:lnTo>
                  <a:lnTo>
                    <a:pt x="7150"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8" name="Google Shape;1288;p7"/>
            <p:cNvSpPr/>
            <p:nvPr/>
          </p:nvSpPr>
          <p:spPr>
            <a:xfrm>
              <a:off x="167420" y="5165189"/>
              <a:ext cx="39370" cy="39370"/>
            </a:xfrm>
            <a:custGeom>
              <a:rect b="b" l="l" r="r" t="t"/>
              <a:pathLst>
                <a:path extrusionOk="0" h="39370" w="39370">
                  <a:moveTo>
                    <a:pt x="7150" y="38897"/>
                  </a:moveTo>
                  <a:lnTo>
                    <a:pt x="0" y="31903"/>
                  </a:lnTo>
                  <a:lnTo>
                    <a:pt x="31869" y="0"/>
                  </a:lnTo>
                  <a:lnTo>
                    <a:pt x="36568" y="4703"/>
                  </a:lnTo>
                  <a:lnTo>
                    <a:pt x="38979" y="6994"/>
                  </a:lnTo>
                  <a:lnTo>
                    <a:pt x="715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9" name="Google Shape;1289;p7"/>
            <p:cNvSpPr/>
            <p:nvPr/>
          </p:nvSpPr>
          <p:spPr>
            <a:xfrm>
              <a:off x="199290" y="5165148"/>
              <a:ext cx="7620" cy="7620"/>
            </a:xfrm>
            <a:custGeom>
              <a:rect b="b" l="l" r="r" t="t"/>
              <a:pathLst>
                <a:path extrusionOk="0" h="7620" w="7620">
                  <a:moveTo>
                    <a:pt x="7109" y="7035"/>
                  </a:moveTo>
                  <a:lnTo>
                    <a:pt x="4698" y="4744"/>
                  </a:lnTo>
                  <a:lnTo>
                    <a:pt x="2329" y="2413"/>
                  </a:lnTo>
                  <a:lnTo>
                    <a:pt x="0" y="40"/>
                  </a:lnTo>
                  <a:lnTo>
                    <a:pt x="2369" y="2413"/>
                  </a:lnTo>
                  <a:lnTo>
                    <a:pt x="4780" y="4662"/>
                  </a:lnTo>
                  <a:lnTo>
                    <a:pt x="7191"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0" name="Google Shape;1290;p7"/>
            <p:cNvSpPr/>
            <p:nvPr/>
          </p:nvSpPr>
          <p:spPr>
            <a:xfrm>
              <a:off x="123129" y="5165966"/>
              <a:ext cx="23495" cy="21590"/>
            </a:xfrm>
            <a:custGeom>
              <a:rect b="b" l="l" r="r" t="t"/>
              <a:pathLst>
                <a:path extrusionOk="0" h="21589" w="23494">
                  <a:moveTo>
                    <a:pt x="6210" y="21269"/>
                  </a:moveTo>
                  <a:lnTo>
                    <a:pt x="4085" y="18692"/>
                  </a:lnTo>
                  <a:lnTo>
                    <a:pt x="0" y="13375"/>
                  </a:lnTo>
                  <a:lnTo>
                    <a:pt x="16956" y="0"/>
                  </a:lnTo>
                  <a:lnTo>
                    <a:pt x="18999" y="2658"/>
                  </a:lnTo>
                  <a:lnTo>
                    <a:pt x="23248" y="7812"/>
                  </a:lnTo>
                  <a:lnTo>
                    <a:pt x="6210" y="2126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1" name="Google Shape;1291;p7"/>
            <p:cNvSpPr/>
            <p:nvPr/>
          </p:nvSpPr>
          <p:spPr>
            <a:xfrm>
              <a:off x="140086" y="5138071"/>
              <a:ext cx="41910" cy="36195"/>
            </a:xfrm>
            <a:custGeom>
              <a:rect b="b" l="l" r="r" t="t"/>
              <a:pathLst>
                <a:path extrusionOk="0" h="36195" w="41910">
                  <a:moveTo>
                    <a:pt x="6292" y="35707"/>
                  </a:moveTo>
                  <a:lnTo>
                    <a:pt x="2043" y="30553"/>
                  </a:lnTo>
                  <a:lnTo>
                    <a:pt x="0" y="27895"/>
                  </a:lnTo>
                  <a:lnTo>
                    <a:pt x="35383" y="0"/>
                  </a:lnTo>
                  <a:lnTo>
                    <a:pt x="39510" y="5235"/>
                  </a:lnTo>
                  <a:lnTo>
                    <a:pt x="41676" y="7771"/>
                  </a:lnTo>
                  <a:lnTo>
                    <a:pt x="6292" y="3570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2" name="Google Shape;1292;p7"/>
            <p:cNvSpPr/>
            <p:nvPr/>
          </p:nvSpPr>
          <p:spPr>
            <a:xfrm>
              <a:off x="175470" y="5138030"/>
              <a:ext cx="6350" cy="8255"/>
            </a:xfrm>
            <a:custGeom>
              <a:rect b="b" l="l" r="r" t="t"/>
              <a:pathLst>
                <a:path extrusionOk="0" h="8254" w="6350">
                  <a:moveTo>
                    <a:pt x="6292" y="7812"/>
                  </a:moveTo>
                  <a:lnTo>
                    <a:pt x="4126" y="5276"/>
                  </a:lnTo>
                  <a:lnTo>
                    <a:pt x="2042" y="2658"/>
                  </a:lnTo>
                  <a:lnTo>
                    <a:pt x="0" y="40"/>
                  </a:lnTo>
                  <a:lnTo>
                    <a:pt x="2124" y="2617"/>
                  </a:lnTo>
                  <a:lnTo>
                    <a:pt x="4167" y="5235"/>
                  </a:lnTo>
                  <a:lnTo>
                    <a:pt x="6292" y="78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3" name="Google Shape;1293;p7"/>
            <p:cNvSpPr/>
            <p:nvPr/>
          </p:nvSpPr>
          <p:spPr>
            <a:xfrm>
              <a:off x="98246" y="5132222"/>
              <a:ext cx="24130" cy="20320"/>
            </a:xfrm>
            <a:custGeom>
              <a:rect b="b" l="l" r="r" t="t"/>
              <a:pathLst>
                <a:path extrusionOk="0" h="20320" w="24130">
                  <a:moveTo>
                    <a:pt x="5393" y="19755"/>
                  </a:moveTo>
                  <a:lnTo>
                    <a:pt x="1716" y="14192"/>
                  </a:lnTo>
                  <a:lnTo>
                    <a:pt x="0" y="11329"/>
                  </a:lnTo>
                  <a:lnTo>
                    <a:pt x="18427" y="0"/>
                  </a:lnTo>
                  <a:lnTo>
                    <a:pt x="21982" y="5685"/>
                  </a:lnTo>
                  <a:lnTo>
                    <a:pt x="23779" y="8466"/>
                  </a:lnTo>
                  <a:lnTo>
                    <a:pt x="5393" y="197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4" name="Google Shape;1294;p7"/>
            <p:cNvSpPr/>
            <p:nvPr/>
          </p:nvSpPr>
          <p:spPr>
            <a:xfrm>
              <a:off x="116673" y="5108621"/>
              <a:ext cx="43815" cy="32384"/>
            </a:xfrm>
            <a:custGeom>
              <a:rect b="b" l="l" r="r" t="t"/>
              <a:pathLst>
                <a:path extrusionOk="0" h="32385" w="43814">
                  <a:moveTo>
                    <a:pt x="5352" y="32067"/>
                  </a:moveTo>
                  <a:lnTo>
                    <a:pt x="0" y="23600"/>
                  </a:lnTo>
                  <a:lnTo>
                    <a:pt x="38407" y="0"/>
                  </a:lnTo>
                  <a:lnTo>
                    <a:pt x="41921" y="5644"/>
                  </a:lnTo>
                  <a:lnTo>
                    <a:pt x="43760" y="8466"/>
                  </a:lnTo>
                  <a:lnTo>
                    <a:pt x="5352" y="320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5" name="Google Shape;1295;p7"/>
            <p:cNvSpPr/>
            <p:nvPr/>
          </p:nvSpPr>
          <p:spPr>
            <a:xfrm>
              <a:off x="155081" y="5108581"/>
              <a:ext cx="5715" cy="8890"/>
            </a:xfrm>
            <a:custGeom>
              <a:rect b="b" l="l" r="r" t="t"/>
              <a:pathLst>
                <a:path extrusionOk="0" h="8889" w="5714">
                  <a:moveTo>
                    <a:pt x="5352" y="8507"/>
                  </a:moveTo>
                  <a:lnTo>
                    <a:pt x="3513" y="5685"/>
                  </a:lnTo>
                  <a:lnTo>
                    <a:pt x="1716" y="2863"/>
                  </a:lnTo>
                  <a:lnTo>
                    <a:pt x="0" y="40"/>
                  </a:lnTo>
                  <a:lnTo>
                    <a:pt x="1756" y="2863"/>
                  </a:lnTo>
                  <a:lnTo>
                    <a:pt x="3595" y="5644"/>
                  </a:lnTo>
                  <a:lnTo>
                    <a:pt x="5393" y="84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6" name="Google Shape;1296;p7"/>
            <p:cNvSpPr/>
            <p:nvPr/>
          </p:nvSpPr>
          <p:spPr>
            <a:xfrm>
              <a:off x="77571" y="5095574"/>
              <a:ext cx="24130" cy="18415"/>
            </a:xfrm>
            <a:custGeom>
              <a:rect b="b" l="l" r="r" t="t"/>
              <a:pathLst>
                <a:path extrusionOk="0" h="18414" w="24130">
                  <a:moveTo>
                    <a:pt x="4249" y="18119"/>
                  </a:moveTo>
                  <a:lnTo>
                    <a:pt x="2778" y="15133"/>
                  </a:lnTo>
                  <a:lnTo>
                    <a:pt x="0" y="9080"/>
                  </a:lnTo>
                  <a:lnTo>
                    <a:pt x="19571" y="0"/>
                  </a:lnTo>
                  <a:lnTo>
                    <a:pt x="22390" y="6053"/>
                  </a:lnTo>
                  <a:lnTo>
                    <a:pt x="23902" y="9039"/>
                  </a:lnTo>
                  <a:lnTo>
                    <a:pt x="4249" y="181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7" name="Google Shape;1297;p7"/>
            <p:cNvSpPr/>
            <p:nvPr/>
          </p:nvSpPr>
          <p:spPr>
            <a:xfrm>
              <a:off x="97143" y="5076636"/>
              <a:ext cx="45720" cy="28575"/>
            </a:xfrm>
            <a:custGeom>
              <a:rect b="b" l="l" r="r" t="t"/>
              <a:pathLst>
                <a:path extrusionOk="0" h="28575" w="45719">
                  <a:moveTo>
                    <a:pt x="4331" y="27977"/>
                  </a:moveTo>
                  <a:lnTo>
                    <a:pt x="2819" y="24991"/>
                  </a:lnTo>
                  <a:lnTo>
                    <a:pt x="0" y="18937"/>
                  </a:lnTo>
                  <a:lnTo>
                    <a:pt x="40899" y="0"/>
                  </a:lnTo>
                  <a:lnTo>
                    <a:pt x="43719" y="6053"/>
                  </a:lnTo>
                  <a:lnTo>
                    <a:pt x="45230" y="9039"/>
                  </a:lnTo>
                  <a:lnTo>
                    <a:pt x="4331" y="2797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8" name="Google Shape;1298;p7"/>
            <p:cNvSpPr/>
            <p:nvPr/>
          </p:nvSpPr>
          <p:spPr>
            <a:xfrm>
              <a:off x="138043" y="5076595"/>
              <a:ext cx="4445" cy="9525"/>
            </a:xfrm>
            <a:custGeom>
              <a:rect b="b" l="l" r="r" t="t"/>
              <a:pathLst>
                <a:path extrusionOk="0" h="9525" w="4444">
                  <a:moveTo>
                    <a:pt x="4331" y="9080"/>
                  </a:moveTo>
                  <a:lnTo>
                    <a:pt x="2819" y="6094"/>
                  </a:lnTo>
                  <a:lnTo>
                    <a:pt x="1389" y="3067"/>
                  </a:lnTo>
                  <a:lnTo>
                    <a:pt x="0" y="40"/>
                  </a:lnTo>
                  <a:lnTo>
                    <a:pt x="1470" y="3067"/>
                  </a:lnTo>
                  <a:lnTo>
                    <a:pt x="2901" y="6053"/>
                  </a:lnTo>
                  <a:lnTo>
                    <a:pt x="4412" y="90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9" name="Google Shape;1299;p7"/>
            <p:cNvSpPr/>
            <p:nvPr/>
          </p:nvSpPr>
          <p:spPr>
            <a:xfrm>
              <a:off x="58449" y="5047596"/>
              <a:ext cx="24130" cy="15875"/>
            </a:xfrm>
            <a:custGeom>
              <a:rect b="b" l="l" r="r" t="t"/>
              <a:pathLst>
                <a:path extrusionOk="0" h="15875" w="24130">
                  <a:moveTo>
                    <a:pt x="2941" y="15706"/>
                  </a:moveTo>
                  <a:lnTo>
                    <a:pt x="939" y="9325"/>
                  </a:lnTo>
                  <a:lnTo>
                    <a:pt x="0" y="6135"/>
                  </a:lnTo>
                  <a:lnTo>
                    <a:pt x="20715" y="0"/>
                  </a:lnTo>
                  <a:lnTo>
                    <a:pt x="22635" y="6380"/>
                  </a:lnTo>
                  <a:lnTo>
                    <a:pt x="23657" y="9571"/>
                  </a:lnTo>
                  <a:lnTo>
                    <a:pt x="2941" y="157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0" name="Google Shape;1300;p7"/>
            <p:cNvSpPr/>
            <p:nvPr/>
          </p:nvSpPr>
          <p:spPr>
            <a:xfrm>
              <a:off x="79165" y="5034793"/>
              <a:ext cx="46355" cy="22860"/>
            </a:xfrm>
            <a:custGeom>
              <a:rect b="b" l="l" r="r" t="t"/>
              <a:pathLst>
                <a:path extrusionOk="0" h="22860" w="46355">
                  <a:moveTo>
                    <a:pt x="2941" y="22373"/>
                  </a:moveTo>
                  <a:lnTo>
                    <a:pt x="0" y="12802"/>
                  </a:lnTo>
                  <a:lnTo>
                    <a:pt x="43187" y="0"/>
                  </a:lnTo>
                  <a:lnTo>
                    <a:pt x="45108" y="6380"/>
                  </a:lnTo>
                  <a:lnTo>
                    <a:pt x="46170" y="9530"/>
                  </a:lnTo>
                  <a:lnTo>
                    <a:pt x="2941" y="22373"/>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1" name="Google Shape;1301;p7"/>
            <p:cNvSpPr/>
            <p:nvPr/>
          </p:nvSpPr>
          <p:spPr>
            <a:xfrm>
              <a:off x="122353" y="5034753"/>
              <a:ext cx="3175" cy="10160"/>
            </a:xfrm>
            <a:custGeom>
              <a:rect b="b" l="l" r="r" t="t"/>
              <a:pathLst>
                <a:path extrusionOk="0" h="10160" w="3175">
                  <a:moveTo>
                    <a:pt x="2982" y="9571"/>
                  </a:moveTo>
                  <a:lnTo>
                    <a:pt x="1920" y="6421"/>
                  </a:lnTo>
                  <a:lnTo>
                    <a:pt x="939" y="3231"/>
                  </a:lnTo>
                  <a:lnTo>
                    <a:pt x="0" y="40"/>
                  </a:lnTo>
                  <a:lnTo>
                    <a:pt x="1021" y="3190"/>
                  </a:lnTo>
                  <a:lnTo>
                    <a:pt x="2002" y="6380"/>
                  </a:lnTo>
                  <a:lnTo>
                    <a:pt x="3064"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2" name="Google Shape;1302;p7"/>
            <p:cNvSpPr/>
            <p:nvPr/>
          </p:nvSpPr>
          <p:spPr>
            <a:xfrm>
              <a:off x="414372" y="5302579"/>
              <a:ext cx="10160" cy="22225"/>
            </a:xfrm>
            <a:custGeom>
              <a:rect b="b" l="l" r="r" t="t"/>
              <a:pathLst>
                <a:path extrusionOk="0" h="22225" w="10159">
                  <a:moveTo>
                    <a:pt x="7150" y="21759"/>
                  </a:moveTo>
                  <a:lnTo>
                    <a:pt x="5720" y="21759"/>
                  </a:lnTo>
                  <a:lnTo>
                    <a:pt x="3759" y="21759"/>
                  </a:lnTo>
                  <a:lnTo>
                    <a:pt x="1920" y="21637"/>
                  </a:lnTo>
                  <a:lnTo>
                    <a:pt x="0" y="21637"/>
                  </a:lnTo>
                  <a:lnTo>
                    <a:pt x="0" y="0"/>
                  </a:lnTo>
                  <a:lnTo>
                    <a:pt x="10051" y="40"/>
                  </a:lnTo>
                  <a:lnTo>
                    <a:pt x="10051" y="21678"/>
                  </a:lnTo>
                  <a:lnTo>
                    <a:pt x="8580" y="21678"/>
                  </a:lnTo>
                  <a:lnTo>
                    <a:pt x="7150"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3" name="Google Shape;1303;p7"/>
            <p:cNvSpPr/>
            <p:nvPr/>
          </p:nvSpPr>
          <p:spPr>
            <a:xfrm>
              <a:off x="414372" y="5257505"/>
              <a:ext cx="10160" cy="45720"/>
            </a:xfrm>
            <a:custGeom>
              <a:rect b="b" l="l" r="r" t="t"/>
              <a:pathLst>
                <a:path extrusionOk="0" h="45720" w="10159">
                  <a:moveTo>
                    <a:pt x="10051" y="45114"/>
                  </a:moveTo>
                  <a:lnTo>
                    <a:pt x="5720" y="45114"/>
                  </a:lnTo>
                  <a:lnTo>
                    <a:pt x="0" y="45074"/>
                  </a:lnTo>
                  <a:lnTo>
                    <a:pt x="0" y="0"/>
                  </a:lnTo>
                  <a:lnTo>
                    <a:pt x="10051" y="0"/>
                  </a:lnTo>
                  <a:lnTo>
                    <a:pt x="10051"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4" name="Google Shape;1304;p7"/>
            <p:cNvSpPr/>
            <p:nvPr/>
          </p:nvSpPr>
          <p:spPr>
            <a:xfrm>
              <a:off x="414372" y="5257382"/>
              <a:ext cx="10160" cy="635"/>
            </a:xfrm>
            <a:custGeom>
              <a:rect b="b" l="l" r="r" t="t"/>
              <a:pathLst>
                <a:path extrusionOk="0" h="635" w="10159">
                  <a:moveTo>
                    <a:pt x="3739" y="162"/>
                  </a:moveTo>
                  <a:lnTo>
                    <a:pt x="1920" y="122"/>
                  </a:lnTo>
                  <a:lnTo>
                    <a:pt x="0" y="122"/>
                  </a:lnTo>
                  <a:lnTo>
                    <a:pt x="1920" y="40"/>
                  </a:lnTo>
                  <a:lnTo>
                    <a:pt x="3739" y="162"/>
                  </a:lnTo>
                  <a:close/>
                </a:path>
                <a:path extrusionOk="0" h="635" w="10159">
                  <a:moveTo>
                    <a:pt x="8580" y="163"/>
                  </a:moveTo>
                  <a:lnTo>
                    <a:pt x="7150" y="163"/>
                  </a:lnTo>
                  <a:lnTo>
                    <a:pt x="8580" y="81"/>
                  </a:lnTo>
                  <a:lnTo>
                    <a:pt x="10051" y="40"/>
                  </a:lnTo>
                  <a:lnTo>
                    <a:pt x="8580" y="16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5" name="Google Shape;1305;p7"/>
            <p:cNvSpPr/>
            <p:nvPr/>
          </p:nvSpPr>
          <p:spPr>
            <a:xfrm>
              <a:off x="473822" y="5296975"/>
              <a:ext cx="13970" cy="23495"/>
            </a:xfrm>
            <a:custGeom>
              <a:rect b="b" l="l" r="r" t="t"/>
              <a:pathLst>
                <a:path extrusionOk="0" h="23495" w="13970">
                  <a:moveTo>
                    <a:pt x="3636" y="23027"/>
                  </a:moveTo>
                  <a:lnTo>
                    <a:pt x="0" y="1636"/>
                  </a:lnTo>
                  <a:lnTo>
                    <a:pt x="6578" y="572"/>
                  </a:lnTo>
                  <a:lnTo>
                    <a:pt x="9847" y="0"/>
                  </a:lnTo>
                  <a:lnTo>
                    <a:pt x="13483" y="21269"/>
                  </a:lnTo>
                  <a:lnTo>
                    <a:pt x="6946" y="22536"/>
                  </a:lnTo>
                  <a:lnTo>
                    <a:pt x="3636" y="2302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6" name="Google Shape;1306;p7"/>
            <p:cNvSpPr/>
            <p:nvPr/>
          </p:nvSpPr>
          <p:spPr>
            <a:xfrm>
              <a:off x="466182" y="5252515"/>
              <a:ext cx="17780" cy="46355"/>
            </a:xfrm>
            <a:custGeom>
              <a:rect b="b" l="l" r="r" t="t"/>
              <a:pathLst>
                <a:path extrusionOk="0" h="46354" w="17779">
                  <a:moveTo>
                    <a:pt x="7640" y="46096"/>
                  </a:moveTo>
                  <a:lnTo>
                    <a:pt x="0" y="1636"/>
                  </a:lnTo>
                  <a:lnTo>
                    <a:pt x="9846" y="0"/>
                  </a:lnTo>
                  <a:lnTo>
                    <a:pt x="17487" y="44460"/>
                  </a:lnTo>
                  <a:lnTo>
                    <a:pt x="7640" y="4609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7" name="Google Shape;1307;p7"/>
            <p:cNvSpPr/>
            <p:nvPr/>
          </p:nvSpPr>
          <p:spPr>
            <a:xfrm>
              <a:off x="466182" y="5252392"/>
              <a:ext cx="10160" cy="1905"/>
            </a:xfrm>
            <a:custGeom>
              <a:rect b="b" l="l" r="r" t="t"/>
              <a:pathLst>
                <a:path extrusionOk="0" h="1904" w="10159">
                  <a:moveTo>
                    <a:pt x="0" y="1758"/>
                  </a:moveTo>
                  <a:lnTo>
                    <a:pt x="3309" y="1227"/>
                  </a:lnTo>
                  <a:lnTo>
                    <a:pt x="9846" y="0"/>
                  </a:lnTo>
                  <a:lnTo>
                    <a:pt x="3309" y="1267"/>
                  </a:lnTo>
                  <a:lnTo>
                    <a:pt x="0" y="175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8" name="Google Shape;1308;p7"/>
            <p:cNvSpPr/>
            <p:nvPr/>
          </p:nvSpPr>
          <p:spPr>
            <a:xfrm>
              <a:off x="200312" y="5235868"/>
              <a:ext cx="20955" cy="23495"/>
            </a:xfrm>
            <a:custGeom>
              <a:rect b="b" l="l" r="r" t="t"/>
              <a:pathLst>
                <a:path extrusionOk="0" h="23495" w="20954">
                  <a:moveTo>
                    <a:pt x="8171" y="23477"/>
                  </a:moveTo>
                  <a:lnTo>
                    <a:pt x="5393" y="21555"/>
                  </a:lnTo>
                  <a:lnTo>
                    <a:pt x="0" y="17628"/>
                  </a:lnTo>
                  <a:lnTo>
                    <a:pt x="12461" y="0"/>
                  </a:lnTo>
                  <a:lnTo>
                    <a:pt x="15158" y="1963"/>
                  </a:lnTo>
                  <a:lnTo>
                    <a:pt x="17896" y="3885"/>
                  </a:lnTo>
                  <a:lnTo>
                    <a:pt x="20674" y="5767"/>
                  </a:lnTo>
                  <a:lnTo>
                    <a:pt x="8171" y="2347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9" name="Google Shape;1309;p7"/>
            <p:cNvSpPr/>
            <p:nvPr/>
          </p:nvSpPr>
          <p:spPr>
            <a:xfrm>
              <a:off x="212774" y="5199056"/>
              <a:ext cx="34290" cy="43180"/>
            </a:xfrm>
            <a:custGeom>
              <a:rect b="b" l="l" r="r" t="t"/>
              <a:pathLst>
                <a:path extrusionOk="0" h="43179" w="34289">
                  <a:moveTo>
                    <a:pt x="8212" y="42578"/>
                  </a:moveTo>
                  <a:lnTo>
                    <a:pt x="2696" y="38775"/>
                  </a:lnTo>
                  <a:lnTo>
                    <a:pt x="0" y="36811"/>
                  </a:lnTo>
                  <a:lnTo>
                    <a:pt x="26027" y="0"/>
                  </a:lnTo>
                  <a:lnTo>
                    <a:pt x="28723" y="1963"/>
                  </a:lnTo>
                  <a:lnTo>
                    <a:pt x="34198" y="5726"/>
                  </a:lnTo>
                  <a:lnTo>
                    <a:pt x="8212" y="425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0" name="Google Shape;1310;p7"/>
            <p:cNvSpPr/>
            <p:nvPr/>
          </p:nvSpPr>
          <p:spPr>
            <a:xfrm>
              <a:off x="238801" y="5199015"/>
              <a:ext cx="8255" cy="6350"/>
            </a:xfrm>
            <a:custGeom>
              <a:rect b="b" l="l" r="r" t="t"/>
              <a:pathLst>
                <a:path extrusionOk="0" h="6350" w="8254">
                  <a:moveTo>
                    <a:pt x="5433" y="3885"/>
                  </a:moveTo>
                  <a:lnTo>
                    <a:pt x="2584" y="1922"/>
                  </a:lnTo>
                  <a:lnTo>
                    <a:pt x="0" y="40"/>
                  </a:lnTo>
                  <a:lnTo>
                    <a:pt x="2849" y="2004"/>
                  </a:lnTo>
                  <a:lnTo>
                    <a:pt x="5433" y="3885"/>
                  </a:lnTo>
                  <a:close/>
                </a:path>
                <a:path extrusionOk="0" h="6350" w="8254">
                  <a:moveTo>
                    <a:pt x="8212" y="5767"/>
                  </a:moveTo>
                  <a:lnTo>
                    <a:pt x="5435" y="3886"/>
                  </a:lnTo>
                  <a:lnTo>
                    <a:pt x="8212" y="57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1" name="Google Shape;1311;p7"/>
            <p:cNvSpPr/>
            <p:nvPr/>
          </p:nvSpPr>
          <p:spPr>
            <a:xfrm>
              <a:off x="370694" y="5299593"/>
              <a:ext cx="12700" cy="22860"/>
            </a:xfrm>
            <a:custGeom>
              <a:rect b="b" l="l" r="r" t="t"/>
              <a:pathLst>
                <a:path extrusionOk="0" h="22860" w="12700">
                  <a:moveTo>
                    <a:pt x="9969" y="22659"/>
                  </a:moveTo>
                  <a:lnTo>
                    <a:pt x="6619" y="22332"/>
                  </a:lnTo>
                  <a:lnTo>
                    <a:pt x="0" y="21432"/>
                  </a:lnTo>
                  <a:lnTo>
                    <a:pt x="2533" y="0"/>
                  </a:lnTo>
                  <a:lnTo>
                    <a:pt x="9152" y="818"/>
                  </a:lnTo>
                  <a:lnTo>
                    <a:pt x="12502" y="1145"/>
                  </a:lnTo>
                  <a:lnTo>
                    <a:pt x="9969" y="226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2" name="Google Shape;1312;p7"/>
            <p:cNvSpPr/>
            <p:nvPr/>
          </p:nvSpPr>
          <p:spPr>
            <a:xfrm>
              <a:off x="373227" y="5254805"/>
              <a:ext cx="15875" cy="46355"/>
            </a:xfrm>
            <a:custGeom>
              <a:rect b="b" l="l" r="r" t="t"/>
              <a:pathLst>
                <a:path extrusionOk="0" h="46354" w="15875">
                  <a:moveTo>
                    <a:pt x="9969" y="45932"/>
                  </a:moveTo>
                  <a:lnTo>
                    <a:pt x="0" y="44787"/>
                  </a:lnTo>
                  <a:lnTo>
                    <a:pt x="5311" y="0"/>
                  </a:lnTo>
                  <a:lnTo>
                    <a:pt x="11930" y="817"/>
                  </a:lnTo>
                  <a:lnTo>
                    <a:pt x="15281" y="1145"/>
                  </a:lnTo>
                  <a:lnTo>
                    <a:pt x="9969"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3" name="Google Shape;1313;p7"/>
            <p:cNvSpPr/>
            <p:nvPr/>
          </p:nvSpPr>
          <p:spPr>
            <a:xfrm>
              <a:off x="378539" y="5254682"/>
              <a:ext cx="6985" cy="1270"/>
            </a:xfrm>
            <a:custGeom>
              <a:rect b="b" l="l" r="r" t="t"/>
              <a:pathLst>
                <a:path extrusionOk="0" h="1270" w="6985">
                  <a:moveTo>
                    <a:pt x="6388" y="912"/>
                  </a:moveTo>
                  <a:lnTo>
                    <a:pt x="0" y="122"/>
                  </a:lnTo>
                  <a:lnTo>
                    <a:pt x="3309" y="449"/>
                  </a:lnTo>
                  <a:lnTo>
                    <a:pt x="6388" y="91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4" name="Google Shape;1314;p7"/>
            <p:cNvSpPr/>
            <p:nvPr/>
          </p:nvSpPr>
          <p:spPr>
            <a:xfrm>
              <a:off x="286279" y="5279510"/>
              <a:ext cx="17145" cy="24130"/>
            </a:xfrm>
            <a:custGeom>
              <a:rect b="b" l="l" r="r" t="t"/>
              <a:pathLst>
                <a:path extrusionOk="0" h="24129" w="17145">
                  <a:moveTo>
                    <a:pt x="9397" y="23723"/>
                  </a:moveTo>
                  <a:lnTo>
                    <a:pt x="3105" y="21473"/>
                  </a:lnTo>
                  <a:lnTo>
                    <a:pt x="0" y="20287"/>
                  </a:lnTo>
                  <a:lnTo>
                    <a:pt x="7477" y="0"/>
                  </a:lnTo>
                  <a:lnTo>
                    <a:pt x="10582" y="1186"/>
                  </a:lnTo>
                  <a:lnTo>
                    <a:pt x="16874" y="3435"/>
                  </a:lnTo>
                  <a:lnTo>
                    <a:pt x="9397"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5" name="Google Shape;1315;p7"/>
            <p:cNvSpPr/>
            <p:nvPr/>
          </p:nvSpPr>
          <p:spPr>
            <a:xfrm>
              <a:off x="293756" y="5237176"/>
              <a:ext cx="25400" cy="46355"/>
            </a:xfrm>
            <a:custGeom>
              <a:rect b="b" l="l" r="r" t="t"/>
              <a:pathLst>
                <a:path extrusionOk="0" h="46354" w="25400">
                  <a:moveTo>
                    <a:pt x="9397" y="45769"/>
                  </a:moveTo>
                  <a:lnTo>
                    <a:pt x="3105" y="43519"/>
                  </a:lnTo>
                  <a:lnTo>
                    <a:pt x="0" y="42333"/>
                  </a:lnTo>
                  <a:lnTo>
                    <a:pt x="15526" y="0"/>
                  </a:lnTo>
                  <a:lnTo>
                    <a:pt x="21777" y="2331"/>
                  </a:lnTo>
                  <a:lnTo>
                    <a:pt x="24964" y="3394"/>
                  </a:lnTo>
                  <a:lnTo>
                    <a:pt x="9397" y="4576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6" name="Google Shape;1316;p7"/>
            <p:cNvSpPr/>
            <p:nvPr/>
          </p:nvSpPr>
          <p:spPr>
            <a:xfrm>
              <a:off x="309283" y="5237095"/>
              <a:ext cx="9525" cy="3810"/>
            </a:xfrm>
            <a:custGeom>
              <a:rect b="b" l="l" r="r" t="t"/>
              <a:pathLst>
                <a:path extrusionOk="0" h="3810" w="9525">
                  <a:moveTo>
                    <a:pt x="9438" y="3476"/>
                  </a:moveTo>
                  <a:lnTo>
                    <a:pt x="6251" y="2413"/>
                  </a:lnTo>
                  <a:lnTo>
                    <a:pt x="3146" y="1267"/>
                  </a:lnTo>
                  <a:lnTo>
                    <a:pt x="0" y="81"/>
                  </a:lnTo>
                  <a:lnTo>
                    <a:pt x="3146" y="1186"/>
                  </a:lnTo>
                  <a:lnTo>
                    <a:pt x="6292" y="2331"/>
                  </a:lnTo>
                  <a:lnTo>
                    <a:pt x="9438" y="33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7" name="Google Shape;1317;p7"/>
            <p:cNvSpPr/>
            <p:nvPr/>
          </p:nvSpPr>
          <p:spPr>
            <a:xfrm>
              <a:off x="237330" y="5258036"/>
              <a:ext cx="19685" cy="24130"/>
            </a:xfrm>
            <a:custGeom>
              <a:rect b="b" l="l" r="r" t="t"/>
              <a:pathLst>
                <a:path extrusionOk="0" h="24129" w="19685">
                  <a:moveTo>
                    <a:pt x="8825" y="23723"/>
                  </a:moveTo>
                  <a:lnTo>
                    <a:pt x="2900" y="20614"/>
                  </a:lnTo>
                  <a:lnTo>
                    <a:pt x="0" y="19019"/>
                  </a:lnTo>
                  <a:lnTo>
                    <a:pt x="10337" y="0"/>
                  </a:lnTo>
                  <a:lnTo>
                    <a:pt x="16180" y="3190"/>
                  </a:lnTo>
                  <a:lnTo>
                    <a:pt x="19121" y="4744"/>
                  </a:lnTo>
                  <a:lnTo>
                    <a:pt x="8825"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8" name="Google Shape;1318;p7"/>
            <p:cNvSpPr/>
            <p:nvPr/>
          </p:nvSpPr>
          <p:spPr>
            <a:xfrm>
              <a:off x="247667" y="5218402"/>
              <a:ext cx="30480" cy="44450"/>
            </a:xfrm>
            <a:custGeom>
              <a:rect b="b" l="l" r="r" t="t"/>
              <a:pathLst>
                <a:path extrusionOk="0" h="44450" w="30479">
                  <a:moveTo>
                    <a:pt x="8784" y="44378"/>
                  </a:moveTo>
                  <a:lnTo>
                    <a:pt x="0" y="39634"/>
                  </a:lnTo>
                  <a:lnTo>
                    <a:pt x="21491" y="0"/>
                  </a:lnTo>
                  <a:lnTo>
                    <a:pt x="30317" y="4744"/>
                  </a:lnTo>
                  <a:lnTo>
                    <a:pt x="8784" y="443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9" name="Google Shape;1319;p7"/>
            <p:cNvSpPr/>
            <p:nvPr/>
          </p:nvSpPr>
          <p:spPr>
            <a:xfrm>
              <a:off x="269159" y="5218362"/>
              <a:ext cx="8890" cy="5080"/>
            </a:xfrm>
            <a:custGeom>
              <a:rect b="b" l="l" r="r" t="t"/>
              <a:pathLst>
                <a:path extrusionOk="0" h="5079" w="8889">
                  <a:moveTo>
                    <a:pt x="8825" y="4785"/>
                  </a:moveTo>
                  <a:lnTo>
                    <a:pt x="5842" y="3231"/>
                  </a:lnTo>
                  <a:lnTo>
                    <a:pt x="2900" y="1636"/>
                  </a:lnTo>
                  <a:lnTo>
                    <a:pt x="0" y="40"/>
                  </a:lnTo>
                  <a:lnTo>
                    <a:pt x="2941" y="1595"/>
                  </a:lnTo>
                  <a:lnTo>
                    <a:pt x="5883" y="3149"/>
                  </a:lnTo>
                  <a:lnTo>
                    <a:pt x="8866" y="47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0" name="Google Shape;1320;p7"/>
            <p:cNvSpPr/>
            <p:nvPr/>
          </p:nvSpPr>
          <p:spPr>
            <a:xfrm>
              <a:off x="628841" y="3328199"/>
              <a:ext cx="754380" cy="755015"/>
            </a:xfrm>
            <a:custGeom>
              <a:rect b="b" l="l" r="r" t="t"/>
              <a:pathLst>
                <a:path extrusionOk="0" h="755014" w="754380">
                  <a:moveTo>
                    <a:pt x="377006" y="754846"/>
                  </a:moveTo>
                  <a:lnTo>
                    <a:pt x="329714" y="751905"/>
                  </a:lnTo>
                  <a:lnTo>
                    <a:pt x="284176" y="743319"/>
                  </a:lnTo>
                  <a:lnTo>
                    <a:pt x="240744" y="729442"/>
                  </a:lnTo>
                  <a:lnTo>
                    <a:pt x="199772" y="710627"/>
                  </a:lnTo>
                  <a:lnTo>
                    <a:pt x="161613" y="687228"/>
                  </a:lnTo>
                  <a:lnTo>
                    <a:pt x="126620" y="659599"/>
                  </a:lnTo>
                  <a:lnTo>
                    <a:pt x="95146" y="628092"/>
                  </a:lnTo>
                  <a:lnTo>
                    <a:pt x="67546" y="593062"/>
                  </a:lnTo>
                  <a:lnTo>
                    <a:pt x="44171" y="554863"/>
                  </a:lnTo>
                  <a:lnTo>
                    <a:pt x="25376" y="513848"/>
                  </a:lnTo>
                  <a:lnTo>
                    <a:pt x="11513" y="470370"/>
                  </a:lnTo>
                  <a:lnTo>
                    <a:pt x="2937" y="424784"/>
                  </a:lnTo>
                  <a:lnTo>
                    <a:pt x="0" y="377443"/>
                  </a:lnTo>
                  <a:lnTo>
                    <a:pt x="2937" y="330101"/>
                  </a:lnTo>
                  <a:lnTo>
                    <a:pt x="11513" y="284513"/>
                  </a:lnTo>
                  <a:lnTo>
                    <a:pt x="25376" y="241033"/>
                  </a:lnTo>
                  <a:lnTo>
                    <a:pt x="44171" y="200014"/>
                  </a:lnTo>
                  <a:lnTo>
                    <a:pt x="67546" y="161810"/>
                  </a:lnTo>
                  <a:lnTo>
                    <a:pt x="95146" y="126776"/>
                  </a:lnTo>
                  <a:lnTo>
                    <a:pt x="126620" y="95264"/>
                  </a:lnTo>
                  <a:lnTo>
                    <a:pt x="161613" y="67630"/>
                  </a:lnTo>
                  <a:lnTo>
                    <a:pt x="199772" y="44227"/>
                  </a:lnTo>
                  <a:lnTo>
                    <a:pt x="240744" y="25408"/>
                  </a:lnTo>
                  <a:lnTo>
                    <a:pt x="284176" y="11528"/>
                  </a:lnTo>
                  <a:lnTo>
                    <a:pt x="329714" y="2941"/>
                  </a:lnTo>
                  <a:lnTo>
                    <a:pt x="377006" y="0"/>
                  </a:lnTo>
                  <a:lnTo>
                    <a:pt x="424298" y="2941"/>
                  </a:lnTo>
                  <a:lnTo>
                    <a:pt x="469838" y="11528"/>
                  </a:lnTo>
                  <a:lnTo>
                    <a:pt x="513273" y="25408"/>
                  </a:lnTo>
                  <a:lnTo>
                    <a:pt x="554249" y="44227"/>
                  </a:lnTo>
                  <a:lnTo>
                    <a:pt x="592412" y="67630"/>
                  </a:lnTo>
                  <a:lnTo>
                    <a:pt x="627410" y="95264"/>
                  </a:lnTo>
                  <a:lnTo>
                    <a:pt x="658888" y="126776"/>
                  </a:lnTo>
                  <a:lnTo>
                    <a:pt x="686493" y="161810"/>
                  </a:lnTo>
                  <a:lnTo>
                    <a:pt x="709872" y="200014"/>
                  </a:lnTo>
                  <a:lnTo>
                    <a:pt x="728671" y="241033"/>
                  </a:lnTo>
                  <a:lnTo>
                    <a:pt x="742536" y="284513"/>
                  </a:lnTo>
                  <a:lnTo>
                    <a:pt x="751115" y="330101"/>
                  </a:lnTo>
                  <a:lnTo>
                    <a:pt x="754053" y="377443"/>
                  </a:lnTo>
                  <a:lnTo>
                    <a:pt x="751115" y="424784"/>
                  </a:lnTo>
                  <a:lnTo>
                    <a:pt x="742536" y="470370"/>
                  </a:lnTo>
                  <a:lnTo>
                    <a:pt x="728671" y="513848"/>
                  </a:lnTo>
                  <a:lnTo>
                    <a:pt x="709872" y="554863"/>
                  </a:lnTo>
                  <a:lnTo>
                    <a:pt x="686493" y="593062"/>
                  </a:lnTo>
                  <a:lnTo>
                    <a:pt x="658888" y="628092"/>
                  </a:lnTo>
                  <a:lnTo>
                    <a:pt x="627410" y="659599"/>
                  </a:lnTo>
                  <a:lnTo>
                    <a:pt x="592412" y="687228"/>
                  </a:lnTo>
                  <a:lnTo>
                    <a:pt x="554249" y="710627"/>
                  </a:lnTo>
                  <a:lnTo>
                    <a:pt x="513273" y="729442"/>
                  </a:lnTo>
                  <a:lnTo>
                    <a:pt x="469838" y="743319"/>
                  </a:lnTo>
                  <a:lnTo>
                    <a:pt x="424298" y="751905"/>
                  </a:lnTo>
                  <a:lnTo>
                    <a:pt x="377006" y="754846"/>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1" name="Google Shape;1321;p7"/>
            <p:cNvSpPr/>
            <p:nvPr/>
          </p:nvSpPr>
          <p:spPr>
            <a:xfrm>
              <a:off x="650497" y="3349959"/>
              <a:ext cx="711200" cy="711835"/>
            </a:xfrm>
            <a:custGeom>
              <a:rect b="b" l="l" r="r" t="t"/>
              <a:pathLst>
                <a:path extrusionOk="0" h="711835" w="711200">
                  <a:moveTo>
                    <a:pt x="355351" y="711367"/>
                  </a:moveTo>
                  <a:lnTo>
                    <a:pt x="307133" y="708120"/>
                  </a:lnTo>
                  <a:lnTo>
                    <a:pt x="260887" y="698662"/>
                  </a:lnTo>
                  <a:lnTo>
                    <a:pt x="217036" y="683417"/>
                  </a:lnTo>
                  <a:lnTo>
                    <a:pt x="176002" y="662808"/>
                  </a:lnTo>
                  <a:lnTo>
                    <a:pt x="138210" y="637260"/>
                  </a:lnTo>
                  <a:lnTo>
                    <a:pt x="104083" y="607194"/>
                  </a:lnTo>
                  <a:lnTo>
                    <a:pt x="74044" y="573036"/>
                  </a:lnTo>
                  <a:lnTo>
                    <a:pt x="48517" y="535209"/>
                  </a:lnTo>
                  <a:lnTo>
                    <a:pt x="27926" y="494137"/>
                  </a:lnTo>
                  <a:lnTo>
                    <a:pt x="12694" y="450243"/>
                  </a:lnTo>
                  <a:lnTo>
                    <a:pt x="3244" y="403950"/>
                  </a:lnTo>
                  <a:lnTo>
                    <a:pt x="0" y="355683"/>
                  </a:lnTo>
                  <a:lnTo>
                    <a:pt x="3244" y="307416"/>
                  </a:lnTo>
                  <a:lnTo>
                    <a:pt x="12694" y="261124"/>
                  </a:lnTo>
                  <a:lnTo>
                    <a:pt x="27926" y="217229"/>
                  </a:lnTo>
                  <a:lnTo>
                    <a:pt x="48517" y="176157"/>
                  </a:lnTo>
                  <a:lnTo>
                    <a:pt x="74044" y="138330"/>
                  </a:lnTo>
                  <a:lnTo>
                    <a:pt x="104083" y="104172"/>
                  </a:lnTo>
                  <a:lnTo>
                    <a:pt x="138210" y="74107"/>
                  </a:lnTo>
                  <a:lnTo>
                    <a:pt x="176002" y="48558"/>
                  </a:lnTo>
                  <a:lnTo>
                    <a:pt x="217036" y="27949"/>
                  </a:lnTo>
                  <a:lnTo>
                    <a:pt x="260887" y="12704"/>
                  </a:lnTo>
                  <a:lnTo>
                    <a:pt x="307133" y="3246"/>
                  </a:lnTo>
                  <a:lnTo>
                    <a:pt x="355351" y="0"/>
                  </a:lnTo>
                  <a:lnTo>
                    <a:pt x="403567" y="3246"/>
                  </a:lnTo>
                  <a:lnTo>
                    <a:pt x="449811" y="12704"/>
                  </a:lnTo>
                  <a:lnTo>
                    <a:pt x="493659" y="27949"/>
                  </a:lnTo>
                  <a:lnTo>
                    <a:pt x="534688" y="48558"/>
                  </a:lnTo>
                  <a:lnTo>
                    <a:pt x="572476" y="74107"/>
                  </a:lnTo>
                  <a:lnTo>
                    <a:pt x="606598" y="104172"/>
                  </a:lnTo>
                  <a:lnTo>
                    <a:pt x="636631" y="138330"/>
                  </a:lnTo>
                  <a:lnTo>
                    <a:pt x="662153" y="176157"/>
                  </a:lnTo>
                  <a:lnTo>
                    <a:pt x="682740" y="217229"/>
                  </a:lnTo>
                  <a:lnTo>
                    <a:pt x="697970" y="261124"/>
                  </a:lnTo>
                  <a:lnTo>
                    <a:pt x="707417" y="307416"/>
                  </a:lnTo>
                  <a:lnTo>
                    <a:pt x="710661" y="355683"/>
                  </a:lnTo>
                  <a:lnTo>
                    <a:pt x="707417" y="403950"/>
                  </a:lnTo>
                  <a:lnTo>
                    <a:pt x="697970" y="450243"/>
                  </a:lnTo>
                  <a:lnTo>
                    <a:pt x="682740" y="494137"/>
                  </a:lnTo>
                  <a:lnTo>
                    <a:pt x="662153" y="535209"/>
                  </a:lnTo>
                  <a:lnTo>
                    <a:pt x="636631" y="573036"/>
                  </a:lnTo>
                  <a:lnTo>
                    <a:pt x="606598" y="607194"/>
                  </a:lnTo>
                  <a:lnTo>
                    <a:pt x="572476" y="637260"/>
                  </a:lnTo>
                  <a:lnTo>
                    <a:pt x="534688" y="662808"/>
                  </a:lnTo>
                  <a:lnTo>
                    <a:pt x="493659" y="683417"/>
                  </a:lnTo>
                  <a:lnTo>
                    <a:pt x="449811" y="698662"/>
                  </a:lnTo>
                  <a:lnTo>
                    <a:pt x="403567" y="708120"/>
                  </a:lnTo>
                  <a:lnTo>
                    <a:pt x="355351" y="711367"/>
                  </a:lnTo>
                  <a:close/>
                </a:path>
              </a:pathLst>
            </a:custGeom>
            <a:solidFill>
              <a:srgbClr val="FADF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2" name="Google Shape;1322;p7"/>
            <p:cNvSpPr/>
            <p:nvPr/>
          </p:nvSpPr>
          <p:spPr>
            <a:xfrm>
              <a:off x="717669" y="3424646"/>
              <a:ext cx="584835" cy="585470"/>
            </a:xfrm>
            <a:custGeom>
              <a:rect b="b" l="l" r="r" t="t"/>
              <a:pathLst>
                <a:path extrusionOk="0" h="585470" w="584835">
                  <a:moveTo>
                    <a:pt x="292142" y="584939"/>
                  </a:moveTo>
                  <a:lnTo>
                    <a:pt x="244753" y="581111"/>
                  </a:lnTo>
                  <a:lnTo>
                    <a:pt x="199800" y="570030"/>
                  </a:lnTo>
                  <a:lnTo>
                    <a:pt x="157883" y="552297"/>
                  </a:lnTo>
                  <a:lnTo>
                    <a:pt x="119603" y="528515"/>
                  </a:lnTo>
                  <a:lnTo>
                    <a:pt x="85563" y="499285"/>
                  </a:lnTo>
                  <a:lnTo>
                    <a:pt x="56364" y="465209"/>
                  </a:lnTo>
                  <a:lnTo>
                    <a:pt x="32607" y="426890"/>
                  </a:lnTo>
                  <a:lnTo>
                    <a:pt x="14892" y="384929"/>
                  </a:lnTo>
                  <a:lnTo>
                    <a:pt x="3823" y="339928"/>
                  </a:lnTo>
                  <a:lnTo>
                    <a:pt x="0" y="292489"/>
                  </a:lnTo>
                  <a:lnTo>
                    <a:pt x="3823" y="245050"/>
                  </a:lnTo>
                  <a:lnTo>
                    <a:pt x="14892" y="200046"/>
                  </a:lnTo>
                  <a:lnTo>
                    <a:pt x="32607" y="158080"/>
                  </a:lnTo>
                  <a:lnTo>
                    <a:pt x="56364" y="119756"/>
                  </a:lnTo>
                  <a:lnTo>
                    <a:pt x="85563" y="85674"/>
                  </a:lnTo>
                  <a:lnTo>
                    <a:pt x="119603" y="56438"/>
                  </a:lnTo>
                  <a:lnTo>
                    <a:pt x="157883" y="32650"/>
                  </a:lnTo>
                  <a:lnTo>
                    <a:pt x="199800" y="14912"/>
                  </a:lnTo>
                  <a:lnTo>
                    <a:pt x="244753" y="3828"/>
                  </a:lnTo>
                  <a:lnTo>
                    <a:pt x="292142" y="0"/>
                  </a:lnTo>
                  <a:lnTo>
                    <a:pt x="339530" y="3828"/>
                  </a:lnTo>
                  <a:lnTo>
                    <a:pt x="384484" y="14912"/>
                  </a:lnTo>
                  <a:lnTo>
                    <a:pt x="426401" y="32650"/>
                  </a:lnTo>
                  <a:lnTo>
                    <a:pt x="464680" y="56438"/>
                  </a:lnTo>
                  <a:lnTo>
                    <a:pt x="498720" y="85674"/>
                  </a:lnTo>
                  <a:lnTo>
                    <a:pt x="527919" y="119756"/>
                  </a:lnTo>
                  <a:lnTo>
                    <a:pt x="551677" y="158080"/>
                  </a:lnTo>
                  <a:lnTo>
                    <a:pt x="569391" y="200046"/>
                  </a:lnTo>
                  <a:lnTo>
                    <a:pt x="580460" y="245050"/>
                  </a:lnTo>
                  <a:lnTo>
                    <a:pt x="584284" y="292489"/>
                  </a:lnTo>
                  <a:lnTo>
                    <a:pt x="580460" y="339928"/>
                  </a:lnTo>
                  <a:lnTo>
                    <a:pt x="569391" y="384929"/>
                  </a:lnTo>
                  <a:lnTo>
                    <a:pt x="551677" y="426890"/>
                  </a:lnTo>
                  <a:lnTo>
                    <a:pt x="527919" y="465209"/>
                  </a:lnTo>
                  <a:lnTo>
                    <a:pt x="498720" y="499285"/>
                  </a:lnTo>
                  <a:lnTo>
                    <a:pt x="464680" y="528515"/>
                  </a:lnTo>
                  <a:lnTo>
                    <a:pt x="426401" y="552297"/>
                  </a:lnTo>
                  <a:lnTo>
                    <a:pt x="384484" y="570030"/>
                  </a:lnTo>
                  <a:lnTo>
                    <a:pt x="339530" y="581111"/>
                  </a:lnTo>
                  <a:lnTo>
                    <a:pt x="292142" y="584939"/>
                  </a:lnTo>
                  <a:close/>
                </a:path>
              </a:pathLst>
            </a:custGeom>
            <a:solidFill>
              <a:srgbClr val="FBC7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3" name="Google Shape;1323;p7"/>
            <p:cNvSpPr/>
            <p:nvPr/>
          </p:nvSpPr>
          <p:spPr>
            <a:xfrm>
              <a:off x="695553" y="3395039"/>
              <a:ext cx="621030" cy="621665"/>
            </a:xfrm>
            <a:custGeom>
              <a:rect b="b" l="l" r="r" t="t"/>
              <a:pathLst>
                <a:path extrusionOk="0" h="621664" w="621030">
                  <a:moveTo>
                    <a:pt x="461302" y="412826"/>
                  </a:moveTo>
                  <a:lnTo>
                    <a:pt x="455333" y="367982"/>
                  </a:lnTo>
                  <a:lnTo>
                    <a:pt x="445820" y="346036"/>
                  </a:lnTo>
                  <a:lnTo>
                    <a:pt x="444995" y="344398"/>
                  </a:lnTo>
                  <a:lnTo>
                    <a:pt x="413639" y="309638"/>
                  </a:lnTo>
                  <a:lnTo>
                    <a:pt x="395236" y="297408"/>
                  </a:lnTo>
                  <a:lnTo>
                    <a:pt x="395236" y="420103"/>
                  </a:lnTo>
                  <a:lnTo>
                    <a:pt x="394258" y="433260"/>
                  </a:lnTo>
                  <a:lnTo>
                    <a:pt x="371208" y="471512"/>
                  </a:lnTo>
                  <a:lnTo>
                    <a:pt x="337096" y="485546"/>
                  </a:lnTo>
                  <a:lnTo>
                    <a:pt x="337096" y="346036"/>
                  </a:lnTo>
                  <a:lnTo>
                    <a:pt x="372452" y="367284"/>
                  </a:lnTo>
                  <a:lnTo>
                    <a:pt x="393242" y="400850"/>
                  </a:lnTo>
                  <a:lnTo>
                    <a:pt x="395236" y="420103"/>
                  </a:lnTo>
                  <a:lnTo>
                    <a:pt x="395236" y="297408"/>
                  </a:lnTo>
                  <a:lnTo>
                    <a:pt x="351637" y="276758"/>
                  </a:lnTo>
                  <a:lnTo>
                    <a:pt x="341058" y="272605"/>
                  </a:lnTo>
                  <a:lnTo>
                    <a:pt x="341058" y="260057"/>
                  </a:lnTo>
                  <a:lnTo>
                    <a:pt x="341058" y="139725"/>
                  </a:lnTo>
                  <a:lnTo>
                    <a:pt x="341058" y="138366"/>
                  </a:lnTo>
                  <a:lnTo>
                    <a:pt x="352094" y="139357"/>
                  </a:lnTo>
                  <a:lnTo>
                    <a:pt x="392010" y="152006"/>
                  </a:lnTo>
                  <a:lnTo>
                    <a:pt x="409206" y="161112"/>
                  </a:lnTo>
                  <a:lnTo>
                    <a:pt x="415048" y="162826"/>
                  </a:lnTo>
                  <a:lnTo>
                    <a:pt x="426935" y="162826"/>
                  </a:lnTo>
                  <a:lnTo>
                    <a:pt x="432333" y="160540"/>
                  </a:lnTo>
                  <a:lnTo>
                    <a:pt x="436499" y="155917"/>
                  </a:lnTo>
                  <a:lnTo>
                    <a:pt x="440715" y="151295"/>
                  </a:lnTo>
                  <a:lnTo>
                    <a:pt x="443903" y="146100"/>
                  </a:lnTo>
                  <a:lnTo>
                    <a:pt x="446874" y="138366"/>
                  </a:lnTo>
                  <a:lnTo>
                    <a:pt x="448310" y="134645"/>
                  </a:lnTo>
                  <a:lnTo>
                    <a:pt x="449414" y="129578"/>
                  </a:lnTo>
                  <a:lnTo>
                    <a:pt x="449414" y="117221"/>
                  </a:lnTo>
                  <a:lnTo>
                    <a:pt x="419633" y="92798"/>
                  </a:lnTo>
                  <a:lnTo>
                    <a:pt x="376402" y="81191"/>
                  </a:lnTo>
                  <a:lnTo>
                    <a:pt x="341058" y="77546"/>
                  </a:lnTo>
                  <a:lnTo>
                    <a:pt x="341058" y="55257"/>
                  </a:lnTo>
                  <a:lnTo>
                    <a:pt x="338975" y="51663"/>
                  </a:lnTo>
                  <a:lnTo>
                    <a:pt x="334759" y="48793"/>
                  </a:lnTo>
                  <a:lnTo>
                    <a:pt x="330593" y="45897"/>
                  </a:lnTo>
                  <a:lnTo>
                    <a:pt x="326097" y="44462"/>
                  </a:lnTo>
                  <a:lnTo>
                    <a:pt x="315963" y="44462"/>
                  </a:lnTo>
                  <a:lnTo>
                    <a:pt x="311315" y="45897"/>
                  </a:lnTo>
                  <a:lnTo>
                    <a:pt x="307390" y="48793"/>
                  </a:lnTo>
                  <a:lnTo>
                    <a:pt x="305384" y="50228"/>
                  </a:lnTo>
                  <a:lnTo>
                    <a:pt x="305384" y="139725"/>
                  </a:lnTo>
                  <a:lnTo>
                    <a:pt x="305384" y="260057"/>
                  </a:lnTo>
                  <a:lnTo>
                    <a:pt x="296951" y="256705"/>
                  </a:lnTo>
                  <a:lnTo>
                    <a:pt x="260629" y="237096"/>
                  </a:lnTo>
                  <a:lnTo>
                    <a:pt x="241973" y="195262"/>
                  </a:lnTo>
                  <a:lnTo>
                    <a:pt x="242481" y="187007"/>
                  </a:lnTo>
                  <a:lnTo>
                    <a:pt x="266141" y="151930"/>
                  </a:lnTo>
                  <a:lnTo>
                    <a:pt x="305384" y="139725"/>
                  </a:lnTo>
                  <a:lnTo>
                    <a:pt x="305384" y="50228"/>
                  </a:lnTo>
                  <a:lnTo>
                    <a:pt x="303377" y="51663"/>
                  </a:lnTo>
                  <a:lnTo>
                    <a:pt x="301421" y="55257"/>
                  </a:lnTo>
                  <a:lnTo>
                    <a:pt x="301421" y="78854"/>
                  </a:lnTo>
                  <a:lnTo>
                    <a:pt x="289902" y="80518"/>
                  </a:lnTo>
                  <a:lnTo>
                    <a:pt x="244868" y="93827"/>
                  </a:lnTo>
                  <a:lnTo>
                    <a:pt x="206603" y="119659"/>
                  </a:lnTo>
                  <a:lnTo>
                    <a:pt x="181851" y="159829"/>
                  </a:lnTo>
                  <a:lnTo>
                    <a:pt x="175907" y="201853"/>
                  </a:lnTo>
                  <a:lnTo>
                    <a:pt x="176606" y="217093"/>
                  </a:lnTo>
                  <a:lnTo>
                    <a:pt x="187134" y="255104"/>
                  </a:lnTo>
                  <a:lnTo>
                    <a:pt x="216877" y="290817"/>
                  </a:lnTo>
                  <a:lnTo>
                    <a:pt x="257492" y="314286"/>
                  </a:lnTo>
                  <a:lnTo>
                    <a:pt x="301421" y="331470"/>
                  </a:lnTo>
                  <a:lnTo>
                    <a:pt x="301421" y="486892"/>
                  </a:lnTo>
                  <a:lnTo>
                    <a:pt x="259461" y="476631"/>
                  </a:lnTo>
                  <a:lnTo>
                    <a:pt x="211251" y="442277"/>
                  </a:lnTo>
                  <a:lnTo>
                    <a:pt x="205727" y="437603"/>
                  </a:lnTo>
                  <a:lnTo>
                    <a:pt x="200342" y="435317"/>
                  </a:lnTo>
                  <a:lnTo>
                    <a:pt x="189788" y="435317"/>
                  </a:lnTo>
                  <a:lnTo>
                    <a:pt x="184734" y="437400"/>
                  </a:lnTo>
                  <a:lnTo>
                    <a:pt x="164007" y="467715"/>
                  </a:lnTo>
                  <a:lnTo>
                    <a:pt x="164007" y="473036"/>
                  </a:lnTo>
                  <a:lnTo>
                    <a:pt x="181495" y="507390"/>
                  </a:lnTo>
                  <a:lnTo>
                    <a:pt x="215392" y="531202"/>
                  </a:lnTo>
                  <a:lnTo>
                    <a:pt x="263436" y="547420"/>
                  </a:lnTo>
                  <a:lnTo>
                    <a:pt x="301421" y="551027"/>
                  </a:lnTo>
                  <a:lnTo>
                    <a:pt x="301421" y="575525"/>
                  </a:lnTo>
                  <a:lnTo>
                    <a:pt x="303377" y="579005"/>
                  </a:lnTo>
                  <a:lnTo>
                    <a:pt x="307390" y="582117"/>
                  </a:lnTo>
                  <a:lnTo>
                    <a:pt x="311315" y="585228"/>
                  </a:lnTo>
                  <a:lnTo>
                    <a:pt x="315963" y="586740"/>
                  </a:lnTo>
                  <a:lnTo>
                    <a:pt x="326097" y="586740"/>
                  </a:lnTo>
                  <a:lnTo>
                    <a:pt x="330593" y="585228"/>
                  </a:lnTo>
                  <a:lnTo>
                    <a:pt x="338975" y="579005"/>
                  </a:lnTo>
                  <a:lnTo>
                    <a:pt x="341058" y="575525"/>
                  </a:lnTo>
                  <a:lnTo>
                    <a:pt x="341058" y="549071"/>
                  </a:lnTo>
                  <a:lnTo>
                    <a:pt x="366547" y="543750"/>
                  </a:lnTo>
                  <a:lnTo>
                    <a:pt x="409981" y="523074"/>
                  </a:lnTo>
                  <a:lnTo>
                    <a:pt x="442531" y="489013"/>
                  </a:lnTo>
                  <a:lnTo>
                    <a:pt x="444169" y="485546"/>
                  </a:lnTo>
                  <a:lnTo>
                    <a:pt x="452958" y="466979"/>
                  </a:lnTo>
                  <a:lnTo>
                    <a:pt x="459219" y="441579"/>
                  </a:lnTo>
                  <a:lnTo>
                    <a:pt x="461302" y="412826"/>
                  </a:lnTo>
                  <a:close/>
                </a:path>
                <a:path extrusionOk="0" h="621664" w="621030">
                  <a:moveTo>
                    <a:pt x="620572" y="310603"/>
                  </a:moveTo>
                  <a:lnTo>
                    <a:pt x="617207" y="264706"/>
                  </a:lnTo>
                  <a:lnTo>
                    <a:pt x="607428" y="220903"/>
                  </a:lnTo>
                  <a:lnTo>
                    <a:pt x="606399" y="218211"/>
                  </a:lnTo>
                  <a:lnTo>
                    <a:pt x="606399" y="322097"/>
                  </a:lnTo>
                  <a:lnTo>
                    <a:pt x="602564" y="369544"/>
                  </a:lnTo>
                  <a:lnTo>
                    <a:pt x="591502" y="414540"/>
                  </a:lnTo>
                  <a:lnTo>
                    <a:pt x="573786" y="456501"/>
                  </a:lnTo>
                  <a:lnTo>
                    <a:pt x="550024" y="494817"/>
                  </a:lnTo>
                  <a:lnTo>
                    <a:pt x="520827" y="528904"/>
                  </a:lnTo>
                  <a:lnTo>
                    <a:pt x="486791" y="558126"/>
                  </a:lnTo>
                  <a:lnTo>
                    <a:pt x="448513" y="581914"/>
                  </a:lnTo>
                  <a:lnTo>
                    <a:pt x="406590" y="599643"/>
                  </a:lnTo>
                  <a:lnTo>
                    <a:pt x="361645" y="610730"/>
                  </a:lnTo>
                  <a:lnTo>
                    <a:pt x="314248" y="614553"/>
                  </a:lnTo>
                  <a:lnTo>
                    <a:pt x="266865" y="610730"/>
                  </a:lnTo>
                  <a:lnTo>
                    <a:pt x="221907" y="599643"/>
                  </a:lnTo>
                  <a:lnTo>
                    <a:pt x="179997" y="581914"/>
                  </a:lnTo>
                  <a:lnTo>
                    <a:pt x="141719" y="558126"/>
                  </a:lnTo>
                  <a:lnTo>
                    <a:pt x="107670" y="528904"/>
                  </a:lnTo>
                  <a:lnTo>
                    <a:pt x="78473" y="494817"/>
                  </a:lnTo>
                  <a:lnTo>
                    <a:pt x="54711" y="456501"/>
                  </a:lnTo>
                  <a:lnTo>
                    <a:pt x="37007" y="414540"/>
                  </a:lnTo>
                  <a:lnTo>
                    <a:pt x="25933" y="369544"/>
                  </a:lnTo>
                  <a:lnTo>
                    <a:pt x="22110" y="322097"/>
                  </a:lnTo>
                  <a:lnTo>
                    <a:pt x="25933" y="274662"/>
                  </a:lnTo>
                  <a:lnTo>
                    <a:pt x="37007" y="229654"/>
                  </a:lnTo>
                  <a:lnTo>
                    <a:pt x="54711" y="187693"/>
                  </a:lnTo>
                  <a:lnTo>
                    <a:pt x="78473" y="149364"/>
                  </a:lnTo>
                  <a:lnTo>
                    <a:pt x="107670" y="115290"/>
                  </a:lnTo>
                  <a:lnTo>
                    <a:pt x="141719" y="86055"/>
                  </a:lnTo>
                  <a:lnTo>
                    <a:pt x="179997" y="62268"/>
                  </a:lnTo>
                  <a:lnTo>
                    <a:pt x="221907" y="44526"/>
                  </a:lnTo>
                  <a:lnTo>
                    <a:pt x="266865" y="33439"/>
                  </a:lnTo>
                  <a:lnTo>
                    <a:pt x="314248" y="29616"/>
                  </a:lnTo>
                  <a:lnTo>
                    <a:pt x="361645" y="33439"/>
                  </a:lnTo>
                  <a:lnTo>
                    <a:pt x="406590" y="44526"/>
                  </a:lnTo>
                  <a:lnTo>
                    <a:pt x="448513" y="62268"/>
                  </a:lnTo>
                  <a:lnTo>
                    <a:pt x="486791" y="86055"/>
                  </a:lnTo>
                  <a:lnTo>
                    <a:pt x="520827" y="115290"/>
                  </a:lnTo>
                  <a:lnTo>
                    <a:pt x="550024" y="149364"/>
                  </a:lnTo>
                  <a:lnTo>
                    <a:pt x="573786" y="187693"/>
                  </a:lnTo>
                  <a:lnTo>
                    <a:pt x="591502" y="229654"/>
                  </a:lnTo>
                  <a:lnTo>
                    <a:pt x="602564" y="274662"/>
                  </a:lnTo>
                  <a:lnTo>
                    <a:pt x="606399" y="322097"/>
                  </a:lnTo>
                  <a:lnTo>
                    <a:pt x="606399" y="218211"/>
                  </a:lnTo>
                  <a:lnTo>
                    <a:pt x="591731" y="179666"/>
                  </a:lnTo>
                  <a:lnTo>
                    <a:pt x="570585" y="141478"/>
                  </a:lnTo>
                  <a:lnTo>
                    <a:pt x="544461" y="106832"/>
                  </a:lnTo>
                  <a:lnTo>
                    <a:pt x="513854" y="76187"/>
                  </a:lnTo>
                  <a:lnTo>
                    <a:pt x="479234" y="50038"/>
                  </a:lnTo>
                  <a:lnTo>
                    <a:pt x="442429" y="29616"/>
                  </a:lnTo>
                  <a:lnTo>
                    <a:pt x="441096" y="28867"/>
                  </a:lnTo>
                  <a:lnTo>
                    <a:pt x="399897" y="13157"/>
                  </a:lnTo>
                  <a:lnTo>
                    <a:pt x="356133" y="3365"/>
                  </a:lnTo>
                  <a:lnTo>
                    <a:pt x="310286" y="0"/>
                  </a:lnTo>
                  <a:lnTo>
                    <a:pt x="264439" y="3365"/>
                  </a:lnTo>
                  <a:lnTo>
                    <a:pt x="220675" y="13157"/>
                  </a:lnTo>
                  <a:lnTo>
                    <a:pt x="179476" y="28867"/>
                  </a:lnTo>
                  <a:lnTo>
                    <a:pt x="141338" y="50038"/>
                  </a:lnTo>
                  <a:lnTo>
                    <a:pt x="106718" y="76187"/>
                  </a:lnTo>
                  <a:lnTo>
                    <a:pt x="76111" y="106832"/>
                  </a:lnTo>
                  <a:lnTo>
                    <a:pt x="49987" y="141478"/>
                  </a:lnTo>
                  <a:lnTo>
                    <a:pt x="28841" y="179666"/>
                  </a:lnTo>
                  <a:lnTo>
                    <a:pt x="13144" y="220903"/>
                  </a:lnTo>
                  <a:lnTo>
                    <a:pt x="3365" y="264706"/>
                  </a:lnTo>
                  <a:lnTo>
                    <a:pt x="0" y="310603"/>
                  </a:lnTo>
                  <a:lnTo>
                    <a:pt x="3365" y="356514"/>
                  </a:lnTo>
                  <a:lnTo>
                    <a:pt x="13144" y="400316"/>
                  </a:lnTo>
                  <a:lnTo>
                    <a:pt x="28841" y="441553"/>
                  </a:lnTo>
                  <a:lnTo>
                    <a:pt x="49987" y="479742"/>
                  </a:lnTo>
                  <a:lnTo>
                    <a:pt x="76111" y="514388"/>
                  </a:lnTo>
                  <a:lnTo>
                    <a:pt x="106718" y="545033"/>
                  </a:lnTo>
                  <a:lnTo>
                    <a:pt x="141338" y="571182"/>
                  </a:lnTo>
                  <a:lnTo>
                    <a:pt x="179476" y="592353"/>
                  </a:lnTo>
                  <a:lnTo>
                    <a:pt x="220675" y="608063"/>
                  </a:lnTo>
                  <a:lnTo>
                    <a:pt x="264439" y="617855"/>
                  </a:lnTo>
                  <a:lnTo>
                    <a:pt x="310286" y="621220"/>
                  </a:lnTo>
                  <a:lnTo>
                    <a:pt x="356133" y="617855"/>
                  </a:lnTo>
                  <a:lnTo>
                    <a:pt x="370890" y="614553"/>
                  </a:lnTo>
                  <a:lnTo>
                    <a:pt x="399897" y="608063"/>
                  </a:lnTo>
                  <a:lnTo>
                    <a:pt x="441096" y="592353"/>
                  </a:lnTo>
                  <a:lnTo>
                    <a:pt x="479234" y="571182"/>
                  </a:lnTo>
                  <a:lnTo>
                    <a:pt x="513854" y="545033"/>
                  </a:lnTo>
                  <a:lnTo>
                    <a:pt x="544461" y="514388"/>
                  </a:lnTo>
                  <a:lnTo>
                    <a:pt x="570585" y="479742"/>
                  </a:lnTo>
                  <a:lnTo>
                    <a:pt x="591731" y="441553"/>
                  </a:lnTo>
                  <a:lnTo>
                    <a:pt x="607428" y="400316"/>
                  </a:lnTo>
                  <a:lnTo>
                    <a:pt x="617207" y="356514"/>
                  </a:lnTo>
                  <a:lnTo>
                    <a:pt x="620572" y="31060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4" name="Google Shape;1324;p7"/>
            <p:cNvSpPr/>
            <p:nvPr/>
          </p:nvSpPr>
          <p:spPr>
            <a:xfrm>
              <a:off x="849929" y="3434504"/>
              <a:ext cx="297815" cy="542290"/>
            </a:xfrm>
            <a:custGeom>
              <a:rect b="b" l="l" r="r" t="t"/>
              <a:pathLst>
                <a:path extrusionOk="0" h="542289" w="297815">
                  <a:moveTo>
                    <a:pt x="279534" y="442395"/>
                  </a:moveTo>
                  <a:lnTo>
                    <a:pt x="137408" y="442395"/>
                  </a:lnTo>
                  <a:lnTo>
                    <a:pt x="137408" y="287009"/>
                  </a:lnTo>
                  <a:lnTo>
                    <a:pt x="126500" y="282967"/>
                  </a:lnTo>
                  <a:lnTo>
                    <a:pt x="82652" y="264884"/>
                  </a:lnTo>
                  <a:lnTo>
                    <a:pt x="44069" y="238783"/>
                  </a:lnTo>
                  <a:lnTo>
                    <a:pt x="18216" y="199264"/>
                  </a:lnTo>
                  <a:lnTo>
                    <a:pt x="11889" y="157390"/>
                  </a:lnTo>
                  <a:lnTo>
                    <a:pt x="12555" y="142145"/>
                  </a:lnTo>
                  <a:lnTo>
                    <a:pt x="22472" y="103850"/>
                  </a:lnTo>
                  <a:lnTo>
                    <a:pt x="51196" y="67447"/>
                  </a:lnTo>
                  <a:lnTo>
                    <a:pt x="91851" y="44992"/>
                  </a:lnTo>
                  <a:lnTo>
                    <a:pt x="137408" y="34357"/>
                  </a:lnTo>
                  <a:lnTo>
                    <a:pt x="137408" y="10798"/>
                  </a:lnTo>
                  <a:lnTo>
                    <a:pt x="139410" y="7198"/>
                  </a:lnTo>
                  <a:lnTo>
                    <a:pt x="143374" y="4294"/>
                  </a:lnTo>
                  <a:lnTo>
                    <a:pt x="147337" y="1431"/>
                  </a:lnTo>
                  <a:lnTo>
                    <a:pt x="151954" y="0"/>
                  </a:lnTo>
                  <a:lnTo>
                    <a:pt x="162087" y="0"/>
                  </a:lnTo>
                  <a:lnTo>
                    <a:pt x="166582" y="1431"/>
                  </a:lnTo>
                  <a:lnTo>
                    <a:pt x="170790" y="4294"/>
                  </a:lnTo>
                  <a:lnTo>
                    <a:pt x="174958" y="7198"/>
                  </a:lnTo>
                  <a:lnTo>
                    <a:pt x="177042" y="10798"/>
                  </a:lnTo>
                  <a:lnTo>
                    <a:pt x="177042" y="33048"/>
                  </a:lnTo>
                  <a:lnTo>
                    <a:pt x="185455" y="33531"/>
                  </a:lnTo>
                  <a:lnTo>
                    <a:pt x="230644" y="40349"/>
                  </a:lnTo>
                  <a:lnTo>
                    <a:pt x="269154" y="55609"/>
                  </a:lnTo>
                  <a:lnTo>
                    <a:pt x="285400" y="72723"/>
                  </a:lnTo>
                  <a:lnTo>
                    <a:pt x="285400" y="85116"/>
                  </a:lnTo>
                  <a:lnTo>
                    <a:pt x="284297" y="90147"/>
                  </a:lnTo>
                  <a:lnTo>
                    <a:pt x="282852" y="93910"/>
                  </a:lnTo>
                  <a:lnTo>
                    <a:pt x="177042" y="93910"/>
                  </a:lnTo>
                  <a:lnTo>
                    <a:pt x="177042" y="95219"/>
                  </a:lnTo>
                  <a:lnTo>
                    <a:pt x="141372" y="95219"/>
                  </a:lnTo>
                  <a:lnTo>
                    <a:pt x="132678" y="96493"/>
                  </a:lnTo>
                  <a:lnTo>
                    <a:pt x="96049" y="111687"/>
                  </a:lnTo>
                  <a:lnTo>
                    <a:pt x="77958" y="150764"/>
                  </a:lnTo>
                  <a:lnTo>
                    <a:pt x="78495" y="159637"/>
                  </a:lnTo>
                  <a:lnTo>
                    <a:pt x="102771" y="197289"/>
                  </a:lnTo>
                  <a:lnTo>
                    <a:pt x="141372" y="215594"/>
                  </a:lnTo>
                  <a:lnTo>
                    <a:pt x="177042" y="215594"/>
                  </a:lnTo>
                  <a:lnTo>
                    <a:pt x="177042" y="228151"/>
                  </a:lnTo>
                  <a:lnTo>
                    <a:pt x="219658" y="246679"/>
                  </a:lnTo>
                  <a:lnTo>
                    <a:pt x="258637" y="272448"/>
                  </a:lnTo>
                  <a:lnTo>
                    <a:pt x="281835" y="301570"/>
                  </a:lnTo>
                  <a:lnTo>
                    <a:pt x="173078" y="301570"/>
                  </a:lnTo>
                  <a:lnTo>
                    <a:pt x="173078" y="441086"/>
                  </a:lnTo>
                  <a:lnTo>
                    <a:pt x="280153" y="441086"/>
                  </a:lnTo>
                  <a:lnTo>
                    <a:pt x="279534" y="442395"/>
                  </a:lnTo>
                  <a:close/>
                </a:path>
                <a:path extrusionOk="0" h="542289" w="297815">
                  <a:moveTo>
                    <a:pt x="262927" y="118370"/>
                  </a:moveTo>
                  <a:lnTo>
                    <a:pt x="251037" y="118370"/>
                  </a:lnTo>
                  <a:lnTo>
                    <a:pt x="245235" y="116611"/>
                  </a:lnTo>
                  <a:lnTo>
                    <a:pt x="238821" y="113093"/>
                  </a:lnTo>
                  <a:lnTo>
                    <a:pt x="233727" y="110370"/>
                  </a:lnTo>
                  <a:lnTo>
                    <a:pt x="198038" y="96482"/>
                  </a:lnTo>
                  <a:lnTo>
                    <a:pt x="177042" y="93910"/>
                  </a:lnTo>
                  <a:lnTo>
                    <a:pt x="282852" y="93910"/>
                  </a:lnTo>
                  <a:lnTo>
                    <a:pt x="279884" y="101641"/>
                  </a:lnTo>
                  <a:lnTo>
                    <a:pt x="276697" y="106795"/>
                  </a:lnTo>
                  <a:lnTo>
                    <a:pt x="268321" y="116079"/>
                  </a:lnTo>
                  <a:lnTo>
                    <a:pt x="262927" y="118370"/>
                  </a:lnTo>
                  <a:close/>
                </a:path>
                <a:path extrusionOk="0" h="542289" w="297815">
                  <a:moveTo>
                    <a:pt x="177042" y="215594"/>
                  </a:moveTo>
                  <a:lnTo>
                    <a:pt x="141372" y="215594"/>
                  </a:lnTo>
                  <a:lnTo>
                    <a:pt x="141372" y="95219"/>
                  </a:lnTo>
                  <a:lnTo>
                    <a:pt x="177042" y="95219"/>
                  </a:lnTo>
                  <a:lnTo>
                    <a:pt x="177042" y="215594"/>
                  </a:lnTo>
                  <a:close/>
                </a:path>
                <a:path extrusionOk="0" h="542289" w="297815">
                  <a:moveTo>
                    <a:pt x="280153" y="441086"/>
                  </a:moveTo>
                  <a:lnTo>
                    <a:pt x="173078" y="441086"/>
                  </a:lnTo>
                  <a:lnTo>
                    <a:pt x="185903" y="437765"/>
                  </a:lnTo>
                  <a:lnTo>
                    <a:pt x="197287" y="433075"/>
                  </a:lnTo>
                  <a:lnTo>
                    <a:pt x="227339" y="400507"/>
                  </a:lnTo>
                  <a:lnTo>
                    <a:pt x="231221" y="375643"/>
                  </a:lnTo>
                  <a:lnTo>
                    <a:pt x="230723" y="365518"/>
                  </a:lnTo>
                  <a:lnTo>
                    <a:pt x="214065" y="328340"/>
                  </a:lnTo>
                  <a:lnTo>
                    <a:pt x="180847" y="305049"/>
                  </a:lnTo>
                  <a:lnTo>
                    <a:pt x="173078" y="301570"/>
                  </a:lnTo>
                  <a:lnTo>
                    <a:pt x="281835" y="301570"/>
                  </a:lnTo>
                  <a:lnTo>
                    <a:pt x="296625" y="352134"/>
                  </a:lnTo>
                  <a:lnTo>
                    <a:pt x="297290" y="368363"/>
                  </a:lnTo>
                  <a:lnTo>
                    <a:pt x="295205" y="397117"/>
                  </a:lnTo>
                  <a:lnTo>
                    <a:pt x="288949" y="422507"/>
                  </a:lnTo>
                  <a:lnTo>
                    <a:pt x="280153" y="441086"/>
                  </a:lnTo>
                  <a:close/>
                </a:path>
                <a:path extrusionOk="0" h="542289" w="297815">
                  <a:moveTo>
                    <a:pt x="162087" y="542278"/>
                  </a:moveTo>
                  <a:lnTo>
                    <a:pt x="151954" y="542278"/>
                  </a:lnTo>
                  <a:lnTo>
                    <a:pt x="147337" y="540724"/>
                  </a:lnTo>
                  <a:lnTo>
                    <a:pt x="143374" y="537615"/>
                  </a:lnTo>
                  <a:lnTo>
                    <a:pt x="139410" y="534547"/>
                  </a:lnTo>
                  <a:lnTo>
                    <a:pt x="137408" y="531030"/>
                  </a:lnTo>
                  <a:lnTo>
                    <a:pt x="137408" y="506570"/>
                  </a:lnTo>
                  <a:lnTo>
                    <a:pt x="117832" y="505489"/>
                  </a:lnTo>
                  <a:lnTo>
                    <a:pt x="66068" y="493318"/>
                  </a:lnTo>
                  <a:lnTo>
                    <a:pt x="27112" y="471524"/>
                  </a:lnTo>
                  <a:lnTo>
                    <a:pt x="1094" y="436889"/>
                  </a:lnTo>
                  <a:lnTo>
                    <a:pt x="0" y="428529"/>
                  </a:lnTo>
                  <a:lnTo>
                    <a:pt x="0" y="423253"/>
                  </a:lnTo>
                  <a:lnTo>
                    <a:pt x="1429" y="417731"/>
                  </a:lnTo>
                  <a:lnTo>
                    <a:pt x="4331" y="412005"/>
                  </a:lnTo>
                  <a:lnTo>
                    <a:pt x="7150" y="406279"/>
                  </a:lnTo>
                  <a:lnTo>
                    <a:pt x="11031" y="401289"/>
                  </a:lnTo>
                  <a:lnTo>
                    <a:pt x="15856" y="397114"/>
                  </a:lnTo>
                  <a:lnTo>
                    <a:pt x="20715" y="392945"/>
                  </a:lnTo>
                  <a:lnTo>
                    <a:pt x="25782" y="390818"/>
                  </a:lnTo>
                  <a:lnTo>
                    <a:pt x="36364" y="390818"/>
                  </a:lnTo>
                  <a:lnTo>
                    <a:pt x="41717" y="393149"/>
                  </a:lnTo>
                  <a:lnTo>
                    <a:pt x="67090" y="414296"/>
                  </a:lnTo>
                  <a:lnTo>
                    <a:pt x="73188" y="419004"/>
                  </a:lnTo>
                  <a:lnTo>
                    <a:pt x="114379" y="438862"/>
                  </a:lnTo>
                  <a:lnTo>
                    <a:pt x="137408" y="442395"/>
                  </a:lnTo>
                  <a:lnTo>
                    <a:pt x="279534" y="442395"/>
                  </a:lnTo>
                  <a:lnTo>
                    <a:pt x="278518" y="444540"/>
                  </a:lnTo>
                  <a:lnTo>
                    <a:pt x="245974" y="478592"/>
                  </a:lnTo>
                  <a:lnTo>
                    <a:pt x="202537" y="499284"/>
                  </a:lnTo>
                  <a:lnTo>
                    <a:pt x="177042" y="504607"/>
                  </a:lnTo>
                  <a:lnTo>
                    <a:pt x="177042" y="531030"/>
                  </a:lnTo>
                  <a:lnTo>
                    <a:pt x="174958" y="534547"/>
                  </a:lnTo>
                  <a:lnTo>
                    <a:pt x="166582" y="540724"/>
                  </a:lnTo>
                  <a:lnTo>
                    <a:pt x="162087" y="542278"/>
                  </a:lnTo>
                  <a:close/>
                </a:path>
              </a:pathLst>
            </a:custGeom>
            <a:solidFill>
              <a:srgbClr val="FBE68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5" name="Google Shape;1325;p7"/>
            <p:cNvSpPr/>
            <p:nvPr/>
          </p:nvSpPr>
          <p:spPr>
            <a:xfrm>
              <a:off x="801593" y="3383090"/>
              <a:ext cx="20320" cy="24130"/>
            </a:xfrm>
            <a:custGeom>
              <a:rect b="b" l="l" r="r" t="t"/>
              <a:pathLst>
                <a:path extrusionOk="0" h="24129" w="20319">
                  <a:moveTo>
                    <a:pt x="11317" y="23804"/>
                  </a:moveTo>
                  <a:lnTo>
                    <a:pt x="0" y="5399"/>
                  </a:lnTo>
                  <a:lnTo>
                    <a:pt x="2778" y="3599"/>
                  </a:lnTo>
                  <a:lnTo>
                    <a:pt x="5556" y="1717"/>
                  </a:lnTo>
                  <a:lnTo>
                    <a:pt x="8416" y="0"/>
                  </a:lnTo>
                  <a:lnTo>
                    <a:pt x="19775" y="18487"/>
                  </a:lnTo>
                  <a:lnTo>
                    <a:pt x="16915" y="20205"/>
                  </a:lnTo>
                  <a:lnTo>
                    <a:pt x="11317"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6" name="Google Shape;1326;p7"/>
            <p:cNvSpPr/>
            <p:nvPr/>
          </p:nvSpPr>
          <p:spPr>
            <a:xfrm>
              <a:off x="812911" y="3401578"/>
              <a:ext cx="32384" cy="43815"/>
            </a:xfrm>
            <a:custGeom>
              <a:rect b="b" l="l" r="r" t="t"/>
              <a:pathLst>
                <a:path extrusionOk="0" h="43814" w="32384">
                  <a:moveTo>
                    <a:pt x="23575" y="43765"/>
                  </a:moveTo>
                  <a:lnTo>
                    <a:pt x="0" y="5317"/>
                  </a:lnTo>
                  <a:lnTo>
                    <a:pt x="5597" y="1717"/>
                  </a:lnTo>
                  <a:lnTo>
                    <a:pt x="8457" y="0"/>
                  </a:lnTo>
                  <a:lnTo>
                    <a:pt x="32033" y="38406"/>
                  </a:lnTo>
                  <a:lnTo>
                    <a:pt x="26354" y="41924"/>
                  </a:lnTo>
                  <a:lnTo>
                    <a:pt x="23575" y="4376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7" name="Google Shape;1327;p7"/>
            <p:cNvSpPr/>
            <p:nvPr/>
          </p:nvSpPr>
          <p:spPr>
            <a:xfrm>
              <a:off x="836487" y="3439984"/>
              <a:ext cx="8890" cy="5715"/>
            </a:xfrm>
            <a:custGeom>
              <a:rect b="b" l="l" r="r" t="t"/>
              <a:pathLst>
                <a:path extrusionOk="0" h="5714" w="8890">
                  <a:moveTo>
                    <a:pt x="40" y="5440"/>
                  </a:moveTo>
                  <a:lnTo>
                    <a:pt x="2778" y="3517"/>
                  </a:lnTo>
                  <a:lnTo>
                    <a:pt x="5638" y="1717"/>
                  </a:lnTo>
                  <a:lnTo>
                    <a:pt x="8457" y="0"/>
                  </a:lnTo>
                  <a:lnTo>
                    <a:pt x="5597" y="1758"/>
                  </a:lnTo>
                  <a:lnTo>
                    <a:pt x="2860" y="3599"/>
                  </a:lnTo>
                  <a:lnTo>
                    <a:pt x="40" y="544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8" name="Google Shape;1328;p7"/>
            <p:cNvSpPr/>
            <p:nvPr/>
          </p:nvSpPr>
          <p:spPr>
            <a:xfrm>
              <a:off x="628841" y="3705643"/>
              <a:ext cx="22225" cy="10160"/>
            </a:xfrm>
            <a:custGeom>
              <a:rect b="b" l="l" r="r" t="t"/>
              <a:pathLst>
                <a:path extrusionOk="0" h="10160" w="22225">
                  <a:moveTo>
                    <a:pt x="21818" y="10020"/>
                  </a:moveTo>
                  <a:lnTo>
                    <a:pt x="245" y="10020"/>
                  </a:lnTo>
                  <a:lnTo>
                    <a:pt x="163" y="6667"/>
                  </a:lnTo>
                  <a:lnTo>
                    <a:pt x="0" y="3353"/>
                  </a:lnTo>
                  <a:lnTo>
                    <a:pt x="0" y="0"/>
                  </a:lnTo>
                  <a:lnTo>
                    <a:pt x="21655" y="0"/>
                  </a:lnTo>
                  <a:lnTo>
                    <a:pt x="21655" y="3353"/>
                  </a:lnTo>
                  <a:lnTo>
                    <a:pt x="21818"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9" name="Google Shape;1329;p7"/>
            <p:cNvSpPr/>
            <p:nvPr/>
          </p:nvSpPr>
          <p:spPr>
            <a:xfrm>
              <a:off x="650497" y="3705643"/>
              <a:ext cx="45720" cy="10160"/>
            </a:xfrm>
            <a:custGeom>
              <a:rect b="b" l="l" r="r" t="t"/>
              <a:pathLst>
                <a:path extrusionOk="0" h="10160" w="45720">
                  <a:moveTo>
                    <a:pt x="45190" y="10020"/>
                  </a:moveTo>
                  <a:lnTo>
                    <a:pt x="163" y="10020"/>
                  </a:lnTo>
                  <a:lnTo>
                    <a:pt x="0" y="3353"/>
                  </a:lnTo>
                  <a:lnTo>
                    <a:pt x="0" y="0"/>
                  </a:lnTo>
                  <a:lnTo>
                    <a:pt x="45067" y="0"/>
                  </a:lnTo>
                  <a:lnTo>
                    <a:pt x="45190"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0" name="Google Shape;1330;p7"/>
            <p:cNvSpPr/>
            <p:nvPr/>
          </p:nvSpPr>
          <p:spPr>
            <a:xfrm>
              <a:off x="695564" y="3708997"/>
              <a:ext cx="635" cy="6985"/>
            </a:xfrm>
            <a:custGeom>
              <a:rect b="b" l="l" r="r" t="t"/>
              <a:pathLst>
                <a:path extrusionOk="0" h="6985" w="634">
                  <a:moveTo>
                    <a:pt x="245" y="6667"/>
                  </a:moveTo>
                  <a:lnTo>
                    <a:pt x="0" y="0"/>
                  </a:lnTo>
                  <a:lnTo>
                    <a:pt x="245"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1" name="Google Shape;1331;p7"/>
            <p:cNvSpPr/>
            <p:nvPr/>
          </p:nvSpPr>
          <p:spPr>
            <a:xfrm>
              <a:off x="733032" y="3438103"/>
              <a:ext cx="22860" cy="22860"/>
            </a:xfrm>
            <a:custGeom>
              <a:rect b="b" l="l" r="r" t="t"/>
              <a:pathLst>
                <a:path extrusionOk="0" h="22860" w="22859">
                  <a:moveTo>
                    <a:pt x="15240" y="22496"/>
                  </a:moveTo>
                  <a:lnTo>
                    <a:pt x="0" y="7198"/>
                  </a:lnTo>
                  <a:lnTo>
                    <a:pt x="4576" y="2331"/>
                  </a:lnTo>
                  <a:lnTo>
                    <a:pt x="6946" y="0"/>
                  </a:lnTo>
                  <a:lnTo>
                    <a:pt x="22268" y="15338"/>
                  </a:lnTo>
                  <a:lnTo>
                    <a:pt x="19898" y="17669"/>
                  </a:lnTo>
                  <a:lnTo>
                    <a:pt x="15240" y="224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2" name="Google Shape;1332;p7"/>
            <p:cNvSpPr/>
            <p:nvPr/>
          </p:nvSpPr>
          <p:spPr>
            <a:xfrm>
              <a:off x="748272" y="3453441"/>
              <a:ext cx="39370" cy="39370"/>
            </a:xfrm>
            <a:custGeom>
              <a:rect b="b" l="l" r="r" t="t"/>
              <a:pathLst>
                <a:path extrusionOk="0" h="39370" w="39370">
                  <a:moveTo>
                    <a:pt x="31869" y="39020"/>
                  </a:moveTo>
                  <a:lnTo>
                    <a:pt x="0" y="7157"/>
                  </a:lnTo>
                  <a:lnTo>
                    <a:pt x="4657" y="2331"/>
                  </a:lnTo>
                  <a:lnTo>
                    <a:pt x="7027" y="0"/>
                  </a:lnTo>
                  <a:lnTo>
                    <a:pt x="38856" y="31862"/>
                  </a:lnTo>
                  <a:lnTo>
                    <a:pt x="34158" y="36607"/>
                  </a:lnTo>
                  <a:lnTo>
                    <a:pt x="31869" y="39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3" name="Google Shape;1333;p7"/>
            <p:cNvSpPr/>
            <p:nvPr/>
          </p:nvSpPr>
          <p:spPr>
            <a:xfrm>
              <a:off x="780142" y="3485304"/>
              <a:ext cx="6985" cy="7620"/>
            </a:xfrm>
            <a:custGeom>
              <a:rect b="b" l="l" r="r" t="t"/>
              <a:pathLst>
                <a:path extrusionOk="0" h="7620" w="6984">
                  <a:moveTo>
                    <a:pt x="40" y="7239"/>
                  </a:moveTo>
                  <a:lnTo>
                    <a:pt x="2288" y="4744"/>
                  </a:lnTo>
                  <a:lnTo>
                    <a:pt x="4617" y="2372"/>
                  </a:lnTo>
                  <a:lnTo>
                    <a:pt x="6986" y="0"/>
                  </a:lnTo>
                  <a:lnTo>
                    <a:pt x="4657" y="2372"/>
                  </a:lnTo>
                  <a:lnTo>
                    <a:pt x="40" y="72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4" name="Google Shape;1334;p7"/>
            <p:cNvSpPr/>
            <p:nvPr/>
          </p:nvSpPr>
          <p:spPr>
            <a:xfrm>
              <a:off x="935611" y="3333107"/>
              <a:ext cx="13970" cy="23495"/>
            </a:xfrm>
            <a:custGeom>
              <a:rect b="b" l="l" r="r" t="t"/>
              <a:pathLst>
                <a:path extrusionOk="0" h="23495" w="13969">
                  <a:moveTo>
                    <a:pt x="3677" y="23068"/>
                  </a:moveTo>
                  <a:lnTo>
                    <a:pt x="0" y="1758"/>
                  </a:lnTo>
                  <a:lnTo>
                    <a:pt x="6537" y="531"/>
                  </a:lnTo>
                  <a:lnTo>
                    <a:pt x="9847" y="0"/>
                  </a:lnTo>
                  <a:lnTo>
                    <a:pt x="13483" y="21350"/>
                  </a:lnTo>
                  <a:lnTo>
                    <a:pt x="6905" y="22455"/>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5" name="Google Shape;1335;p7"/>
            <p:cNvSpPr/>
            <p:nvPr/>
          </p:nvSpPr>
          <p:spPr>
            <a:xfrm>
              <a:off x="939288" y="3354459"/>
              <a:ext cx="17780" cy="46355"/>
            </a:xfrm>
            <a:custGeom>
              <a:rect b="b" l="l" r="r" t="t"/>
              <a:pathLst>
                <a:path extrusionOk="0" h="46354" w="17780">
                  <a:moveTo>
                    <a:pt x="7599" y="46178"/>
                  </a:moveTo>
                  <a:lnTo>
                    <a:pt x="0" y="1717"/>
                  </a:lnTo>
                  <a:lnTo>
                    <a:pt x="9806" y="0"/>
                  </a:lnTo>
                  <a:lnTo>
                    <a:pt x="17446" y="44419"/>
                  </a:lnTo>
                  <a:lnTo>
                    <a:pt x="10868" y="45523"/>
                  </a:lnTo>
                  <a:lnTo>
                    <a:pt x="7599"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6" name="Google Shape;1336;p7"/>
            <p:cNvSpPr/>
            <p:nvPr/>
          </p:nvSpPr>
          <p:spPr>
            <a:xfrm>
              <a:off x="946888" y="3398878"/>
              <a:ext cx="10160" cy="1905"/>
            </a:xfrm>
            <a:custGeom>
              <a:rect b="b" l="l" r="r" t="t"/>
              <a:pathLst>
                <a:path extrusionOk="0" h="1904" w="10159">
                  <a:moveTo>
                    <a:pt x="0" y="1799"/>
                  </a:moveTo>
                  <a:lnTo>
                    <a:pt x="3268" y="1104"/>
                  </a:lnTo>
                  <a:lnTo>
                    <a:pt x="6578" y="531"/>
                  </a:lnTo>
                  <a:lnTo>
                    <a:pt x="9846" y="0"/>
                  </a:lnTo>
                  <a:lnTo>
                    <a:pt x="6537" y="572"/>
                  </a:lnTo>
                  <a:lnTo>
                    <a:pt x="0" y="179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7" name="Google Shape;1337;p7"/>
            <p:cNvSpPr/>
            <p:nvPr/>
          </p:nvSpPr>
          <p:spPr>
            <a:xfrm>
              <a:off x="892014" y="3342924"/>
              <a:ext cx="15875" cy="24130"/>
            </a:xfrm>
            <a:custGeom>
              <a:rect b="b" l="l" r="r" t="t"/>
              <a:pathLst>
                <a:path extrusionOk="0" h="24129" w="15875">
                  <a:moveTo>
                    <a:pt x="6169" y="23641"/>
                  </a:moveTo>
                  <a:lnTo>
                    <a:pt x="0" y="2863"/>
                  </a:lnTo>
                  <a:lnTo>
                    <a:pt x="3146" y="1840"/>
                  </a:lnTo>
                  <a:lnTo>
                    <a:pt x="6374" y="940"/>
                  </a:lnTo>
                  <a:lnTo>
                    <a:pt x="9561" y="0"/>
                  </a:lnTo>
                  <a:lnTo>
                    <a:pt x="15730" y="20737"/>
                  </a:lnTo>
                  <a:lnTo>
                    <a:pt x="12502" y="21678"/>
                  </a:lnTo>
                  <a:lnTo>
                    <a:pt x="6169" y="2364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8" name="Google Shape;1338;p7"/>
            <p:cNvSpPr/>
            <p:nvPr/>
          </p:nvSpPr>
          <p:spPr>
            <a:xfrm>
              <a:off x="898184" y="3363661"/>
              <a:ext cx="22860" cy="46355"/>
            </a:xfrm>
            <a:custGeom>
              <a:rect b="b" l="l" r="r" t="t"/>
              <a:pathLst>
                <a:path extrusionOk="0" h="46354" w="22859">
                  <a:moveTo>
                    <a:pt x="12748" y="46178"/>
                  </a:moveTo>
                  <a:lnTo>
                    <a:pt x="0" y="2904"/>
                  </a:lnTo>
                  <a:lnTo>
                    <a:pt x="9560" y="0"/>
                  </a:lnTo>
                  <a:lnTo>
                    <a:pt x="22349" y="43233"/>
                  </a:lnTo>
                  <a:lnTo>
                    <a:pt x="12748"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9" name="Google Shape;1339;p7"/>
            <p:cNvSpPr/>
            <p:nvPr/>
          </p:nvSpPr>
          <p:spPr>
            <a:xfrm>
              <a:off x="910932" y="3406895"/>
              <a:ext cx="10160" cy="3175"/>
            </a:xfrm>
            <a:custGeom>
              <a:rect b="b" l="l" r="r" t="t"/>
              <a:pathLst>
                <a:path extrusionOk="0" h="3175" w="10159">
                  <a:moveTo>
                    <a:pt x="40" y="2985"/>
                  </a:moveTo>
                  <a:lnTo>
                    <a:pt x="3186" y="1922"/>
                  </a:lnTo>
                  <a:lnTo>
                    <a:pt x="6373" y="940"/>
                  </a:lnTo>
                  <a:lnTo>
                    <a:pt x="9601" y="0"/>
                  </a:lnTo>
                  <a:lnTo>
                    <a:pt x="6414" y="1022"/>
                  </a:lnTo>
                  <a:lnTo>
                    <a:pt x="3186" y="1963"/>
                  </a:lnTo>
                  <a:lnTo>
                    <a:pt x="40" y="298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0" name="Google Shape;1340;p7"/>
            <p:cNvSpPr/>
            <p:nvPr/>
          </p:nvSpPr>
          <p:spPr>
            <a:xfrm>
              <a:off x="840655" y="3362148"/>
              <a:ext cx="18415" cy="24130"/>
            </a:xfrm>
            <a:custGeom>
              <a:rect b="b" l="l" r="r" t="t"/>
              <a:pathLst>
                <a:path extrusionOk="0" h="24129" w="18415">
                  <a:moveTo>
                    <a:pt x="9070" y="23886"/>
                  </a:moveTo>
                  <a:lnTo>
                    <a:pt x="0" y="4172"/>
                  </a:lnTo>
                  <a:lnTo>
                    <a:pt x="2982" y="2740"/>
                  </a:lnTo>
                  <a:lnTo>
                    <a:pt x="9029" y="0"/>
                  </a:lnTo>
                  <a:lnTo>
                    <a:pt x="18100" y="19592"/>
                  </a:lnTo>
                  <a:lnTo>
                    <a:pt x="12053" y="22414"/>
                  </a:lnTo>
                  <a:lnTo>
                    <a:pt x="9070" y="2388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1" name="Google Shape;1341;p7"/>
            <p:cNvSpPr/>
            <p:nvPr/>
          </p:nvSpPr>
          <p:spPr>
            <a:xfrm>
              <a:off x="849725" y="3381740"/>
              <a:ext cx="28575" cy="45720"/>
            </a:xfrm>
            <a:custGeom>
              <a:rect b="b" l="l" r="r" t="t"/>
              <a:pathLst>
                <a:path extrusionOk="0" h="45720" w="28575">
                  <a:moveTo>
                    <a:pt x="18917" y="45237"/>
                  </a:moveTo>
                  <a:lnTo>
                    <a:pt x="0" y="4294"/>
                  </a:lnTo>
                  <a:lnTo>
                    <a:pt x="9029" y="0"/>
                  </a:lnTo>
                  <a:lnTo>
                    <a:pt x="27947" y="40942"/>
                  </a:lnTo>
                  <a:lnTo>
                    <a:pt x="21900" y="43765"/>
                  </a:lnTo>
                  <a:lnTo>
                    <a:pt x="18917" y="452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2" name="Google Shape;1342;p7"/>
            <p:cNvSpPr/>
            <p:nvPr/>
          </p:nvSpPr>
          <p:spPr>
            <a:xfrm>
              <a:off x="868643" y="3422683"/>
              <a:ext cx="9525" cy="4445"/>
            </a:xfrm>
            <a:custGeom>
              <a:rect b="b" l="l" r="r" t="t"/>
              <a:pathLst>
                <a:path extrusionOk="0" h="4445" w="9525">
                  <a:moveTo>
                    <a:pt x="40" y="4335"/>
                  </a:moveTo>
                  <a:lnTo>
                    <a:pt x="2982" y="2822"/>
                  </a:lnTo>
                  <a:lnTo>
                    <a:pt x="6006" y="1390"/>
                  </a:lnTo>
                  <a:lnTo>
                    <a:pt x="9029" y="0"/>
                  </a:lnTo>
                  <a:lnTo>
                    <a:pt x="2982" y="2863"/>
                  </a:lnTo>
                  <a:lnTo>
                    <a:pt x="40" y="43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3" name="Google Shape;1343;p7"/>
            <p:cNvSpPr/>
            <p:nvPr/>
          </p:nvSpPr>
          <p:spPr>
            <a:xfrm>
              <a:off x="636891" y="3617949"/>
              <a:ext cx="23495" cy="15240"/>
            </a:xfrm>
            <a:custGeom>
              <a:rect b="b" l="l" r="r" t="t"/>
              <a:pathLst>
                <a:path extrusionOk="0" h="15239" w="23495">
                  <a:moveTo>
                    <a:pt x="21083" y="14806"/>
                  </a:moveTo>
                  <a:lnTo>
                    <a:pt x="0" y="9775"/>
                  </a:lnTo>
                  <a:lnTo>
                    <a:pt x="694" y="6503"/>
                  </a:lnTo>
                  <a:lnTo>
                    <a:pt x="1511" y="3272"/>
                  </a:lnTo>
                  <a:lnTo>
                    <a:pt x="2288" y="0"/>
                  </a:lnTo>
                  <a:lnTo>
                    <a:pt x="23248" y="5030"/>
                  </a:lnTo>
                  <a:lnTo>
                    <a:pt x="21777" y="11534"/>
                  </a:lnTo>
                  <a:lnTo>
                    <a:pt x="21083" y="148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4" name="Google Shape;1344;p7"/>
            <p:cNvSpPr/>
            <p:nvPr/>
          </p:nvSpPr>
          <p:spPr>
            <a:xfrm>
              <a:off x="657974" y="3622980"/>
              <a:ext cx="46355" cy="20320"/>
            </a:xfrm>
            <a:custGeom>
              <a:rect b="b" l="l" r="r" t="t"/>
              <a:pathLst>
                <a:path extrusionOk="0" h="20320" w="46354">
                  <a:moveTo>
                    <a:pt x="43841" y="20246"/>
                  </a:moveTo>
                  <a:lnTo>
                    <a:pt x="0" y="9775"/>
                  </a:lnTo>
                  <a:lnTo>
                    <a:pt x="2165" y="0"/>
                  </a:lnTo>
                  <a:lnTo>
                    <a:pt x="46007" y="10511"/>
                  </a:lnTo>
                  <a:lnTo>
                    <a:pt x="44495" y="16974"/>
                  </a:lnTo>
                  <a:lnTo>
                    <a:pt x="43841" y="2024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5" name="Google Shape;1345;p7"/>
            <p:cNvSpPr/>
            <p:nvPr/>
          </p:nvSpPr>
          <p:spPr>
            <a:xfrm>
              <a:off x="701816" y="3633492"/>
              <a:ext cx="2540" cy="10160"/>
            </a:xfrm>
            <a:custGeom>
              <a:rect b="b" l="l" r="r" t="t"/>
              <a:pathLst>
                <a:path extrusionOk="0" h="10160" w="2540">
                  <a:moveTo>
                    <a:pt x="0" y="9734"/>
                  </a:moveTo>
                  <a:lnTo>
                    <a:pt x="653" y="6462"/>
                  </a:lnTo>
                  <a:lnTo>
                    <a:pt x="1389" y="3231"/>
                  </a:lnTo>
                  <a:lnTo>
                    <a:pt x="2165" y="0"/>
                  </a:lnTo>
                  <a:lnTo>
                    <a:pt x="694" y="6462"/>
                  </a:lnTo>
                  <a:lnTo>
                    <a:pt x="0"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6" name="Google Shape;1346;p7"/>
            <p:cNvSpPr/>
            <p:nvPr/>
          </p:nvSpPr>
          <p:spPr>
            <a:xfrm>
              <a:off x="630435" y="3661346"/>
              <a:ext cx="22860" cy="12700"/>
            </a:xfrm>
            <a:custGeom>
              <a:rect b="b" l="l" r="r" t="t"/>
              <a:pathLst>
                <a:path extrusionOk="0" h="12700" w="22859">
                  <a:moveTo>
                    <a:pt x="21491" y="12515"/>
                  </a:moveTo>
                  <a:lnTo>
                    <a:pt x="0" y="9939"/>
                  </a:lnTo>
                  <a:lnTo>
                    <a:pt x="1062" y="0"/>
                  </a:lnTo>
                  <a:lnTo>
                    <a:pt x="22513" y="2535"/>
                  </a:lnTo>
                  <a:lnTo>
                    <a:pt x="22104" y="5848"/>
                  </a:lnTo>
                  <a:lnTo>
                    <a:pt x="21491" y="1251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7" name="Google Shape;1347;p7"/>
            <p:cNvSpPr/>
            <p:nvPr/>
          </p:nvSpPr>
          <p:spPr>
            <a:xfrm>
              <a:off x="651927" y="3663882"/>
              <a:ext cx="45720" cy="15875"/>
            </a:xfrm>
            <a:custGeom>
              <a:rect b="b" l="l" r="r" t="t"/>
              <a:pathLst>
                <a:path extrusionOk="0" h="15875" w="45720">
                  <a:moveTo>
                    <a:pt x="44740" y="15256"/>
                  </a:moveTo>
                  <a:lnTo>
                    <a:pt x="0" y="9980"/>
                  </a:lnTo>
                  <a:lnTo>
                    <a:pt x="612" y="3312"/>
                  </a:lnTo>
                  <a:lnTo>
                    <a:pt x="1021" y="0"/>
                  </a:lnTo>
                  <a:lnTo>
                    <a:pt x="45721" y="5317"/>
                  </a:lnTo>
                  <a:lnTo>
                    <a:pt x="44740" y="152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8" name="Google Shape;1348;p7"/>
            <p:cNvSpPr/>
            <p:nvPr/>
          </p:nvSpPr>
          <p:spPr>
            <a:xfrm>
              <a:off x="696667" y="3669199"/>
              <a:ext cx="1270" cy="10160"/>
            </a:xfrm>
            <a:custGeom>
              <a:rect b="b" l="l" r="r" t="t"/>
              <a:pathLst>
                <a:path extrusionOk="0" h="10160" w="1270">
                  <a:moveTo>
                    <a:pt x="81" y="9939"/>
                  </a:moveTo>
                  <a:lnTo>
                    <a:pt x="286" y="6626"/>
                  </a:lnTo>
                  <a:lnTo>
                    <a:pt x="612" y="3272"/>
                  </a:lnTo>
                  <a:lnTo>
                    <a:pt x="980" y="0"/>
                  </a:lnTo>
                  <a:lnTo>
                    <a:pt x="694" y="3272"/>
                  </a:lnTo>
                  <a:lnTo>
                    <a:pt x="367" y="6626"/>
                  </a:lnTo>
                  <a:lnTo>
                    <a:pt x="81" y="99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9" name="Google Shape;1349;p7"/>
            <p:cNvSpPr/>
            <p:nvPr/>
          </p:nvSpPr>
          <p:spPr>
            <a:xfrm>
              <a:off x="648699" y="3575288"/>
              <a:ext cx="24130" cy="17145"/>
            </a:xfrm>
            <a:custGeom>
              <a:rect b="b" l="l" r="r" t="t"/>
              <a:pathLst>
                <a:path extrusionOk="0" h="17145" w="24129">
                  <a:moveTo>
                    <a:pt x="20266" y="16974"/>
                  </a:moveTo>
                  <a:lnTo>
                    <a:pt x="0" y="9489"/>
                  </a:lnTo>
                  <a:lnTo>
                    <a:pt x="1062" y="6339"/>
                  </a:lnTo>
                  <a:lnTo>
                    <a:pt x="2083" y="3149"/>
                  </a:lnTo>
                  <a:lnTo>
                    <a:pt x="3227" y="0"/>
                  </a:lnTo>
                  <a:lnTo>
                    <a:pt x="23575" y="7485"/>
                  </a:lnTo>
                  <a:lnTo>
                    <a:pt x="21328" y="13784"/>
                  </a:lnTo>
                  <a:lnTo>
                    <a:pt x="20266" y="1697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0" name="Google Shape;1350;p7"/>
            <p:cNvSpPr/>
            <p:nvPr/>
          </p:nvSpPr>
          <p:spPr>
            <a:xfrm>
              <a:off x="668965" y="3582773"/>
              <a:ext cx="45720" cy="25400"/>
            </a:xfrm>
            <a:custGeom>
              <a:rect b="b" l="l" r="r" t="t"/>
              <a:pathLst>
                <a:path extrusionOk="0" h="25400" w="45720">
                  <a:moveTo>
                    <a:pt x="42289" y="25032"/>
                  </a:moveTo>
                  <a:lnTo>
                    <a:pt x="0" y="9489"/>
                  </a:lnTo>
                  <a:lnTo>
                    <a:pt x="3309" y="0"/>
                  </a:lnTo>
                  <a:lnTo>
                    <a:pt x="45598" y="15583"/>
                  </a:lnTo>
                  <a:lnTo>
                    <a:pt x="42289" y="250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1" name="Google Shape;1351;p7"/>
            <p:cNvSpPr/>
            <p:nvPr/>
          </p:nvSpPr>
          <p:spPr>
            <a:xfrm>
              <a:off x="711254" y="3598357"/>
              <a:ext cx="3810" cy="9525"/>
            </a:xfrm>
            <a:custGeom>
              <a:rect b="b" l="l" r="r" t="t"/>
              <a:pathLst>
                <a:path extrusionOk="0" h="9525" w="3809">
                  <a:moveTo>
                    <a:pt x="81" y="9489"/>
                  </a:moveTo>
                  <a:lnTo>
                    <a:pt x="1062" y="6298"/>
                  </a:lnTo>
                  <a:lnTo>
                    <a:pt x="2165" y="3108"/>
                  </a:lnTo>
                  <a:lnTo>
                    <a:pt x="3309" y="0"/>
                  </a:lnTo>
                  <a:lnTo>
                    <a:pt x="2206" y="3149"/>
                  </a:lnTo>
                  <a:lnTo>
                    <a:pt x="81" y="948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2" name="Google Shape;1352;p7"/>
            <p:cNvSpPr/>
            <p:nvPr/>
          </p:nvSpPr>
          <p:spPr>
            <a:xfrm>
              <a:off x="670027" y="3525265"/>
              <a:ext cx="24130" cy="19685"/>
            </a:xfrm>
            <a:custGeom>
              <a:rect b="b" l="l" r="r" t="t"/>
              <a:pathLst>
                <a:path extrusionOk="0" h="19685" w="24129">
                  <a:moveTo>
                    <a:pt x="18958" y="19223"/>
                  </a:moveTo>
                  <a:lnTo>
                    <a:pt x="0" y="8916"/>
                  </a:lnTo>
                  <a:lnTo>
                    <a:pt x="1511" y="5930"/>
                  </a:lnTo>
                  <a:lnTo>
                    <a:pt x="2982" y="2904"/>
                  </a:lnTo>
                  <a:lnTo>
                    <a:pt x="4576" y="0"/>
                  </a:lnTo>
                  <a:lnTo>
                    <a:pt x="23616" y="10348"/>
                  </a:lnTo>
                  <a:lnTo>
                    <a:pt x="20470" y="16238"/>
                  </a:lnTo>
                  <a:lnTo>
                    <a:pt x="18958" y="192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3" name="Google Shape;1353;p7"/>
            <p:cNvSpPr/>
            <p:nvPr/>
          </p:nvSpPr>
          <p:spPr>
            <a:xfrm>
              <a:off x="688986" y="3535613"/>
              <a:ext cx="44450" cy="30480"/>
            </a:xfrm>
            <a:custGeom>
              <a:rect b="b" l="l" r="r" t="t"/>
              <a:pathLst>
                <a:path extrusionOk="0" h="30479" w="44450">
                  <a:moveTo>
                    <a:pt x="39592" y="30390"/>
                  </a:moveTo>
                  <a:lnTo>
                    <a:pt x="0" y="8875"/>
                  </a:lnTo>
                  <a:lnTo>
                    <a:pt x="4657" y="0"/>
                  </a:lnTo>
                  <a:lnTo>
                    <a:pt x="44250" y="21514"/>
                  </a:lnTo>
                  <a:lnTo>
                    <a:pt x="41104" y="27404"/>
                  </a:lnTo>
                  <a:lnTo>
                    <a:pt x="39592" y="3039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4" name="Google Shape;1354;p7"/>
            <p:cNvSpPr/>
            <p:nvPr/>
          </p:nvSpPr>
          <p:spPr>
            <a:xfrm>
              <a:off x="728578" y="3557128"/>
              <a:ext cx="5080" cy="9525"/>
            </a:xfrm>
            <a:custGeom>
              <a:rect b="b" l="l" r="r" t="t"/>
              <a:pathLst>
                <a:path extrusionOk="0" h="9525" w="5079">
                  <a:moveTo>
                    <a:pt x="122" y="8916"/>
                  </a:moveTo>
                  <a:lnTo>
                    <a:pt x="1511" y="5889"/>
                  </a:lnTo>
                  <a:lnTo>
                    <a:pt x="3064" y="2904"/>
                  </a:lnTo>
                  <a:lnTo>
                    <a:pt x="4658" y="0"/>
                  </a:lnTo>
                  <a:lnTo>
                    <a:pt x="3105" y="2944"/>
                  </a:lnTo>
                  <a:lnTo>
                    <a:pt x="1593" y="5930"/>
                  </a:lnTo>
                  <a:lnTo>
                    <a:pt x="122" y="891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5" name="Google Shape;1355;p7"/>
            <p:cNvSpPr/>
            <p:nvPr/>
          </p:nvSpPr>
          <p:spPr>
            <a:xfrm>
              <a:off x="692581" y="3487431"/>
              <a:ext cx="23495" cy="20955"/>
            </a:xfrm>
            <a:custGeom>
              <a:rect b="b" l="l" r="r" t="t"/>
              <a:pathLst>
                <a:path extrusionOk="0" h="20954" w="23495">
                  <a:moveTo>
                    <a:pt x="17691" y="20696"/>
                  </a:moveTo>
                  <a:lnTo>
                    <a:pt x="0" y="8180"/>
                  </a:lnTo>
                  <a:lnTo>
                    <a:pt x="1879" y="5399"/>
                  </a:lnTo>
                  <a:lnTo>
                    <a:pt x="5761" y="0"/>
                  </a:lnTo>
                  <a:lnTo>
                    <a:pt x="23371" y="12475"/>
                  </a:lnTo>
                  <a:lnTo>
                    <a:pt x="21450" y="15174"/>
                  </a:lnTo>
                  <a:lnTo>
                    <a:pt x="17691" y="206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6" name="Google Shape;1356;p7"/>
            <p:cNvSpPr/>
            <p:nvPr/>
          </p:nvSpPr>
          <p:spPr>
            <a:xfrm>
              <a:off x="710273" y="3499906"/>
              <a:ext cx="42545" cy="34290"/>
            </a:xfrm>
            <a:custGeom>
              <a:rect b="b" l="l" r="r" t="t"/>
              <a:pathLst>
                <a:path extrusionOk="0" h="34289" w="42545">
                  <a:moveTo>
                    <a:pt x="36813" y="34275"/>
                  </a:moveTo>
                  <a:lnTo>
                    <a:pt x="0" y="8221"/>
                  </a:lnTo>
                  <a:lnTo>
                    <a:pt x="3759" y="2699"/>
                  </a:lnTo>
                  <a:lnTo>
                    <a:pt x="5679" y="0"/>
                  </a:lnTo>
                  <a:lnTo>
                    <a:pt x="42452" y="26013"/>
                  </a:lnTo>
                  <a:lnTo>
                    <a:pt x="38652" y="31494"/>
                  </a:lnTo>
                  <a:lnTo>
                    <a:pt x="36813" y="3427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7" name="Google Shape;1357;p7"/>
            <p:cNvSpPr/>
            <p:nvPr/>
          </p:nvSpPr>
          <p:spPr>
            <a:xfrm>
              <a:off x="747087" y="3525920"/>
              <a:ext cx="5715" cy="8890"/>
            </a:xfrm>
            <a:custGeom>
              <a:rect b="b" l="l" r="r" t="t"/>
              <a:pathLst>
                <a:path extrusionOk="0" h="8889" w="5715">
                  <a:moveTo>
                    <a:pt x="40" y="8262"/>
                  </a:moveTo>
                  <a:lnTo>
                    <a:pt x="1838" y="5480"/>
                  </a:lnTo>
                  <a:lnTo>
                    <a:pt x="3718" y="2699"/>
                  </a:lnTo>
                  <a:lnTo>
                    <a:pt x="5638" y="0"/>
                  </a:lnTo>
                  <a:lnTo>
                    <a:pt x="1879" y="5521"/>
                  </a:lnTo>
                  <a:lnTo>
                    <a:pt x="40" y="826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8" name="Google Shape;1358;p7"/>
            <p:cNvSpPr/>
            <p:nvPr/>
          </p:nvSpPr>
          <p:spPr>
            <a:xfrm>
              <a:off x="765719" y="3408490"/>
              <a:ext cx="21590" cy="23495"/>
            </a:xfrm>
            <a:custGeom>
              <a:rect b="b" l="l" r="r" t="t"/>
              <a:pathLst>
                <a:path extrusionOk="0" h="23495" w="21590">
                  <a:moveTo>
                    <a:pt x="13401" y="23232"/>
                  </a:moveTo>
                  <a:lnTo>
                    <a:pt x="0" y="6176"/>
                  </a:lnTo>
                  <a:lnTo>
                    <a:pt x="2574" y="4049"/>
                  </a:lnTo>
                  <a:lnTo>
                    <a:pt x="5229" y="2045"/>
                  </a:lnTo>
                  <a:lnTo>
                    <a:pt x="7844" y="0"/>
                  </a:lnTo>
                  <a:lnTo>
                    <a:pt x="21205" y="16974"/>
                  </a:lnTo>
                  <a:lnTo>
                    <a:pt x="15975" y="21105"/>
                  </a:lnTo>
                  <a:lnTo>
                    <a:pt x="13401" y="23232"/>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9" name="Google Shape;1359;p7"/>
            <p:cNvSpPr/>
            <p:nvPr/>
          </p:nvSpPr>
          <p:spPr>
            <a:xfrm>
              <a:off x="779121" y="3425464"/>
              <a:ext cx="36195" cy="41910"/>
            </a:xfrm>
            <a:custGeom>
              <a:rect b="b" l="l" r="r" t="t"/>
              <a:pathLst>
                <a:path extrusionOk="0" h="41910" w="36194">
                  <a:moveTo>
                    <a:pt x="27906" y="41679"/>
                  </a:moveTo>
                  <a:lnTo>
                    <a:pt x="0" y="6257"/>
                  </a:lnTo>
                  <a:lnTo>
                    <a:pt x="7804" y="0"/>
                  </a:lnTo>
                  <a:lnTo>
                    <a:pt x="35669" y="35380"/>
                  </a:lnTo>
                  <a:lnTo>
                    <a:pt x="27906" y="4167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0" name="Google Shape;1360;p7"/>
            <p:cNvSpPr/>
            <p:nvPr/>
          </p:nvSpPr>
          <p:spPr>
            <a:xfrm>
              <a:off x="807028" y="3460844"/>
              <a:ext cx="8255" cy="6350"/>
            </a:xfrm>
            <a:custGeom>
              <a:rect b="b" l="l" r="r" t="t"/>
              <a:pathLst>
                <a:path extrusionOk="0" h="6350" w="8255">
                  <a:moveTo>
                    <a:pt x="40" y="6339"/>
                  </a:moveTo>
                  <a:lnTo>
                    <a:pt x="2574" y="4172"/>
                  </a:lnTo>
                  <a:lnTo>
                    <a:pt x="5148" y="2086"/>
                  </a:lnTo>
                  <a:lnTo>
                    <a:pt x="7763" y="0"/>
                  </a:lnTo>
                  <a:lnTo>
                    <a:pt x="5189" y="2126"/>
                  </a:lnTo>
                  <a:lnTo>
                    <a:pt x="2574" y="4212"/>
                  </a:lnTo>
                  <a:lnTo>
                    <a:pt x="40" y="63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1" name="Google Shape;1361;p7"/>
            <p:cNvSpPr/>
            <p:nvPr/>
          </p:nvSpPr>
          <p:spPr>
            <a:xfrm>
              <a:off x="1308082" y="3507146"/>
              <a:ext cx="24130" cy="20320"/>
            </a:xfrm>
            <a:custGeom>
              <a:rect b="b" l="l" r="r" t="t"/>
              <a:pathLst>
                <a:path extrusionOk="0" h="20320" w="24130">
                  <a:moveTo>
                    <a:pt x="5148" y="19960"/>
                  </a:moveTo>
                  <a:lnTo>
                    <a:pt x="3473" y="17056"/>
                  </a:lnTo>
                  <a:lnTo>
                    <a:pt x="1756" y="14192"/>
                  </a:lnTo>
                  <a:lnTo>
                    <a:pt x="0" y="11370"/>
                  </a:lnTo>
                  <a:lnTo>
                    <a:pt x="18427" y="0"/>
                  </a:lnTo>
                  <a:lnTo>
                    <a:pt x="20184" y="2863"/>
                  </a:lnTo>
                  <a:lnTo>
                    <a:pt x="23575" y="8630"/>
                  </a:lnTo>
                  <a:lnTo>
                    <a:pt x="5148" y="199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2" name="Google Shape;1362;p7"/>
            <p:cNvSpPr/>
            <p:nvPr/>
          </p:nvSpPr>
          <p:spPr>
            <a:xfrm>
              <a:off x="1269715" y="3518516"/>
              <a:ext cx="43815" cy="32384"/>
            </a:xfrm>
            <a:custGeom>
              <a:rect b="b" l="l" r="r" t="t"/>
              <a:pathLst>
                <a:path extrusionOk="0" h="32385" w="43815">
                  <a:moveTo>
                    <a:pt x="5148" y="32189"/>
                  </a:moveTo>
                  <a:lnTo>
                    <a:pt x="0" y="23559"/>
                  </a:lnTo>
                  <a:lnTo>
                    <a:pt x="38366" y="0"/>
                  </a:lnTo>
                  <a:lnTo>
                    <a:pt x="41839" y="5685"/>
                  </a:lnTo>
                  <a:lnTo>
                    <a:pt x="43514" y="8589"/>
                  </a:lnTo>
                  <a:lnTo>
                    <a:pt x="5148" y="3218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3" name="Google Shape;1363;p7"/>
            <p:cNvSpPr/>
            <p:nvPr/>
          </p:nvSpPr>
          <p:spPr>
            <a:xfrm>
              <a:off x="1269634" y="3542076"/>
              <a:ext cx="5715" cy="8890"/>
            </a:xfrm>
            <a:custGeom>
              <a:rect b="b" l="l" r="r" t="t"/>
              <a:pathLst>
                <a:path extrusionOk="0" h="8889" w="5715">
                  <a:moveTo>
                    <a:pt x="5148" y="8671"/>
                  </a:moveTo>
                  <a:lnTo>
                    <a:pt x="3432" y="5767"/>
                  </a:lnTo>
                  <a:lnTo>
                    <a:pt x="1797" y="2863"/>
                  </a:lnTo>
                  <a:lnTo>
                    <a:pt x="0" y="40"/>
                  </a:lnTo>
                  <a:lnTo>
                    <a:pt x="1838" y="2863"/>
                  </a:lnTo>
                  <a:lnTo>
                    <a:pt x="3554" y="5726"/>
                  </a:lnTo>
                  <a:lnTo>
                    <a:pt x="5229" y="863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4" name="Google Shape;1364;p7"/>
            <p:cNvSpPr/>
            <p:nvPr/>
          </p:nvSpPr>
          <p:spPr>
            <a:xfrm>
              <a:off x="1283975" y="3470865"/>
              <a:ext cx="23495" cy="21590"/>
            </a:xfrm>
            <a:custGeom>
              <a:rect b="b" l="l" r="r" t="t"/>
              <a:pathLst>
                <a:path extrusionOk="0" h="21589" w="23494">
                  <a:moveTo>
                    <a:pt x="6128" y="21309"/>
                  </a:moveTo>
                  <a:lnTo>
                    <a:pt x="4126" y="18610"/>
                  </a:lnTo>
                  <a:lnTo>
                    <a:pt x="0" y="13375"/>
                  </a:lnTo>
                  <a:lnTo>
                    <a:pt x="16956" y="0"/>
                  </a:lnTo>
                  <a:lnTo>
                    <a:pt x="18999" y="2617"/>
                  </a:lnTo>
                  <a:lnTo>
                    <a:pt x="21124" y="5194"/>
                  </a:lnTo>
                  <a:lnTo>
                    <a:pt x="23126" y="7853"/>
                  </a:lnTo>
                  <a:lnTo>
                    <a:pt x="6128" y="2130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5" name="Google Shape;1365;p7"/>
            <p:cNvSpPr/>
            <p:nvPr/>
          </p:nvSpPr>
          <p:spPr>
            <a:xfrm>
              <a:off x="1248591" y="3484241"/>
              <a:ext cx="41910" cy="36195"/>
            </a:xfrm>
            <a:custGeom>
              <a:rect b="b" l="l" r="r" t="t"/>
              <a:pathLst>
                <a:path extrusionOk="0" h="36195" w="41909">
                  <a:moveTo>
                    <a:pt x="6128" y="35871"/>
                  </a:moveTo>
                  <a:lnTo>
                    <a:pt x="2083" y="30553"/>
                  </a:lnTo>
                  <a:lnTo>
                    <a:pt x="0" y="27936"/>
                  </a:lnTo>
                  <a:lnTo>
                    <a:pt x="35383" y="0"/>
                  </a:lnTo>
                  <a:lnTo>
                    <a:pt x="39510" y="5235"/>
                  </a:lnTo>
                  <a:lnTo>
                    <a:pt x="41512" y="7934"/>
                  </a:lnTo>
                  <a:lnTo>
                    <a:pt x="6128" y="35871"/>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6" name="Google Shape;1366;p7"/>
            <p:cNvSpPr/>
            <p:nvPr/>
          </p:nvSpPr>
          <p:spPr>
            <a:xfrm>
              <a:off x="1248509" y="3512176"/>
              <a:ext cx="4445" cy="5715"/>
            </a:xfrm>
            <a:custGeom>
              <a:rect b="b" l="l" r="r" t="t"/>
              <a:pathLst>
                <a:path extrusionOk="0" h="5714" w="4444">
                  <a:moveTo>
                    <a:pt x="4208" y="5235"/>
                  </a:moveTo>
                  <a:lnTo>
                    <a:pt x="0" y="40"/>
                  </a:lnTo>
                  <a:lnTo>
                    <a:pt x="2165" y="2617"/>
                  </a:lnTo>
                  <a:lnTo>
                    <a:pt x="4208"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7" name="Google Shape;1367;p7"/>
            <p:cNvSpPr/>
            <p:nvPr/>
          </p:nvSpPr>
          <p:spPr>
            <a:xfrm>
              <a:off x="1328144" y="3546575"/>
              <a:ext cx="24130" cy="18415"/>
            </a:xfrm>
            <a:custGeom>
              <a:rect b="b" l="l" r="r" t="t"/>
              <a:pathLst>
                <a:path extrusionOk="0" h="18414" w="24130">
                  <a:moveTo>
                    <a:pt x="4085" y="18201"/>
                  </a:moveTo>
                  <a:lnTo>
                    <a:pt x="1389" y="12106"/>
                  </a:lnTo>
                  <a:lnTo>
                    <a:pt x="0" y="9080"/>
                  </a:lnTo>
                  <a:lnTo>
                    <a:pt x="19612" y="0"/>
                  </a:lnTo>
                  <a:lnTo>
                    <a:pt x="22390" y="6053"/>
                  </a:lnTo>
                  <a:lnTo>
                    <a:pt x="23739" y="9121"/>
                  </a:lnTo>
                  <a:lnTo>
                    <a:pt x="4085" y="1820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8" name="Google Shape;1368;p7"/>
            <p:cNvSpPr/>
            <p:nvPr/>
          </p:nvSpPr>
          <p:spPr>
            <a:xfrm>
              <a:off x="1287244" y="3555655"/>
              <a:ext cx="45085" cy="28575"/>
            </a:xfrm>
            <a:custGeom>
              <a:rect b="b" l="l" r="r" t="t"/>
              <a:pathLst>
                <a:path extrusionOk="0" h="28575" w="45084">
                  <a:moveTo>
                    <a:pt x="4085" y="28099"/>
                  </a:moveTo>
                  <a:lnTo>
                    <a:pt x="1430" y="21964"/>
                  </a:lnTo>
                  <a:lnTo>
                    <a:pt x="0" y="18937"/>
                  </a:lnTo>
                  <a:lnTo>
                    <a:pt x="40899" y="0"/>
                  </a:lnTo>
                  <a:lnTo>
                    <a:pt x="44985" y="9121"/>
                  </a:lnTo>
                  <a:lnTo>
                    <a:pt x="4085" y="2809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9" name="Google Shape;1369;p7"/>
            <p:cNvSpPr/>
            <p:nvPr/>
          </p:nvSpPr>
          <p:spPr>
            <a:xfrm>
              <a:off x="1287162" y="3574593"/>
              <a:ext cx="4445" cy="9525"/>
            </a:xfrm>
            <a:custGeom>
              <a:rect b="b" l="l" r="r" t="t"/>
              <a:pathLst>
                <a:path extrusionOk="0" h="9525" w="4444">
                  <a:moveTo>
                    <a:pt x="4167" y="9162"/>
                  </a:moveTo>
                  <a:lnTo>
                    <a:pt x="2860" y="6094"/>
                  </a:lnTo>
                  <a:lnTo>
                    <a:pt x="0" y="40"/>
                  </a:lnTo>
                  <a:lnTo>
                    <a:pt x="1511" y="3026"/>
                  </a:lnTo>
                  <a:lnTo>
                    <a:pt x="2860" y="6053"/>
                  </a:lnTo>
                  <a:lnTo>
                    <a:pt x="4167" y="916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0" name="Google Shape;1370;p7"/>
            <p:cNvSpPr/>
            <p:nvPr/>
          </p:nvSpPr>
          <p:spPr>
            <a:xfrm>
              <a:off x="1255741" y="3437449"/>
              <a:ext cx="22860" cy="22860"/>
            </a:xfrm>
            <a:custGeom>
              <a:rect b="b" l="l" r="r" t="t"/>
              <a:pathLst>
                <a:path extrusionOk="0" h="22860" w="22859">
                  <a:moveTo>
                    <a:pt x="6986" y="22455"/>
                  </a:moveTo>
                  <a:lnTo>
                    <a:pt x="4698" y="20041"/>
                  </a:lnTo>
                  <a:lnTo>
                    <a:pt x="0" y="15297"/>
                  </a:lnTo>
                  <a:lnTo>
                    <a:pt x="15281" y="0"/>
                  </a:lnTo>
                  <a:lnTo>
                    <a:pt x="17651" y="2331"/>
                  </a:lnTo>
                  <a:lnTo>
                    <a:pt x="22268" y="7157"/>
                  </a:lnTo>
                  <a:lnTo>
                    <a:pt x="6986" y="224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1" name="Google Shape;1371;p7"/>
            <p:cNvSpPr/>
            <p:nvPr/>
          </p:nvSpPr>
          <p:spPr>
            <a:xfrm>
              <a:off x="1223871" y="3452746"/>
              <a:ext cx="39370" cy="39370"/>
            </a:xfrm>
            <a:custGeom>
              <a:rect b="b" l="l" r="r" t="t"/>
              <a:pathLst>
                <a:path extrusionOk="0" h="39370" w="39369">
                  <a:moveTo>
                    <a:pt x="7027" y="39020"/>
                  </a:moveTo>
                  <a:lnTo>
                    <a:pt x="0" y="31862"/>
                  </a:lnTo>
                  <a:lnTo>
                    <a:pt x="31869" y="0"/>
                  </a:lnTo>
                  <a:lnTo>
                    <a:pt x="36568" y="4744"/>
                  </a:lnTo>
                  <a:lnTo>
                    <a:pt x="38856" y="7157"/>
                  </a:lnTo>
                  <a:lnTo>
                    <a:pt x="7027" y="39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2" name="Google Shape;1372;p7"/>
            <p:cNvSpPr/>
            <p:nvPr/>
          </p:nvSpPr>
          <p:spPr>
            <a:xfrm>
              <a:off x="1223831" y="3484609"/>
              <a:ext cx="7620" cy="7620"/>
            </a:xfrm>
            <a:custGeom>
              <a:rect b="b" l="l" r="r" t="t"/>
              <a:pathLst>
                <a:path extrusionOk="0" h="7620" w="7619">
                  <a:moveTo>
                    <a:pt x="6986" y="7239"/>
                  </a:moveTo>
                  <a:lnTo>
                    <a:pt x="4698" y="4785"/>
                  </a:lnTo>
                  <a:lnTo>
                    <a:pt x="2369" y="2372"/>
                  </a:lnTo>
                  <a:lnTo>
                    <a:pt x="0" y="40"/>
                  </a:lnTo>
                  <a:lnTo>
                    <a:pt x="2410" y="2372"/>
                  </a:lnTo>
                  <a:lnTo>
                    <a:pt x="4739" y="4744"/>
                  </a:lnTo>
                  <a:lnTo>
                    <a:pt x="7068" y="71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3" name="Google Shape;1373;p7"/>
            <p:cNvSpPr/>
            <p:nvPr/>
          </p:nvSpPr>
          <p:spPr>
            <a:xfrm>
              <a:off x="1346530" y="3598071"/>
              <a:ext cx="23495" cy="15875"/>
            </a:xfrm>
            <a:custGeom>
              <a:rect b="b" l="l" r="r" t="t"/>
              <a:pathLst>
                <a:path extrusionOk="0" h="15875" w="23494">
                  <a:moveTo>
                    <a:pt x="2696" y="15829"/>
                  </a:moveTo>
                  <a:lnTo>
                    <a:pt x="1838" y="12556"/>
                  </a:lnTo>
                  <a:lnTo>
                    <a:pt x="0" y="6176"/>
                  </a:lnTo>
                  <a:lnTo>
                    <a:pt x="20715" y="0"/>
                  </a:lnTo>
                  <a:lnTo>
                    <a:pt x="22594" y="6421"/>
                  </a:lnTo>
                  <a:lnTo>
                    <a:pt x="23453" y="9652"/>
                  </a:lnTo>
                  <a:lnTo>
                    <a:pt x="2696" y="1582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4" name="Google Shape;1374;p7"/>
            <p:cNvSpPr/>
            <p:nvPr/>
          </p:nvSpPr>
          <p:spPr>
            <a:xfrm>
              <a:off x="1303342" y="3604247"/>
              <a:ext cx="46355" cy="22860"/>
            </a:xfrm>
            <a:custGeom>
              <a:rect b="b" l="l" r="r" t="t"/>
              <a:pathLst>
                <a:path extrusionOk="0" h="22860" w="46355">
                  <a:moveTo>
                    <a:pt x="2696" y="22414"/>
                  </a:moveTo>
                  <a:lnTo>
                    <a:pt x="939" y="15951"/>
                  </a:lnTo>
                  <a:lnTo>
                    <a:pt x="0" y="12761"/>
                  </a:lnTo>
                  <a:lnTo>
                    <a:pt x="43188" y="0"/>
                  </a:lnTo>
                  <a:lnTo>
                    <a:pt x="45026" y="6380"/>
                  </a:lnTo>
                  <a:lnTo>
                    <a:pt x="45884" y="9652"/>
                  </a:lnTo>
                  <a:lnTo>
                    <a:pt x="2696" y="224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5" name="Google Shape;1375;p7"/>
            <p:cNvSpPr/>
            <p:nvPr/>
          </p:nvSpPr>
          <p:spPr>
            <a:xfrm>
              <a:off x="1303261" y="3617008"/>
              <a:ext cx="3175" cy="10160"/>
            </a:xfrm>
            <a:custGeom>
              <a:rect b="b" l="l" r="r" t="t"/>
              <a:pathLst>
                <a:path extrusionOk="0" h="10160" w="3175">
                  <a:moveTo>
                    <a:pt x="2737" y="9693"/>
                  </a:moveTo>
                  <a:lnTo>
                    <a:pt x="1879" y="6462"/>
                  </a:lnTo>
                  <a:lnTo>
                    <a:pt x="0" y="40"/>
                  </a:lnTo>
                  <a:lnTo>
                    <a:pt x="1021" y="3190"/>
                  </a:lnTo>
                  <a:lnTo>
                    <a:pt x="1920" y="6421"/>
                  </a:lnTo>
                  <a:lnTo>
                    <a:pt x="2778" y="965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6" name="Google Shape;1376;p7"/>
            <p:cNvSpPr/>
            <p:nvPr/>
          </p:nvSpPr>
          <p:spPr>
            <a:xfrm>
              <a:off x="1356050" y="3641549"/>
              <a:ext cx="23495" cy="13970"/>
            </a:xfrm>
            <a:custGeom>
              <a:rect b="b" l="l" r="r" t="t"/>
              <a:pathLst>
                <a:path extrusionOk="0" h="13970" w="23494">
                  <a:moveTo>
                    <a:pt x="1552" y="13538"/>
                  </a:moveTo>
                  <a:lnTo>
                    <a:pt x="1103" y="10266"/>
                  </a:lnTo>
                  <a:lnTo>
                    <a:pt x="572" y="6953"/>
                  </a:lnTo>
                  <a:lnTo>
                    <a:pt x="0" y="3681"/>
                  </a:lnTo>
                  <a:lnTo>
                    <a:pt x="21287" y="0"/>
                  </a:lnTo>
                  <a:lnTo>
                    <a:pt x="22431" y="6585"/>
                  </a:lnTo>
                  <a:lnTo>
                    <a:pt x="22881" y="9898"/>
                  </a:lnTo>
                  <a:lnTo>
                    <a:pt x="1552" y="1353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7" name="Google Shape;1377;p7"/>
            <p:cNvSpPr/>
            <p:nvPr/>
          </p:nvSpPr>
          <p:spPr>
            <a:xfrm>
              <a:off x="1311677" y="3645231"/>
              <a:ext cx="46355" cy="17780"/>
            </a:xfrm>
            <a:custGeom>
              <a:rect b="b" l="l" r="r" t="t"/>
              <a:pathLst>
                <a:path extrusionOk="0" h="17779" w="46355">
                  <a:moveTo>
                    <a:pt x="1511" y="17505"/>
                  </a:moveTo>
                  <a:lnTo>
                    <a:pt x="571" y="10879"/>
                  </a:lnTo>
                  <a:lnTo>
                    <a:pt x="0" y="7607"/>
                  </a:lnTo>
                  <a:lnTo>
                    <a:pt x="44372" y="0"/>
                  </a:lnTo>
                  <a:lnTo>
                    <a:pt x="45476" y="6585"/>
                  </a:lnTo>
                  <a:lnTo>
                    <a:pt x="45925" y="9857"/>
                  </a:lnTo>
                  <a:lnTo>
                    <a:pt x="1511" y="1750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8" name="Google Shape;1378;p7"/>
            <p:cNvSpPr/>
            <p:nvPr/>
          </p:nvSpPr>
          <p:spPr>
            <a:xfrm>
              <a:off x="1311596" y="3652838"/>
              <a:ext cx="1905" cy="10160"/>
            </a:xfrm>
            <a:custGeom>
              <a:rect b="b" l="l" r="r" t="t"/>
              <a:pathLst>
                <a:path extrusionOk="0" h="10160" w="1905">
                  <a:moveTo>
                    <a:pt x="1511" y="9939"/>
                  </a:moveTo>
                  <a:lnTo>
                    <a:pt x="1062" y="6626"/>
                  </a:lnTo>
                  <a:lnTo>
                    <a:pt x="0" y="0"/>
                  </a:lnTo>
                  <a:lnTo>
                    <a:pt x="653" y="3272"/>
                  </a:lnTo>
                  <a:lnTo>
                    <a:pt x="1144" y="6585"/>
                  </a:lnTo>
                  <a:lnTo>
                    <a:pt x="1593"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9" name="Google Shape;1379;p7"/>
            <p:cNvSpPr/>
            <p:nvPr/>
          </p:nvSpPr>
          <p:spPr>
            <a:xfrm>
              <a:off x="1124829" y="3350041"/>
              <a:ext cx="17145" cy="24130"/>
            </a:xfrm>
            <a:custGeom>
              <a:rect b="b" l="l" r="r" t="t"/>
              <a:pathLst>
                <a:path extrusionOk="0" h="24129" w="17144">
                  <a:moveTo>
                    <a:pt x="9356" y="23804"/>
                  </a:moveTo>
                  <a:lnTo>
                    <a:pt x="3146" y="21432"/>
                  </a:lnTo>
                  <a:lnTo>
                    <a:pt x="0" y="20328"/>
                  </a:lnTo>
                  <a:lnTo>
                    <a:pt x="7436" y="0"/>
                  </a:lnTo>
                  <a:lnTo>
                    <a:pt x="10623" y="1104"/>
                  </a:lnTo>
                  <a:lnTo>
                    <a:pt x="16792" y="3517"/>
                  </a:lnTo>
                  <a:lnTo>
                    <a:pt x="9356" y="2380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0" name="Google Shape;1380;p7"/>
            <p:cNvSpPr/>
            <p:nvPr/>
          </p:nvSpPr>
          <p:spPr>
            <a:xfrm>
              <a:off x="1109262" y="3370369"/>
              <a:ext cx="25400" cy="46355"/>
            </a:xfrm>
            <a:custGeom>
              <a:rect b="b" l="l" r="r" t="t"/>
              <a:pathLst>
                <a:path extrusionOk="0" h="46354" w="25400">
                  <a:moveTo>
                    <a:pt x="9397" y="45810"/>
                  </a:moveTo>
                  <a:lnTo>
                    <a:pt x="3146" y="43437"/>
                  </a:lnTo>
                  <a:lnTo>
                    <a:pt x="0" y="42333"/>
                  </a:lnTo>
                  <a:lnTo>
                    <a:pt x="15567" y="0"/>
                  </a:lnTo>
                  <a:lnTo>
                    <a:pt x="24924" y="3476"/>
                  </a:lnTo>
                  <a:lnTo>
                    <a:pt x="9397" y="4581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1" name="Google Shape;1381;p7"/>
            <p:cNvSpPr/>
            <p:nvPr/>
          </p:nvSpPr>
          <p:spPr>
            <a:xfrm>
              <a:off x="1109221" y="3412703"/>
              <a:ext cx="9525" cy="3810"/>
            </a:xfrm>
            <a:custGeom>
              <a:rect b="b" l="l" r="r" t="t"/>
              <a:pathLst>
                <a:path extrusionOk="0" h="3810" w="9525">
                  <a:moveTo>
                    <a:pt x="9397" y="3558"/>
                  </a:moveTo>
                  <a:lnTo>
                    <a:pt x="3187" y="1186"/>
                  </a:lnTo>
                  <a:lnTo>
                    <a:pt x="0" y="40"/>
                  </a:lnTo>
                  <a:lnTo>
                    <a:pt x="3187" y="1104"/>
                  </a:lnTo>
                  <a:lnTo>
                    <a:pt x="6333" y="2249"/>
                  </a:lnTo>
                  <a:lnTo>
                    <a:pt x="9438" y="347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2" name="Google Shape;1382;p7"/>
            <p:cNvSpPr/>
            <p:nvPr/>
          </p:nvSpPr>
          <p:spPr>
            <a:xfrm>
              <a:off x="1042539" y="3330285"/>
              <a:ext cx="12700" cy="22860"/>
            </a:xfrm>
            <a:custGeom>
              <a:rect b="b" l="l" r="r" t="t"/>
              <a:pathLst>
                <a:path extrusionOk="0" h="22860" w="12700">
                  <a:moveTo>
                    <a:pt x="9969" y="22700"/>
                  </a:moveTo>
                  <a:lnTo>
                    <a:pt x="6660" y="22250"/>
                  </a:lnTo>
                  <a:lnTo>
                    <a:pt x="0" y="21514"/>
                  </a:lnTo>
                  <a:lnTo>
                    <a:pt x="2574" y="0"/>
                  </a:lnTo>
                  <a:lnTo>
                    <a:pt x="5883" y="327"/>
                  </a:lnTo>
                  <a:lnTo>
                    <a:pt x="9152" y="818"/>
                  </a:lnTo>
                  <a:lnTo>
                    <a:pt x="12502" y="1227"/>
                  </a:lnTo>
                  <a:lnTo>
                    <a:pt x="9969" y="227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3" name="Google Shape;1383;p7"/>
            <p:cNvSpPr/>
            <p:nvPr/>
          </p:nvSpPr>
          <p:spPr>
            <a:xfrm>
              <a:off x="1037268" y="3351800"/>
              <a:ext cx="15240" cy="46355"/>
            </a:xfrm>
            <a:custGeom>
              <a:rect b="b" l="l" r="r" t="t"/>
              <a:pathLst>
                <a:path extrusionOk="0" h="46354" w="15240">
                  <a:moveTo>
                    <a:pt x="9928" y="45932"/>
                  </a:moveTo>
                  <a:lnTo>
                    <a:pt x="3309" y="45114"/>
                  </a:lnTo>
                  <a:lnTo>
                    <a:pt x="0" y="44787"/>
                  </a:lnTo>
                  <a:lnTo>
                    <a:pt x="5270" y="0"/>
                  </a:lnTo>
                  <a:lnTo>
                    <a:pt x="11930" y="736"/>
                  </a:lnTo>
                  <a:lnTo>
                    <a:pt x="15240" y="1186"/>
                  </a:lnTo>
                  <a:lnTo>
                    <a:pt x="9928"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4" name="Google Shape;1384;p7"/>
            <p:cNvSpPr/>
            <p:nvPr/>
          </p:nvSpPr>
          <p:spPr>
            <a:xfrm>
              <a:off x="1037268" y="3396588"/>
              <a:ext cx="10160" cy="1270"/>
            </a:xfrm>
            <a:custGeom>
              <a:rect b="b" l="l" r="r" t="t"/>
              <a:pathLst>
                <a:path extrusionOk="0" h="1270" w="10159">
                  <a:moveTo>
                    <a:pt x="9928" y="1268"/>
                  </a:moveTo>
                  <a:lnTo>
                    <a:pt x="3309" y="368"/>
                  </a:lnTo>
                  <a:lnTo>
                    <a:pt x="0" y="40"/>
                  </a:lnTo>
                  <a:lnTo>
                    <a:pt x="3309" y="327"/>
                  </a:lnTo>
                  <a:lnTo>
                    <a:pt x="9928" y="114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5" name="Google Shape;1385;p7"/>
            <p:cNvSpPr/>
            <p:nvPr/>
          </p:nvSpPr>
          <p:spPr>
            <a:xfrm>
              <a:off x="1084052" y="3337566"/>
              <a:ext cx="15240" cy="23495"/>
            </a:xfrm>
            <a:custGeom>
              <a:rect b="b" l="l" r="r" t="t"/>
              <a:pathLst>
                <a:path extrusionOk="0" h="23495" w="15240">
                  <a:moveTo>
                    <a:pt x="9724" y="23355"/>
                  </a:moveTo>
                  <a:lnTo>
                    <a:pt x="3268" y="21759"/>
                  </a:lnTo>
                  <a:lnTo>
                    <a:pt x="0" y="21023"/>
                  </a:lnTo>
                  <a:lnTo>
                    <a:pt x="5025" y="0"/>
                  </a:lnTo>
                  <a:lnTo>
                    <a:pt x="11563" y="1431"/>
                  </a:lnTo>
                  <a:lnTo>
                    <a:pt x="14790" y="2249"/>
                  </a:lnTo>
                  <a:lnTo>
                    <a:pt x="9724" y="233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6" name="Google Shape;1386;p7"/>
            <p:cNvSpPr/>
            <p:nvPr/>
          </p:nvSpPr>
          <p:spPr>
            <a:xfrm>
              <a:off x="1073592" y="3358590"/>
              <a:ext cx="20320" cy="46355"/>
            </a:xfrm>
            <a:custGeom>
              <a:rect b="b" l="l" r="r" t="t"/>
              <a:pathLst>
                <a:path extrusionOk="0" h="46354" w="20319">
                  <a:moveTo>
                    <a:pt x="9724" y="46178"/>
                  </a:moveTo>
                  <a:lnTo>
                    <a:pt x="0" y="43846"/>
                  </a:lnTo>
                  <a:lnTo>
                    <a:pt x="10459" y="0"/>
                  </a:lnTo>
                  <a:lnTo>
                    <a:pt x="20184" y="2331"/>
                  </a:lnTo>
                  <a:lnTo>
                    <a:pt x="9724" y="461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7" name="Google Shape;1387;p7"/>
            <p:cNvSpPr/>
            <p:nvPr/>
          </p:nvSpPr>
          <p:spPr>
            <a:xfrm>
              <a:off x="1073551" y="3402436"/>
              <a:ext cx="10160" cy="2540"/>
            </a:xfrm>
            <a:custGeom>
              <a:rect b="b" l="l" r="r" t="t"/>
              <a:pathLst>
                <a:path extrusionOk="0" h="2539" w="10159">
                  <a:moveTo>
                    <a:pt x="6537" y="1513"/>
                  </a:moveTo>
                  <a:lnTo>
                    <a:pt x="3268" y="817"/>
                  </a:lnTo>
                  <a:lnTo>
                    <a:pt x="0" y="81"/>
                  </a:lnTo>
                  <a:lnTo>
                    <a:pt x="3309" y="736"/>
                  </a:lnTo>
                  <a:lnTo>
                    <a:pt x="6537" y="1513"/>
                  </a:lnTo>
                  <a:close/>
                </a:path>
                <a:path extrusionOk="0" h="2539" w="10159">
                  <a:moveTo>
                    <a:pt x="9765" y="2372"/>
                  </a:moveTo>
                  <a:lnTo>
                    <a:pt x="6537" y="1513"/>
                  </a:lnTo>
                  <a:lnTo>
                    <a:pt x="9765" y="233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8" name="Google Shape;1388;p7"/>
            <p:cNvSpPr/>
            <p:nvPr/>
          </p:nvSpPr>
          <p:spPr>
            <a:xfrm>
              <a:off x="1208754" y="3395933"/>
              <a:ext cx="20955" cy="24130"/>
            </a:xfrm>
            <a:custGeom>
              <a:rect b="b" l="l" r="r" t="t"/>
              <a:pathLst>
                <a:path extrusionOk="0" h="24129" w="20955">
                  <a:moveTo>
                    <a:pt x="8131" y="23518"/>
                  </a:moveTo>
                  <a:lnTo>
                    <a:pt x="5434" y="21514"/>
                  </a:lnTo>
                  <a:lnTo>
                    <a:pt x="0" y="17669"/>
                  </a:lnTo>
                  <a:lnTo>
                    <a:pt x="12502" y="0"/>
                  </a:lnTo>
                  <a:lnTo>
                    <a:pt x="17937" y="3844"/>
                  </a:lnTo>
                  <a:lnTo>
                    <a:pt x="20633" y="5808"/>
                  </a:lnTo>
                  <a:lnTo>
                    <a:pt x="8131"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9" name="Google Shape;1389;p7"/>
            <p:cNvSpPr/>
            <p:nvPr/>
          </p:nvSpPr>
          <p:spPr>
            <a:xfrm>
              <a:off x="1182767" y="3413603"/>
              <a:ext cx="34290" cy="43180"/>
            </a:xfrm>
            <a:custGeom>
              <a:rect b="b" l="l" r="r" t="t"/>
              <a:pathLst>
                <a:path extrusionOk="0" h="43179" w="34290">
                  <a:moveTo>
                    <a:pt x="8090" y="42660"/>
                  </a:moveTo>
                  <a:lnTo>
                    <a:pt x="5434" y="40656"/>
                  </a:lnTo>
                  <a:lnTo>
                    <a:pt x="0" y="36811"/>
                  </a:lnTo>
                  <a:lnTo>
                    <a:pt x="25986" y="0"/>
                  </a:lnTo>
                  <a:lnTo>
                    <a:pt x="31420" y="3844"/>
                  </a:lnTo>
                  <a:lnTo>
                    <a:pt x="34117" y="5849"/>
                  </a:lnTo>
                  <a:lnTo>
                    <a:pt x="8090" y="426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0" name="Google Shape;1390;p7"/>
            <p:cNvSpPr/>
            <p:nvPr/>
          </p:nvSpPr>
          <p:spPr>
            <a:xfrm>
              <a:off x="1182726" y="3450414"/>
              <a:ext cx="8255" cy="6350"/>
            </a:xfrm>
            <a:custGeom>
              <a:rect b="b" l="l" r="r" t="t"/>
              <a:pathLst>
                <a:path extrusionOk="0" h="6350" w="8255">
                  <a:moveTo>
                    <a:pt x="8131" y="5889"/>
                  </a:moveTo>
                  <a:lnTo>
                    <a:pt x="5475" y="3885"/>
                  </a:lnTo>
                  <a:lnTo>
                    <a:pt x="2737" y="1963"/>
                  </a:lnTo>
                  <a:lnTo>
                    <a:pt x="0" y="81"/>
                  </a:lnTo>
                  <a:lnTo>
                    <a:pt x="2778" y="1922"/>
                  </a:lnTo>
                  <a:lnTo>
                    <a:pt x="5475" y="3844"/>
                  </a:lnTo>
                  <a:lnTo>
                    <a:pt x="8131" y="584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1" name="Google Shape;1391;p7"/>
            <p:cNvSpPr/>
            <p:nvPr/>
          </p:nvSpPr>
          <p:spPr>
            <a:xfrm>
              <a:off x="1000168" y="3328199"/>
              <a:ext cx="10160" cy="22225"/>
            </a:xfrm>
            <a:custGeom>
              <a:rect b="b" l="l" r="r" t="t"/>
              <a:pathLst>
                <a:path extrusionOk="0" h="22225" w="10159">
                  <a:moveTo>
                    <a:pt x="0" y="21800"/>
                  </a:moveTo>
                  <a:lnTo>
                    <a:pt x="0" y="163"/>
                  </a:lnTo>
                  <a:lnTo>
                    <a:pt x="1879" y="163"/>
                  </a:lnTo>
                  <a:lnTo>
                    <a:pt x="3758" y="0"/>
                  </a:lnTo>
                  <a:lnTo>
                    <a:pt x="7109" y="0"/>
                  </a:lnTo>
                  <a:lnTo>
                    <a:pt x="8539" y="122"/>
                  </a:lnTo>
                  <a:lnTo>
                    <a:pt x="10010" y="163"/>
                  </a:lnTo>
                  <a:lnTo>
                    <a:pt x="10010" y="21759"/>
                  </a:lnTo>
                  <a:lnTo>
                    <a:pt x="1879" y="21759"/>
                  </a:lnTo>
                  <a:lnTo>
                    <a:pt x="0" y="218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2" name="Google Shape;1392;p7"/>
            <p:cNvSpPr/>
            <p:nvPr/>
          </p:nvSpPr>
          <p:spPr>
            <a:xfrm>
              <a:off x="1000168" y="3349959"/>
              <a:ext cx="10160" cy="45720"/>
            </a:xfrm>
            <a:custGeom>
              <a:rect b="b" l="l" r="r" t="t"/>
              <a:pathLst>
                <a:path extrusionOk="0" h="45720" w="10159">
                  <a:moveTo>
                    <a:pt x="10010" y="45074"/>
                  </a:moveTo>
                  <a:lnTo>
                    <a:pt x="0" y="45114"/>
                  </a:lnTo>
                  <a:lnTo>
                    <a:pt x="0" y="40"/>
                  </a:lnTo>
                  <a:lnTo>
                    <a:pt x="10010" y="0"/>
                  </a:lnTo>
                  <a:lnTo>
                    <a:pt x="10010" y="45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3" name="Google Shape;1393;p7"/>
            <p:cNvSpPr/>
            <p:nvPr/>
          </p:nvSpPr>
          <p:spPr>
            <a:xfrm>
              <a:off x="1000168" y="3395033"/>
              <a:ext cx="10160" cy="635"/>
            </a:xfrm>
            <a:custGeom>
              <a:rect b="b" l="l" r="r" t="t"/>
              <a:pathLst>
                <a:path extrusionOk="0" h="635" w="10159">
                  <a:moveTo>
                    <a:pt x="0" y="122"/>
                  </a:moveTo>
                  <a:lnTo>
                    <a:pt x="1879" y="0"/>
                  </a:lnTo>
                  <a:lnTo>
                    <a:pt x="3758" y="0"/>
                  </a:lnTo>
                  <a:lnTo>
                    <a:pt x="1879" y="81"/>
                  </a:lnTo>
                  <a:lnTo>
                    <a:pt x="0" y="122"/>
                  </a:lnTo>
                  <a:close/>
                </a:path>
                <a:path extrusionOk="0" h="635" w="10159">
                  <a:moveTo>
                    <a:pt x="10010" y="81"/>
                  </a:moveTo>
                  <a:lnTo>
                    <a:pt x="8539" y="81"/>
                  </a:lnTo>
                  <a:lnTo>
                    <a:pt x="7109" y="0"/>
                  </a:lnTo>
                  <a:lnTo>
                    <a:pt x="10010" y="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4" name="Google Shape;1394;p7"/>
            <p:cNvSpPr/>
            <p:nvPr/>
          </p:nvSpPr>
          <p:spPr>
            <a:xfrm>
              <a:off x="1172634" y="3372455"/>
              <a:ext cx="19050" cy="24130"/>
            </a:xfrm>
            <a:custGeom>
              <a:rect b="b" l="l" r="r" t="t"/>
              <a:pathLst>
                <a:path extrusionOk="0" h="24129" w="19050">
                  <a:moveTo>
                    <a:pt x="8743" y="23845"/>
                  </a:moveTo>
                  <a:lnTo>
                    <a:pt x="2941" y="20614"/>
                  </a:lnTo>
                  <a:lnTo>
                    <a:pt x="0" y="19019"/>
                  </a:lnTo>
                  <a:lnTo>
                    <a:pt x="10296" y="0"/>
                  </a:lnTo>
                  <a:lnTo>
                    <a:pt x="13279" y="1554"/>
                  </a:lnTo>
                  <a:lnTo>
                    <a:pt x="19040" y="4867"/>
                  </a:lnTo>
                  <a:lnTo>
                    <a:pt x="8743" y="2384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5" name="Google Shape;1395;p7"/>
            <p:cNvSpPr/>
            <p:nvPr/>
          </p:nvSpPr>
          <p:spPr>
            <a:xfrm>
              <a:off x="1151101" y="3391475"/>
              <a:ext cx="30480" cy="45085"/>
            </a:xfrm>
            <a:custGeom>
              <a:rect b="b" l="l" r="r" t="t"/>
              <a:pathLst>
                <a:path extrusionOk="0" h="45085" w="30480">
                  <a:moveTo>
                    <a:pt x="8784" y="44460"/>
                  </a:moveTo>
                  <a:lnTo>
                    <a:pt x="2982" y="41188"/>
                  </a:lnTo>
                  <a:lnTo>
                    <a:pt x="0" y="39634"/>
                  </a:lnTo>
                  <a:lnTo>
                    <a:pt x="21532" y="0"/>
                  </a:lnTo>
                  <a:lnTo>
                    <a:pt x="30276" y="4826"/>
                  </a:lnTo>
                  <a:lnTo>
                    <a:pt x="8784" y="444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6" name="Google Shape;1396;p7"/>
            <p:cNvSpPr/>
            <p:nvPr/>
          </p:nvSpPr>
          <p:spPr>
            <a:xfrm>
              <a:off x="1151101" y="3431109"/>
              <a:ext cx="8890" cy="5080"/>
            </a:xfrm>
            <a:custGeom>
              <a:rect b="b" l="l" r="r" t="t"/>
              <a:pathLst>
                <a:path extrusionOk="0" h="5079" w="8890">
                  <a:moveTo>
                    <a:pt x="8743" y="4908"/>
                  </a:moveTo>
                  <a:lnTo>
                    <a:pt x="5842" y="3231"/>
                  </a:lnTo>
                  <a:lnTo>
                    <a:pt x="2941" y="1595"/>
                  </a:lnTo>
                  <a:lnTo>
                    <a:pt x="0" y="40"/>
                  </a:lnTo>
                  <a:lnTo>
                    <a:pt x="2982" y="1554"/>
                  </a:lnTo>
                  <a:lnTo>
                    <a:pt x="5883" y="3149"/>
                  </a:lnTo>
                  <a:lnTo>
                    <a:pt x="8784" y="482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7" name="Google Shape;1397;p7"/>
            <p:cNvSpPr/>
            <p:nvPr/>
          </p:nvSpPr>
          <p:spPr>
            <a:xfrm>
              <a:off x="913874" y="4050610"/>
              <a:ext cx="15240" cy="23495"/>
            </a:xfrm>
            <a:custGeom>
              <a:rect b="b" l="l" r="r" t="t"/>
              <a:pathLst>
                <a:path extrusionOk="0" h="23495" w="15240">
                  <a:moveTo>
                    <a:pt x="9724" y="23314"/>
                  </a:moveTo>
                  <a:lnTo>
                    <a:pt x="3186" y="21882"/>
                  </a:lnTo>
                  <a:lnTo>
                    <a:pt x="0" y="21064"/>
                  </a:lnTo>
                  <a:lnTo>
                    <a:pt x="5025" y="0"/>
                  </a:lnTo>
                  <a:lnTo>
                    <a:pt x="11481" y="1595"/>
                  </a:lnTo>
                  <a:lnTo>
                    <a:pt x="14750" y="2290"/>
                  </a:lnTo>
                  <a:lnTo>
                    <a:pt x="9724" y="2331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8" name="Google Shape;1398;p7"/>
            <p:cNvSpPr/>
            <p:nvPr/>
          </p:nvSpPr>
          <p:spPr>
            <a:xfrm>
              <a:off x="918900" y="4006763"/>
              <a:ext cx="20320" cy="46355"/>
            </a:xfrm>
            <a:custGeom>
              <a:rect b="b" l="l" r="r" t="t"/>
              <a:pathLst>
                <a:path extrusionOk="0" h="46354" w="20319">
                  <a:moveTo>
                    <a:pt x="9724" y="46137"/>
                  </a:moveTo>
                  <a:lnTo>
                    <a:pt x="3227" y="44665"/>
                  </a:lnTo>
                  <a:lnTo>
                    <a:pt x="0" y="43846"/>
                  </a:lnTo>
                  <a:lnTo>
                    <a:pt x="10459" y="0"/>
                  </a:lnTo>
                  <a:lnTo>
                    <a:pt x="16915" y="1595"/>
                  </a:lnTo>
                  <a:lnTo>
                    <a:pt x="20184" y="2290"/>
                  </a:lnTo>
                  <a:lnTo>
                    <a:pt x="9724" y="4613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9" name="Google Shape;1399;p7"/>
            <p:cNvSpPr/>
            <p:nvPr/>
          </p:nvSpPr>
          <p:spPr>
            <a:xfrm>
              <a:off x="929360" y="4006722"/>
              <a:ext cx="10160" cy="2540"/>
            </a:xfrm>
            <a:custGeom>
              <a:rect b="b" l="l" r="r" t="t"/>
              <a:pathLst>
                <a:path extrusionOk="0" h="2539" w="10159">
                  <a:moveTo>
                    <a:pt x="9724" y="2331"/>
                  </a:moveTo>
                  <a:lnTo>
                    <a:pt x="6455" y="1636"/>
                  </a:lnTo>
                  <a:lnTo>
                    <a:pt x="3227" y="859"/>
                  </a:lnTo>
                  <a:lnTo>
                    <a:pt x="0" y="40"/>
                  </a:lnTo>
                  <a:lnTo>
                    <a:pt x="3227" y="818"/>
                  </a:lnTo>
                  <a:lnTo>
                    <a:pt x="6496" y="1554"/>
                  </a:lnTo>
                  <a:lnTo>
                    <a:pt x="9765" y="224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0" name="Google Shape;1400;p7"/>
            <p:cNvSpPr/>
            <p:nvPr/>
          </p:nvSpPr>
          <p:spPr>
            <a:xfrm>
              <a:off x="1250634" y="3956454"/>
              <a:ext cx="22860" cy="22860"/>
            </a:xfrm>
            <a:custGeom>
              <a:rect b="b" l="l" r="r" t="t"/>
              <a:pathLst>
                <a:path extrusionOk="0" h="22860" w="22859">
                  <a:moveTo>
                    <a:pt x="15281" y="22291"/>
                  </a:moveTo>
                  <a:lnTo>
                    <a:pt x="0" y="6994"/>
                  </a:lnTo>
                  <a:lnTo>
                    <a:pt x="4821" y="2372"/>
                  </a:lnTo>
                  <a:lnTo>
                    <a:pt x="7150" y="0"/>
                  </a:lnTo>
                  <a:lnTo>
                    <a:pt x="22472" y="15338"/>
                  </a:lnTo>
                  <a:lnTo>
                    <a:pt x="20143" y="17710"/>
                  </a:lnTo>
                  <a:lnTo>
                    <a:pt x="15281" y="2229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1" name="Google Shape;1401;p7"/>
            <p:cNvSpPr/>
            <p:nvPr/>
          </p:nvSpPr>
          <p:spPr>
            <a:xfrm>
              <a:off x="1218764" y="3924591"/>
              <a:ext cx="39370" cy="39370"/>
            </a:xfrm>
            <a:custGeom>
              <a:rect b="b" l="l" r="r" t="t"/>
              <a:pathLst>
                <a:path extrusionOk="0" h="39370" w="39369">
                  <a:moveTo>
                    <a:pt x="31870" y="38856"/>
                  </a:moveTo>
                  <a:lnTo>
                    <a:pt x="0" y="6994"/>
                  </a:lnTo>
                  <a:lnTo>
                    <a:pt x="2451" y="4703"/>
                  </a:lnTo>
                  <a:lnTo>
                    <a:pt x="7191" y="0"/>
                  </a:lnTo>
                  <a:lnTo>
                    <a:pt x="39020" y="31862"/>
                  </a:lnTo>
                  <a:lnTo>
                    <a:pt x="36691" y="34235"/>
                  </a:lnTo>
                  <a:lnTo>
                    <a:pt x="31870" y="3885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2" name="Google Shape;1402;p7"/>
            <p:cNvSpPr/>
            <p:nvPr/>
          </p:nvSpPr>
          <p:spPr>
            <a:xfrm>
              <a:off x="1218723" y="3924591"/>
              <a:ext cx="7620" cy="7620"/>
            </a:xfrm>
            <a:custGeom>
              <a:rect b="b" l="l" r="r" t="t"/>
              <a:pathLst>
                <a:path extrusionOk="0" h="7620" w="7619">
                  <a:moveTo>
                    <a:pt x="40" y="6994"/>
                  </a:moveTo>
                  <a:lnTo>
                    <a:pt x="4862" y="2331"/>
                  </a:lnTo>
                  <a:lnTo>
                    <a:pt x="7191" y="0"/>
                  </a:lnTo>
                  <a:lnTo>
                    <a:pt x="4862" y="2372"/>
                  </a:lnTo>
                  <a:lnTo>
                    <a:pt x="2492" y="4703"/>
                  </a:lnTo>
                  <a:lnTo>
                    <a:pt x="40" y="699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3" name="Google Shape;1403;p7"/>
            <p:cNvSpPr/>
            <p:nvPr/>
          </p:nvSpPr>
          <p:spPr>
            <a:xfrm>
              <a:off x="1290472" y="3910521"/>
              <a:ext cx="23495" cy="20955"/>
            </a:xfrm>
            <a:custGeom>
              <a:rect b="b" l="l" r="r" t="t"/>
              <a:pathLst>
                <a:path extrusionOk="0" h="20954" w="23494">
                  <a:moveTo>
                    <a:pt x="17691" y="20655"/>
                  </a:moveTo>
                  <a:lnTo>
                    <a:pt x="0" y="8098"/>
                  </a:lnTo>
                  <a:lnTo>
                    <a:pt x="3963" y="2740"/>
                  </a:lnTo>
                  <a:lnTo>
                    <a:pt x="5842" y="0"/>
                  </a:lnTo>
                  <a:lnTo>
                    <a:pt x="23494" y="12475"/>
                  </a:lnTo>
                  <a:lnTo>
                    <a:pt x="21573" y="15215"/>
                  </a:lnTo>
                  <a:lnTo>
                    <a:pt x="19694" y="17996"/>
                  </a:lnTo>
                  <a:lnTo>
                    <a:pt x="17691" y="2065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4" name="Google Shape;1404;p7"/>
            <p:cNvSpPr/>
            <p:nvPr/>
          </p:nvSpPr>
          <p:spPr>
            <a:xfrm>
              <a:off x="1253658" y="3884507"/>
              <a:ext cx="43180" cy="34290"/>
            </a:xfrm>
            <a:custGeom>
              <a:rect b="b" l="l" r="r" t="t"/>
              <a:pathLst>
                <a:path extrusionOk="0" h="34289" w="43180">
                  <a:moveTo>
                    <a:pt x="36813" y="34112"/>
                  </a:moveTo>
                  <a:lnTo>
                    <a:pt x="0" y="8098"/>
                  </a:lnTo>
                  <a:lnTo>
                    <a:pt x="5924" y="0"/>
                  </a:lnTo>
                  <a:lnTo>
                    <a:pt x="42656" y="26013"/>
                  </a:lnTo>
                  <a:lnTo>
                    <a:pt x="40777" y="28754"/>
                  </a:lnTo>
                  <a:lnTo>
                    <a:pt x="36813" y="3411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5" name="Google Shape;1405;p7"/>
            <p:cNvSpPr/>
            <p:nvPr/>
          </p:nvSpPr>
          <p:spPr>
            <a:xfrm>
              <a:off x="1253617" y="3884466"/>
              <a:ext cx="6350" cy="8255"/>
            </a:xfrm>
            <a:custGeom>
              <a:rect b="b" l="l" r="r" t="t"/>
              <a:pathLst>
                <a:path extrusionOk="0" h="8254" w="6350">
                  <a:moveTo>
                    <a:pt x="2110" y="5342"/>
                  </a:moveTo>
                  <a:lnTo>
                    <a:pt x="3922" y="2699"/>
                  </a:lnTo>
                  <a:lnTo>
                    <a:pt x="5883" y="0"/>
                  </a:lnTo>
                  <a:lnTo>
                    <a:pt x="4004" y="2781"/>
                  </a:lnTo>
                  <a:lnTo>
                    <a:pt x="2110" y="5342"/>
                  </a:lnTo>
                  <a:close/>
                </a:path>
                <a:path extrusionOk="0" h="8254" w="6350">
                  <a:moveTo>
                    <a:pt x="40" y="8139"/>
                  </a:moveTo>
                  <a:lnTo>
                    <a:pt x="1901" y="5623"/>
                  </a:lnTo>
                  <a:lnTo>
                    <a:pt x="40" y="81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6" name="Google Shape;1406;p7"/>
            <p:cNvSpPr/>
            <p:nvPr/>
          </p:nvSpPr>
          <p:spPr>
            <a:xfrm>
              <a:off x="1219009" y="3984144"/>
              <a:ext cx="21590" cy="23495"/>
            </a:xfrm>
            <a:custGeom>
              <a:rect b="b" l="l" r="r" t="t"/>
              <a:pathLst>
                <a:path extrusionOk="0" h="23495" w="21590">
                  <a:moveTo>
                    <a:pt x="13401" y="23150"/>
                  </a:moveTo>
                  <a:lnTo>
                    <a:pt x="0" y="6094"/>
                  </a:lnTo>
                  <a:lnTo>
                    <a:pt x="2655" y="4131"/>
                  </a:lnTo>
                  <a:lnTo>
                    <a:pt x="7926" y="0"/>
                  </a:lnTo>
                  <a:lnTo>
                    <a:pt x="21287" y="16974"/>
                  </a:lnTo>
                  <a:lnTo>
                    <a:pt x="18672" y="19019"/>
                  </a:lnTo>
                  <a:lnTo>
                    <a:pt x="16057" y="21146"/>
                  </a:lnTo>
                  <a:lnTo>
                    <a:pt x="13401" y="2315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7" name="Google Shape;1407;p7"/>
            <p:cNvSpPr/>
            <p:nvPr/>
          </p:nvSpPr>
          <p:spPr>
            <a:xfrm>
              <a:off x="1191102" y="3948723"/>
              <a:ext cx="36195" cy="41910"/>
            </a:xfrm>
            <a:custGeom>
              <a:rect b="b" l="l" r="r" t="t"/>
              <a:pathLst>
                <a:path extrusionOk="0" h="41910" w="36194">
                  <a:moveTo>
                    <a:pt x="27906" y="41515"/>
                  </a:moveTo>
                  <a:lnTo>
                    <a:pt x="0" y="6094"/>
                  </a:lnTo>
                  <a:lnTo>
                    <a:pt x="2696" y="4131"/>
                  </a:lnTo>
                  <a:lnTo>
                    <a:pt x="7926" y="0"/>
                  </a:lnTo>
                  <a:lnTo>
                    <a:pt x="35833" y="35421"/>
                  </a:lnTo>
                  <a:lnTo>
                    <a:pt x="30562" y="39552"/>
                  </a:lnTo>
                  <a:lnTo>
                    <a:pt x="27906" y="415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8" name="Google Shape;1408;p7"/>
            <p:cNvSpPr/>
            <p:nvPr/>
          </p:nvSpPr>
          <p:spPr>
            <a:xfrm>
              <a:off x="1191102" y="3948682"/>
              <a:ext cx="8255" cy="6350"/>
            </a:xfrm>
            <a:custGeom>
              <a:rect b="b" l="l" r="r" t="t"/>
              <a:pathLst>
                <a:path extrusionOk="0" h="6350" w="8255">
                  <a:moveTo>
                    <a:pt x="0" y="6135"/>
                  </a:moveTo>
                  <a:lnTo>
                    <a:pt x="2696" y="4131"/>
                  </a:lnTo>
                  <a:lnTo>
                    <a:pt x="5270" y="2045"/>
                  </a:lnTo>
                  <a:lnTo>
                    <a:pt x="7885" y="0"/>
                  </a:lnTo>
                  <a:lnTo>
                    <a:pt x="5352" y="2126"/>
                  </a:lnTo>
                  <a:lnTo>
                    <a:pt x="2696" y="4171"/>
                  </a:lnTo>
                  <a:lnTo>
                    <a:pt x="0" y="61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9" name="Google Shape;1409;p7"/>
            <p:cNvSpPr/>
            <p:nvPr/>
          </p:nvSpPr>
          <p:spPr>
            <a:xfrm>
              <a:off x="1184810" y="4007827"/>
              <a:ext cx="20320" cy="24130"/>
            </a:xfrm>
            <a:custGeom>
              <a:rect b="b" l="l" r="r" t="t"/>
              <a:pathLst>
                <a:path extrusionOk="0" h="24129" w="20319">
                  <a:moveTo>
                    <a:pt x="11317" y="23600"/>
                  </a:moveTo>
                  <a:lnTo>
                    <a:pt x="0" y="5153"/>
                  </a:lnTo>
                  <a:lnTo>
                    <a:pt x="2900" y="3476"/>
                  </a:lnTo>
                  <a:lnTo>
                    <a:pt x="8580" y="0"/>
                  </a:lnTo>
                  <a:lnTo>
                    <a:pt x="19898" y="18405"/>
                  </a:lnTo>
                  <a:lnTo>
                    <a:pt x="17079" y="20205"/>
                  </a:lnTo>
                  <a:lnTo>
                    <a:pt x="14218" y="21923"/>
                  </a:lnTo>
                  <a:lnTo>
                    <a:pt x="11317" y="2360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0" name="Google Shape;1410;p7"/>
            <p:cNvSpPr/>
            <p:nvPr/>
          </p:nvSpPr>
          <p:spPr>
            <a:xfrm>
              <a:off x="1161234" y="3969420"/>
              <a:ext cx="32384" cy="43815"/>
            </a:xfrm>
            <a:custGeom>
              <a:rect b="b" l="l" r="r" t="t"/>
              <a:pathLst>
                <a:path extrusionOk="0" h="43814" w="32384">
                  <a:moveTo>
                    <a:pt x="23575" y="43560"/>
                  </a:moveTo>
                  <a:lnTo>
                    <a:pt x="0" y="5153"/>
                  </a:lnTo>
                  <a:lnTo>
                    <a:pt x="5761" y="1758"/>
                  </a:lnTo>
                  <a:lnTo>
                    <a:pt x="8580" y="0"/>
                  </a:lnTo>
                  <a:lnTo>
                    <a:pt x="32156" y="38406"/>
                  </a:lnTo>
                  <a:lnTo>
                    <a:pt x="26476" y="41883"/>
                  </a:lnTo>
                  <a:lnTo>
                    <a:pt x="23575" y="4356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1" name="Google Shape;1411;p7"/>
            <p:cNvSpPr/>
            <p:nvPr/>
          </p:nvSpPr>
          <p:spPr>
            <a:xfrm>
              <a:off x="1161194" y="3969338"/>
              <a:ext cx="8890" cy="5715"/>
            </a:xfrm>
            <a:custGeom>
              <a:rect b="b" l="l" r="r" t="t"/>
              <a:pathLst>
                <a:path extrusionOk="0" h="5714" w="8890">
                  <a:moveTo>
                    <a:pt x="40" y="5235"/>
                  </a:moveTo>
                  <a:lnTo>
                    <a:pt x="2900" y="3476"/>
                  </a:lnTo>
                  <a:lnTo>
                    <a:pt x="5761" y="1758"/>
                  </a:lnTo>
                  <a:lnTo>
                    <a:pt x="8580" y="0"/>
                  </a:lnTo>
                  <a:lnTo>
                    <a:pt x="5802" y="1840"/>
                  </a:lnTo>
                  <a:lnTo>
                    <a:pt x="2941" y="3558"/>
                  </a:lnTo>
                  <a:lnTo>
                    <a:pt x="40" y="52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2" name="Google Shape;1412;p7"/>
            <p:cNvSpPr/>
            <p:nvPr/>
          </p:nvSpPr>
          <p:spPr>
            <a:xfrm>
              <a:off x="634316" y="3765687"/>
              <a:ext cx="23495" cy="13970"/>
            </a:xfrm>
            <a:custGeom>
              <a:rect b="b" l="l" r="r" t="t"/>
              <a:pathLst>
                <a:path extrusionOk="0" h="13970" w="23495">
                  <a:moveTo>
                    <a:pt x="1716" y="13538"/>
                  </a:moveTo>
                  <a:lnTo>
                    <a:pt x="1103" y="10266"/>
                  </a:lnTo>
                  <a:lnTo>
                    <a:pt x="0" y="3681"/>
                  </a:lnTo>
                  <a:lnTo>
                    <a:pt x="21246" y="0"/>
                  </a:lnTo>
                  <a:lnTo>
                    <a:pt x="21818" y="3313"/>
                  </a:lnTo>
                  <a:lnTo>
                    <a:pt x="23044" y="9857"/>
                  </a:lnTo>
                  <a:lnTo>
                    <a:pt x="1716" y="1353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3" name="Google Shape;1413;p7"/>
            <p:cNvSpPr/>
            <p:nvPr/>
          </p:nvSpPr>
          <p:spPr>
            <a:xfrm>
              <a:off x="655563" y="3758079"/>
              <a:ext cx="46355" cy="17780"/>
            </a:xfrm>
            <a:custGeom>
              <a:rect b="b" l="l" r="r" t="t"/>
              <a:pathLst>
                <a:path extrusionOk="0" h="17779" w="46354">
                  <a:moveTo>
                    <a:pt x="1797" y="17465"/>
                  </a:moveTo>
                  <a:lnTo>
                    <a:pt x="0" y="7607"/>
                  </a:lnTo>
                  <a:lnTo>
                    <a:pt x="44372" y="0"/>
                  </a:lnTo>
                  <a:lnTo>
                    <a:pt x="46211" y="9816"/>
                  </a:lnTo>
                  <a:lnTo>
                    <a:pt x="1797" y="1746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4" name="Google Shape;1414;p7"/>
            <p:cNvSpPr/>
            <p:nvPr/>
          </p:nvSpPr>
          <p:spPr>
            <a:xfrm>
              <a:off x="699936" y="3758038"/>
              <a:ext cx="1905" cy="10160"/>
            </a:xfrm>
            <a:custGeom>
              <a:rect b="b" l="l" r="r" t="t"/>
              <a:pathLst>
                <a:path extrusionOk="0" h="10160" w="1904">
                  <a:moveTo>
                    <a:pt x="1184" y="6585"/>
                  </a:moveTo>
                  <a:lnTo>
                    <a:pt x="572" y="3313"/>
                  </a:lnTo>
                  <a:lnTo>
                    <a:pt x="0" y="40"/>
                  </a:lnTo>
                  <a:lnTo>
                    <a:pt x="653" y="3313"/>
                  </a:lnTo>
                  <a:lnTo>
                    <a:pt x="1184" y="6585"/>
                  </a:lnTo>
                  <a:close/>
                </a:path>
                <a:path extrusionOk="0" h="10160" w="1904">
                  <a:moveTo>
                    <a:pt x="1879" y="9857"/>
                  </a:moveTo>
                  <a:lnTo>
                    <a:pt x="1184" y="6585"/>
                  </a:lnTo>
                  <a:lnTo>
                    <a:pt x="1879" y="985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5" name="Google Shape;1415;p7"/>
            <p:cNvSpPr/>
            <p:nvPr/>
          </p:nvSpPr>
          <p:spPr>
            <a:xfrm>
              <a:off x="1357440" y="3747485"/>
              <a:ext cx="22860" cy="12700"/>
            </a:xfrm>
            <a:custGeom>
              <a:rect b="b" l="l" r="r" t="t"/>
              <a:pathLst>
                <a:path extrusionOk="0" h="12700" w="22859">
                  <a:moveTo>
                    <a:pt x="21491" y="12475"/>
                  </a:moveTo>
                  <a:lnTo>
                    <a:pt x="0" y="9939"/>
                  </a:lnTo>
                  <a:lnTo>
                    <a:pt x="898" y="3353"/>
                  </a:lnTo>
                  <a:lnTo>
                    <a:pt x="1266" y="0"/>
                  </a:lnTo>
                  <a:lnTo>
                    <a:pt x="22758" y="2535"/>
                  </a:lnTo>
                  <a:lnTo>
                    <a:pt x="21941" y="9202"/>
                  </a:lnTo>
                  <a:lnTo>
                    <a:pt x="21491" y="12475"/>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6" name="Google Shape;1416;p7"/>
            <p:cNvSpPr/>
            <p:nvPr/>
          </p:nvSpPr>
          <p:spPr>
            <a:xfrm>
              <a:off x="1312699" y="3742209"/>
              <a:ext cx="46355" cy="15240"/>
            </a:xfrm>
            <a:custGeom>
              <a:rect b="b" l="l" r="r" t="t"/>
              <a:pathLst>
                <a:path extrusionOk="0" h="15239" w="46355">
                  <a:moveTo>
                    <a:pt x="44740" y="15215"/>
                  </a:moveTo>
                  <a:lnTo>
                    <a:pt x="0" y="9898"/>
                  </a:lnTo>
                  <a:lnTo>
                    <a:pt x="939" y="3312"/>
                  </a:lnTo>
                  <a:lnTo>
                    <a:pt x="1307" y="0"/>
                  </a:lnTo>
                  <a:lnTo>
                    <a:pt x="46007" y="5276"/>
                  </a:lnTo>
                  <a:lnTo>
                    <a:pt x="44740" y="1521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7" name="Google Shape;1417;p7"/>
            <p:cNvSpPr/>
            <p:nvPr/>
          </p:nvSpPr>
          <p:spPr>
            <a:xfrm>
              <a:off x="1312658" y="3742209"/>
              <a:ext cx="1905" cy="10160"/>
            </a:xfrm>
            <a:custGeom>
              <a:rect b="b" l="l" r="r" t="t"/>
              <a:pathLst>
                <a:path extrusionOk="0" h="10160" w="1905">
                  <a:moveTo>
                    <a:pt x="531" y="6626"/>
                  </a:moveTo>
                  <a:lnTo>
                    <a:pt x="1266" y="0"/>
                  </a:lnTo>
                  <a:lnTo>
                    <a:pt x="980" y="3312"/>
                  </a:lnTo>
                  <a:lnTo>
                    <a:pt x="531" y="6626"/>
                  </a:lnTo>
                  <a:close/>
                </a:path>
                <a:path extrusionOk="0" h="10160" w="1905">
                  <a:moveTo>
                    <a:pt x="40" y="9898"/>
                  </a:moveTo>
                  <a:lnTo>
                    <a:pt x="531" y="6626"/>
                  </a:lnTo>
                  <a:lnTo>
                    <a:pt x="40" y="989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8" name="Google Shape;1418;p7"/>
            <p:cNvSpPr/>
            <p:nvPr/>
          </p:nvSpPr>
          <p:spPr>
            <a:xfrm>
              <a:off x="1313394" y="3875181"/>
              <a:ext cx="24130" cy="19685"/>
            </a:xfrm>
            <a:custGeom>
              <a:rect b="b" l="l" r="r" t="t"/>
              <a:pathLst>
                <a:path extrusionOk="0" h="19685" w="24130">
                  <a:moveTo>
                    <a:pt x="18958" y="19060"/>
                  </a:moveTo>
                  <a:lnTo>
                    <a:pt x="0" y="8712"/>
                  </a:lnTo>
                  <a:lnTo>
                    <a:pt x="1675" y="5849"/>
                  </a:lnTo>
                  <a:lnTo>
                    <a:pt x="4903" y="0"/>
                  </a:lnTo>
                  <a:lnTo>
                    <a:pt x="23943" y="10348"/>
                  </a:lnTo>
                  <a:lnTo>
                    <a:pt x="22390" y="13293"/>
                  </a:lnTo>
                  <a:lnTo>
                    <a:pt x="18958" y="1906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9" name="Google Shape;1419;p7"/>
            <p:cNvSpPr/>
            <p:nvPr/>
          </p:nvSpPr>
          <p:spPr>
            <a:xfrm>
              <a:off x="1273801" y="3853626"/>
              <a:ext cx="45085" cy="30480"/>
            </a:xfrm>
            <a:custGeom>
              <a:rect b="b" l="l" r="r" t="t"/>
              <a:pathLst>
                <a:path extrusionOk="0" h="30479" w="45084">
                  <a:moveTo>
                    <a:pt x="39592" y="30267"/>
                  </a:moveTo>
                  <a:lnTo>
                    <a:pt x="0" y="8753"/>
                  </a:lnTo>
                  <a:lnTo>
                    <a:pt x="3227" y="3149"/>
                  </a:lnTo>
                  <a:lnTo>
                    <a:pt x="4943" y="0"/>
                  </a:lnTo>
                  <a:lnTo>
                    <a:pt x="44495" y="21555"/>
                  </a:lnTo>
                  <a:lnTo>
                    <a:pt x="41267" y="27404"/>
                  </a:lnTo>
                  <a:lnTo>
                    <a:pt x="39592" y="302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0" name="Google Shape;1420;p7"/>
            <p:cNvSpPr/>
            <p:nvPr/>
          </p:nvSpPr>
          <p:spPr>
            <a:xfrm>
              <a:off x="1273719" y="3853913"/>
              <a:ext cx="5080" cy="8890"/>
            </a:xfrm>
            <a:custGeom>
              <a:rect b="b" l="l" r="r" t="t"/>
              <a:pathLst>
                <a:path extrusionOk="0" h="8889" w="5080">
                  <a:moveTo>
                    <a:pt x="81" y="8466"/>
                  </a:moveTo>
                  <a:lnTo>
                    <a:pt x="3268" y="2863"/>
                  </a:lnTo>
                  <a:lnTo>
                    <a:pt x="4862" y="0"/>
                  </a:lnTo>
                  <a:lnTo>
                    <a:pt x="3309" y="2863"/>
                  </a:lnTo>
                  <a:lnTo>
                    <a:pt x="81" y="8466"/>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1" name="Google Shape;1421;p7"/>
            <p:cNvSpPr/>
            <p:nvPr/>
          </p:nvSpPr>
          <p:spPr>
            <a:xfrm>
              <a:off x="1099946" y="4045947"/>
              <a:ext cx="15875" cy="24130"/>
            </a:xfrm>
            <a:custGeom>
              <a:rect b="b" l="l" r="r" t="t"/>
              <a:pathLst>
                <a:path extrusionOk="0" h="24129" w="15875">
                  <a:moveTo>
                    <a:pt x="6128" y="23518"/>
                  </a:moveTo>
                  <a:lnTo>
                    <a:pt x="0" y="2781"/>
                  </a:lnTo>
                  <a:lnTo>
                    <a:pt x="6455" y="981"/>
                  </a:lnTo>
                  <a:lnTo>
                    <a:pt x="9642" y="0"/>
                  </a:lnTo>
                  <a:lnTo>
                    <a:pt x="15771" y="20778"/>
                  </a:lnTo>
                  <a:lnTo>
                    <a:pt x="12584" y="21718"/>
                  </a:lnTo>
                  <a:lnTo>
                    <a:pt x="6128" y="2351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2" name="Google Shape;1422;p7"/>
            <p:cNvSpPr/>
            <p:nvPr/>
          </p:nvSpPr>
          <p:spPr>
            <a:xfrm>
              <a:off x="1087157" y="4002714"/>
              <a:ext cx="22860" cy="46355"/>
            </a:xfrm>
            <a:custGeom>
              <a:rect b="b" l="l" r="r" t="t"/>
              <a:pathLst>
                <a:path extrusionOk="0" h="46354" w="22859">
                  <a:moveTo>
                    <a:pt x="12788" y="46014"/>
                  </a:moveTo>
                  <a:lnTo>
                    <a:pt x="0" y="2781"/>
                  </a:lnTo>
                  <a:lnTo>
                    <a:pt x="6455" y="981"/>
                  </a:lnTo>
                  <a:lnTo>
                    <a:pt x="9642" y="0"/>
                  </a:lnTo>
                  <a:lnTo>
                    <a:pt x="22431" y="43233"/>
                  </a:lnTo>
                  <a:lnTo>
                    <a:pt x="12788" y="460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3" name="Google Shape;1423;p7"/>
            <p:cNvSpPr/>
            <p:nvPr/>
          </p:nvSpPr>
          <p:spPr>
            <a:xfrm>
              <a:off x="1087157" y="4002673"/>
              <a:ext cx="10160" cy="3175"/>
            </a:xfrm>
            <a:custGeom>
              <a:rect b="b" l="l" r="r" t="t"/>
              <a:pathLst>
                <a:path extrusionOk="0" h="3175" w="10159">
                  <a:moveTo>
                    <a:pt x="0" y="2822"/>
                  </a:moveTo>
                  <a:lnTo>
                    <a:pt x="3227" y="1881"/>
                  </a:lnTo>
                  <a:lnTo>
                    <a:pt x="6455" y="981"/>
                  </a:lnTo>
                  <a:lnTo>
                    <a:pt x="9642" y="0"/>
                  </a:lnTo>
                  <a:lnTo>
                    <a:pt x="6455" y="1022"/>
                  </a:lnTo>
                  <a:lnTo>
                    <a:pt x="3268" y="1922"/>
                  </a:lnTo>
                  <a:lnTo>
                    <a:pt x="0" y="2822"/>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4" name="Google Shape;1424;p7"/>
            <p:cNvSpPr/>
            <p:nvPr/>
          </p:nvSpPr>
          <p:spPr>
            <a:xfrm>
              <a:off x="1361035" y="3705643"/>
              <a:ext cx="22225" cy="10160"/>
            </a:xfrm>
            <a:custGeom>
              <a:rect b="b" l="l" r="r" t="t"/>
              <a:pathLst>
                <a:path extrusionOk="0" h="10160" w="22225">
                  <a:moveTo>
                    <a:pt x="21573" y="10020"/>
                  </a:moveTo>
                  <a:lnTo>
                    <a:pt x="0" y="10020"/>
                  </a:lnTo>
                  <a:lnTo>
                    <a:pt x="122" y="3353"/>
                  </a:lnTo>
                  <a:lnTo>
                    <a:pt x="122" y="0"/>
                  </a:lnTo>
                  <a:lnTo>
                    <a:pt x="21859" y="0"/>
                  </a:lnTo>
                  <a:lnTo>
                    <a:pt x="21859" y="3353"/>
                  </a:lnTo>
                  <a:lnTo>
                    <a:pt x="21655" y="6667"/>
                  </a:lnTo>
                  <a:lnTo>
                    <a:pt x="21573" y="1002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5" name="Google Shape;1425;p7"/>
            <p:cNvSpPr/>
            <p:nvPr/>
          </p:nvSpPr>
          <p:spPr>
            <a:xfrm>
              <a:off x="1315968" y="3705643"/>
              <a:ext cx="45720" cy="10160"/>
            </a:xfrm>
            <a:custGeom>
              <a:rect b="b" l="l" r="r" t="t"/>
              <a:pathLst>
                <a:path extrusionOk="0" h="10160" w="45719">
                  <a:moveTo>
                    <a:pt x="45067" y="10020"/>
                  </a:moveTo>
                  <a:lnTo>
                    <a:pt x="0" y="10020"/>
                  </a:lnTo>
                  <a:lnTo>
                    <a:pt x="163" y="3353"/>
                  </a:lnTo>
                  <a:lnTo>
                    <a:pt x="163" y="0"/>
                  </a:lnTo>
                  <a:lnTo>
                    <a:pt x="45190" y="0"/>
                  </a:lnTo>
                  <a:lnTo>
                    <a:pt x="45067" y="10020"/>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6" name="Google Shape;1426;p7"/>
            <p:cNvSpPr/>
            <p:nvPr/>
          </p:nvSpPr>
          <p:spPr>
            <a:xfrm>
              <a:off x="1315886" y="3708997"/>
              <a:ext cx="635" cy="6985"/>
            </a:xfrm>
            <a:custGeom>
              <a:rect b="b" l="l" r="r" t="t"/>
              <a:pathLst>
                <a:path extrusionOk="0" h="6985" w="634">
                  <a:moveTo>
                    <a:pt x="81" y="6667"/>
                  </a:moveTo>
                  <a:lnTo>
                    <a:pt x="81" y="3313"/>
                  </a:lnTo>
                  <a:lnTo>
                    <a:pt x="245" y="0"/>
                  </a:lnTo>
                  <a:lnTo>
                    <a:pt x="204" y="3313"/>
                  </a:lnTo>
                  <a:lnTo>
                    <a:pt x="81" y="66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7" name="Google Shape;1427;p7"/>
            <p:cNvSpPr/>
            <p:nvPr/>
          </p:nvSpPr>
          <p:spPr>
            <a:xfrm>
              <a:off x="1349063" y="3788347"/>
              <a:ext cx="23495" cy="15240"/>
            </a:xfrm>
            <a:custGeom>
              <a:rect b="b" l="l" r="r" t="t"/>
              <a:pathLst>
                <a:path extrusionOk="0" h="15239" w="23494">
                  <a:moveTo>
                    <a:pt x="21042" y="14724"/>
                  </a:moveTo>
                  <a:lnTo>
                    <a:pt x="0" y="9693"/>
                  </a:lnTo>
                  <a:lnTo>
                    <a:pt x="858" y="6503"/>
                  </a:lnTo>
                  <a:lnTo>
                    <a:pt x="2451" y="0"/>
                  </a:lnTo>
                  <a:lnTo>
                    <a:pt x="23453" y="5030"/>
                  </a:lnTo>
                  <a:lnTo>
                    <a:pt x="21900" y="11534"/>
                  </a:lnTo>
                  <a:lnTo>
                    <a:pt x="21042" y="1472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8" name="Google Shape;1428;p7"/>
            <p:cNvSpPr/>
            <p:nvPr/>
          </p:nvSpPr>
          <p:spPr>
            <a:xfrm>
              <a:off x="1305222" y="3777876"/>
              <a:ext cx="46355" cy="20320"/>
            </a:xfrm>
            <a:custGeom>
              <a:rect b="b" l="l" r="r" t="t"/>
              <a:pathLst>
                <a:path extrusionOk="0" h="20320" w="46355">
                  <a:moveTo>
                    <a:pt x="43841" y="20164"/>
                  </a:moveTo>
                  <a:lnTo>
                    <a:pt x="0" y="9693"/>
                  </a:lnTo>
                  <a:lnTo>
                    <a:pt x="1716" y="3231"/>
                  </a:lnTo>
                  <a:lnTo>
                    <a:pt x="2492" y="0"/>
                  </a:lnTo>
                  <a:lnTo>
                    <a:pt x="46293" y="10470"/>
                  </a:lnTo>
                  <a:lnTo>
                    <a:pt x="44699" y="16974"/>
                  </a:lnTo>
                  <a:lnTo>
                    <a:pt x="43841" y="2016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9" name="Google Shape;1429;p7"/>
            <p:cNvSpPr/>
            <p:nvPr/>
          </p:nvSpPr>
          <p:spPr>
            <a:xfrm>
              <a:off x="1305140" y="3777835"/>
              <a:ext cx="3175" cy="10160"/>
            </a:xfrm>
            <a:custGeom>
              <a:rect b="b" l="l" r="r" t="t"/>
              <a:pathLst>
                <a:path extrusionOk="0" h="10160" w="3175">
                  <a:moveTo>
                    <a:pt x="81" y="9734"/>
                  </a:moveTo>
                  <a:lnTo>
                    <a:pt x="898" y="6503"/>
                  </a:lnTo>
                  <a:lnTo>
                    <a:pt x="1675" y="3231"/>
                  </a:lnTo>
                  <a:lnTo>
                    <a:pt x="2492" y="0"/>
                  </a:lnTo>
                  <a:lnTo>
                    <a:pt x="1797" y="3272"/>
                  </a:lnTo>
                  <a:lnTo>
                    <a:pt x="980" y="6503"/>
                  </a:lnTo>
                  <a:lnTo>
                    <a:pt x="81" y="973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0" name="Google Shape;1430;p7"/>
            <p:cNvSpPr/>
            <p:nvPr/>
          </p:nvSpPr>
          <p:spPr>
            <a:xfrm>
              <a:off x="1335866" y="3828349"/>
              <a:ext cx="24130" cy="17145"/>
            </a:xfrm>
            <a:custGeom>
              <a:rect b="b" l="l" r="r" t="t"/>
              <a:pathLst>
                <a:path extrusionOk="0" h="17145" w="24130">
                  <a:moveTo>
                    <a:pt x="20266" y="16810"/>
                  </a:moveTo>
                  <a:lnTo>
                    <a:pt x="0" y="9366"/>
                  </a:lnTo>
                  <a:lnTo>
                    <a:pt x="2451" y="3149"/>
                  </a:lnTo>
                  <a:lnTo>
                    <a:pt x="3595" y="0"/>
                  </a:lnTo>
                  <a:lnTo>
                    <a:pt x="23943" y="7485"/>
                  </a:lnTo>
                  <a:lnTo>
                    <a:pt x="22799" y="10634"/>
                  </a:lnTo>
                  <a:lnTo>
                    <a:pt x="21491" y="13702"/>
                  </a:lnTo>
                  <a:lnTo>
                    <a:pt x="20266" y="16810"/>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1" name="Google Shape;1431;p7"/>
            <p:cNvSpPr/>
            <p:nvPr/>
          </p:nvSpPr>
          <p:spPr>
            <a:xfrm>
              <a:off x="1293577" y="3812806"/>
              <a:ext cx="46355" cy="25400"/>
            </a:xfrm>
            <a:custGeom>
              <a:rect b="b" l="l" r="r" t="t"/>
              <a:pathLst>
                <a:path extrusionOk="0" h="25400" w="46355">
                  <a:moveTo>
                    <a:pt x="42289" y="24909"/>
                  </a:moveTo>
                  <a:lnTo>
                    <a:pt x="0" y="9325"/>
                  </a:lnTo>
                  <a:lnTo>
                    <a:pt x="1266" y="6258"/>
                  </a:lnTo>
                  <a:lnTo>
                    <a:pt x="3595" y="0"/>
                  </a:lnTo>
                  <a:lnTo>
                    <a:pt x="45884" y="15542"/>
                  </a:lnTo>
                  <a:lnTo>
                    <a:pt x="42289" y="2490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2" name="Google Shape;1432;p7"/>
            <p:cNvSpPr/>
            <p:nvPr/>
          </p:nvSpPr>
          <p:spPr>
            <a:xfrm>
              <a:off x="1293495" y="3816251"/>
              <a:ext cx="2540" cy="6350"/>
            </a:xfrm>
            <a:custGeom>
              <a:rect b="b" l="l" r="r" t="t"/>
              <a:pathLst>
                <a:path extrusionOk="0" h="6350" w="2540">
                  <a:moveTo>
                    <a:pt x="81" y="5880"/>
                  </a:moveTo>
                  <a:lnTo>
                    <a:pt x="2395" y="0"/>
                  </a:lnTo>
                  <a:lnTo>
                    <a:pt x="1348" y="2812"/>
                  </a:lnTo>
                  <a:lnTo>
                    <a:pt x="81" y="588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3" name="Google Shape;1433;p7"/>
            <p:cNvSpPr/>
            <p:nvPr/>
          </p:nvSpPr>
          <p:spPr>
            <a:xfrm>
              <a:off x="1147955" y="4027623"/>
              <a:ext cx="18415" cy="24130"/>
            </a:xfrm>
            <a:custGeom>
              <a:rect b="b" l="l" r="r" t="t"/>
              <a:pathLst>
                <a:path extrusionOk="0" h="24129" w="18415">
                  <a:moveTo>
                    <a:pt x="9070" y="23764"/>
                  </a:moveTo>
                  <a:lnTo>
                    <a:pt x="0" y="4131"/>
                  </a:lnTo>
                  <a:lnTo>
                    <a:pt x="6128" y="1390"/>
                  </a:lnTo>
                  <a:lnTo>
                    <a:pt x="9111" y="0"/>
                  </a:lnTo>
                  <a:lnTo>
                    <a:pt x="18182" y="19632"/>
                  </a:lnTo>
                  <a:lnTo>
                    <a:pt x="15199" y="21064"/>
                  </a:lnTo>
                  <a:lnTo>
                    <a:pt x="9070"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4" name="Google Shape;1434;p7"/>
            <p:cNvSpPr/>
            <p:nvPr/>
          </p:nvSpPr>
          <p:spPr>
            <a:xfrm>
              <a:off x="1129038" y="3986680"/>
              <a:ext cx="28575" cy="45085"/>
            </a:xfrm>
            <a:custGeom>
              <a:rect b="b" l="l" r="r" t="t"/>
              <a:pathLst>
                <a:path extrusionOk="0" h="45085" w="28575">
                  <a:moveTo>
                    <a:pt x="18917" y="45074"/>
                  </a:moveTo>
                  <a:lnTo>
                    <a:pt x="0" y="4131"/>
                  </a:lnTo>
                  <a:lnTo>
                    <a:pt x="6128" y="1431"/>
                  </a:lnTo>
                  <a:lnTo>
                    <a:pt x="9152" y="0"/>
                  </a:lnTo>
                  <a:lnTo>
                    <a:pt x="28029" y="40942"/>
                  </a:lnTo>
                  <a:lnTo>
                    <a:pt x="18917" y="4507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5" name="Google Shape;1435;p7"/>
            <p:cNvSpPr/>
            <p:nvPr/>
          </p:nvSpPr>
          <p:spPr>
            <a:xfrm>
              <a:off x="1129038" y="3986639"/>
              <a:ext cx="9525" cy="4445"/>
            </a:xfrm>
            <a:custGeom>
              <a:rect b="b" l="l" r="r" t="t"/>
              <a:pathLst>
                <a:path extrusionOk="0" h="4445" w="9525">
                  <a:moveTo>
                    <a:pt x="0" y="4171"/>
                  </a:moveTo>
                  <a:lnTo>
                    <a:pt x="3064" y="2781"/>
                  </a:lnTo>
                  <a:lnTo>
                    <a:pt x="9111" y="0"/>
                  </a:lnTo>
                  <a:lnTo>
                    <a:pt x="6128" y="1472"/>
                  </a:lnTo>
                  <a:lnTo>
                    <a:pt x="3064" y="2863"/>
                  </a:lnTo>
                  <a:lnTo>
                    <a:pt x="0" y="41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6" name="Google Shape;1436;p7"/>
            <p:cNvSpPr/>
            <p:nvPr/>
          </p:nvSpPr>
          <p:spPr>
            <a:xfrm>
              <a:off x="737894" y="3955758"/>
              <a:ext cx="22860" cy="22860"/>
            </a:xfrm>
            <a:custGeom>
              <a:rect b="b" l="l" r="r" t="t"/>
              <a:pathLst>
                <a:path extrusionOk="0" h="22860" w="22859">
                  <a:moveTo>
                    <a:pt x="7191" y="22332"/>
                  </a:moveTo>
                  <a:lnTo>
                    <a:pt x="2369" y="17710"/>
                  </a:lnTo>
                  <a:lnTo>
                    <a:pt x="0" y="15338"/>
                  </a:lnTo>
                  <a:lnTo>
                    <a:pt x="15322" y="0"/>
                  </a:lnTo>
                  <a:lnTo>
                    <a:pt x="17651" y="2413"/>
                  </a:lnTo>
                  <a:lnTo>
                    <a:pt x="22472" y="7035"/>
                  </a:lnTo>
                  <a:lnTo>
                    <a:pt x="7191" y="22332"/>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7" name="Google Shape;1437;p7"/>
            <p:cNvSpPr/>
            <p:nvPr/>
          </p:nvSpPr>
          <p:spPr>
            <a:xfrm>
              <a:off x="753216" y="3923896"/>
              <a:ext cx="39370" cy="39370"/>
            </a:xfrm>
            <a:custGeom>
              <a:rect b="b" l="l" r="r" t="t"/>
              <a:pathLst>
                <a:path extrusionOk="0" h="39370" w="39370">
                  <a:moveTo>
                    <a:pt x="7150" y="38897"/>
                  </a:moveTo>
                  <a:lnTo>
                    <a:pt x="2329" y="34275"/>
                  </a:lnTo>
                  <a:lnTo>
                    <a:pt x="0" y="31862"/>
                  </a:lnTo>
                  <a:lnTo>
                    <a:pt x="31829" y="0"/>
                  </a:lnTo>
                  <a:lnTo>
                    <a:pt x="34158" y="2372"/>
                  </a:lnTo>
                  <a:lnTo>
                    <a:pt x="38979" y="7035"/>
                  </a:lnTo>
                  <a:lnTo>
                    <a:pt x="7150" y="3889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8" name="Google Shape;1438;p7"/>
            <p:cNvSpPr/>
            <p:nvPr/>
          </p:nvSpPr>
          <p:spPr>
            <a:xfrm>
              <a:off x="714070" y="3923867"/>
              <a:ext cx="78740" cy="22225"/>
            </a:xfrm>
            <a:custGeom>
              <a:rect b="b" l="l" r="r" t="t"/>
              <a:pathLst>
                <a:path extrusionOk="0" h="22225" w="78740">
                  <a:moveTo>
                    <a:pt x="1054" y="22085"/>
                  </a:moveTo>
                  <a:lnTo>
                    <a:pt x="685" y="21666"/>
                  </a:lnTo>
                  <a:lnTo>
                    <a:pt x="0" y="20815"/>
                  </a:lnTo>
                  <a:lnTo>
                    <a:pt x="1016" y="22085"/>
                  </a:lnTo>
                  <a:close/>
                </a:path>
                <a:path extrusionOk="0" h="22225" w="78740">
                  <a:moveTo>
                    <a:pt x="78206" y="6985"/>
                  </a:moveTo>
                  <a:lnTo>
                    <a:pt x="75793" y="4699"/>
                  </a:lnTo>
                  <a:lnTo>
                    <a:pt x="73380" y="2362"/>
                  </a:lnTo>
                  <a:lnTo>
                    <a:pt x="71005" y="0"/>
                  </a:lnTo>
                  <a:lnTo>
                    <a:pt x="73304" y="2413"/>
                  </a:lnTo>
                  <a:lnTo>
                    <a:pt x="78117" y="707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9" name="Google Shape;1439;p7"/>
            <p:cNvSpPr/>
            <p:nvPr/>
          </p:nvSpPr>
          <p:spPr>
            <a:xfrm>
              <a:off x="708925" y="3924673"/>
              <a:ext cx="23495" cy="21590"/>
            </a:xfrm>
            <a:custGeom>
              <a:rect b="b" l="l" r="r" t="t"/>
              <a:pathLst>
                <a:path extrusionOk="0" h="21589" w="23495">
                  <a:moveTo>
                    <a:pt x="6210" y="21269"/>
                  </a:moveTo>
                  <a:lnTo>
                    <a:pt x="5148" y="20001"/>
                  </a:lnTo>
                  <a:lnTo>
                    <a:pt x="3391" y="17792"/>
                  </a:lnTo>
                  <a:lnTo>
                    <a:pt x="0" y="13374"/>
                  </a:lnTo>
                  <a:lnTo>
                    <a:pt x="16956" y="0"/>
                  </a:lnTo>
                  <a:lnTo>
                    <a:pt x="18999" y="2658"/>
                  </a:lnTo>
                  <a:lnTo>
                    <a:pt x="23207" y="7812"/>
                  </a:lnTo>
                  <a:lnTo>
                    <a:pt x="6210" y="2126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0" name="Google Shape;1440;p7"/>
            <p:cNvSpPr/>
            <p:nvPr/>
          </p:nvSpPr>
          <p:spPr>
            <a:xfrm>
              <a:off x="725882" y="3896778"/>
              <a:ext cx="41910" cy="36195"/>
            </a:xfrm>
            <a:custGeom>
              <a:rect b="b" l="l" r="r" t="t"/>
              <a:pathLst>
                <a:path extrusionOk="0" h="36195" w="41909">
                  <a:moveTo>
                    <a:pt x="6251" y="35707"/>
                  </a:moveTo>
                  <a:lnTo>
                    <a:pt x="2042" y="30553"/>
                  </a:lnTo>
                  <a:lnTo>
                    <a:pt x="0" y="27895"/>
                  </a:lnTo>
                  <a:lnTo>
                    <a:pt x="35343" y="0"/>
                  </a:lnTo>
                  <a:lnTo>
                    <a:pt x="39510" y="5235"/>
                  </a:lnTo>
                  <a:lnTo>
                    <a:pt x="41635" y="7771"/>
                  </a:lnTo>
                  <a:lnTo>
                    <a:pt x="6251" y="3570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1" name="Google Shape;1441;p7"/>
            <p:cNvSpPr/>
            <p:nvPr/>
          </p:nvSpPr>
          <p:spPr>
            <a:xfrm>
              <a:off x="761225" y="3896696"/>
              <a:ext cx="6350" cy="8255"/>
            </a:xfrm>
            <a:custGeom>
              <a:rect b="b" l="l" r="r" t="t"/>
              <a:pathLst>
                <a:path extrusionOk="0" h="8254" w="6350">
                  <a:moveTo>
                    <a:pt x="6292" y="7853"/>
                  </a:moveTo>
                  <a:lnTo>
                    <a:pt x="4167" y="5317"/>
                  </a:lnTo>
                  <a:lnTo>
                    <a:pt x="2042" y="2699"/>
                  </a:lnTo>
                  <a:lnTo>
                    <a:pt x="0" y="81"/>
                  </a:lnTo>
                  <a:lnTo>
                    <a:pt x="2124" y="2658"/>
                  </a:lnTo>
                  <a:lnTo>
                    <a:pt x="4208" y="5276"/>
                  </a:lnTo>
                  <a:lnTo>
                    <a:pt x="6333" y="785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2" name="Google Shape;1442;p7"/>
            <p:cNvSpPr/>
            <p:nvPr/>
          </p:nvSpPr>
          <p:spPr>
            <a:xfrm>
              <a:off x="684001" y="3890929"/>
              <a:ext cx="24130" cy="20320"/>
            </a:xfrm>
            <a:custGeom>
              <a:rect b="b" l="l" r="r" t="t"/>
              <a:pathLst>
                <a:path extrusionOk="0" h="20320" w="24129">
                  <a:moveTo>
                    <a:pt x="5393" y="19796"/>
                  </a:moveTo>
                  <a:lnTo>
                    <a:pt x="3595" y="16974"/>
                  </a:lnTo>
                  <a:lnTo>
                    <a:pt x="1756" y="14192"/>
                  </a:lnTo>
                  <a:lnTo>
                    <a:pt x="0" y="11370"/>
                  </a:lnTo>
                  <a:lnTo>
                    <a:pt x="18468" y="0"/>
                  </a:lnTo>
                  <a:lnTo>
                    <a:pt x="21982" y="5685"/>
                  </a:lnTo>
                  <a:lnTo>
                    <a:pt x="23820" y="8466"/>
                  </a:lnTo>
                  <a:lnTo>
                    <a:pt x="5393" y="1979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3" name="Google Shape;1443;p7"/>
            <p:cNvSpPr/>
            <p:nvPr/>
          </p:nvSpPr>
          <p:spPr>
            <a:xfrm>
              <a:off x="702469" y="3867328"/>
              <a:ext cx="43815" cy="32384"/>
            </a:xfrm>
            <a:custGeom>
              <a:rect b="b" l="l" r="r" t="t"/>
              <a:pathLst>
                <a:path extrusionOk="0" h="32385" w="43815">
                  <a:moveTo>
                    <a:pt x="5352" y="32067"/>
                  </a:moveTo>
                  <a:lnTo>
                    <a:pt x="3513" y="29285"/>
                  </a:lnTo>
                  <a:lnTo>
                    <a:pt x="0" y="23600"/>
                  </a:lnTo>
                  <a:lnTo>
                    <a:pt x="38366" y="0"/>
                  </a:lnTo>
                  <a:lnTo>
                    <a:pt x="43719" y="8466"/>
                  </a:lnTo>
                  <a:lnTo>
                    <a:pt x="5352" y="32067"/>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4" name="Google Shape;1444;p7"/>
            <p:cNvSpPr/>
            <p:nvPr/>
          </p:nvSpPr>
          <p:spPr>
            <a:xfrm>
              <a:off x="740836" y="3867328"/>
              <a:ext cx="5715" cy="8890"/>
            </a:xfrm>
            <a:custGeom>
              <a:rect b="b" l="l" r="r" t="t"/>
              <a:pathLst>
                <a:path extrusionOk="0" h="8889" w="5715">
                  <a:moveTo>
                    <a:pt x="1485" y="2375"/>
                  </a:moveTo>
                  <a:lnTo>
                    <a:pt x="0" y="0"/>
                  </a:lnTo>
                  <a:lnTo>
                    <a:pt x="1485" y="2375"/>
                  </a:lnTo>
                  <a:close/>
                </a:path>
                <a:path extrusionOk="0" h="8889" w="5715">
                  <a:moveTo>
                    <a:pt x="5352" y="8466"/>
                  </a:moveTo>
                  <a:lnTo>
                    <a:pt x="3554" y="5685"/>
                  </a:lnTo>
                  <a:lnTo>
                    <a:pt x="1919" y="3069"/>
                  </a:lnTo>
                  <a:lnTo>
                    <a:pt x="5434" y="842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5" name="Google Shape;1445;p7"/>
            <p:cNvSpPr/>
            <p:nvPr/>
          </p:nvSpPr>
          <p:spPr>
            <a:xfrm>
              <a:off x="663326" y="3854281"/>
              <a:ext cx="24130" cy="18415"/>
            </a:xfrm>
            <a:custGeom>
              <a:rect b="b" l="l" r="r" t="t"/>
              <a:pathLst>
                <a:path extrusionOk="0" h="18414" w="24129">
                  <a:moveTo>
                    <a:pt x="4290" y="18119"/>
                  </a:moveTo>
                  <a:lnTo>
                    <a:pt x="2819" y="15133"/>
                  </a:lnTo>
                  <a:lnTo>
                    <a:pt x="0" y="9039"/>
                  </a:lnTo>
                  <a:lnTo>
                    <a:pt x="19612" y="0"/>
                  </a:lnTo>
                  <a:lnTo>
                    <a:pt x="22431" y="6053"/>
                  </a:lnTo>
                  <a:lnTo>
                    <a:pt x="23902" y="9039"/>
                  </a:lnTo>
                  <a:lnTo>
                    <a:pt x="4290" y="1811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6" name="Google Shape;1446;p7"/>
            <p:cNvSpPr/>
            <p:nvPr/>
          </p:nvSpPr>
          <p:spPr>
            <a:xfrm>
              <a:off x="682939" y="3835343"/>
              <a:ext cx="45720" cy="28575"/>
            </a:xfrm>
            <a:custGeom>
              <a:rect b="b" l="l" r="r" t="t"/>
              <a:pathLst>
                <a:path extrusionOk="0" h="28575" w="45720">
                  <a:moveTo>
                    <a:pt x="4290" y="27976"/>
                  </a:moveTo>
                  <a:lnTo>
                    <a:pt x="0" y="18937"/>
                  </a:lnTo>
                  <a:lnTo>
                    <a:pt x="40899" y="0"/>
                  </a:lnTo>
                  <a:lnTo>
                    <a:pt x="43719" y="6053"/>
                  </a:lnTo>
                  <a:lnTo>
                    <a:pt x="45190" y="9039"/>
                  </a:lnTo>
                  <a:lnTo>
                    <a:pt x="4290" y="27976"/>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7" name="Google Shape;1447;p7"/>
            <p:cNvSpPr/>
            <p:nvPr/>
          </p:nvSpPr>
          <p:spPr>
            <a:xfrm>
              <a:off x="723839" y="3835302"/>
              <a:ext cx="4445" cy="9525"/>
            </a:xfrm>
            <a:custGeom>
              <a:rect b="b" l="l" r="r" t="t"/>
              <a:pathLst>
                <a:path extrusionOk="0" h="9525" w="4445">
                  <a:moveTo>
                    <a:pt x="4290" y="9080"/>
                  </a:moveTo>
                  <a:lnTo>
                    <a:pt x="2819" y="6094"/>
                  </a:lnTo>
                  <a:lnTo>
                    <a:pt x="1389" y="3108"/>
                  </a:lnTo>
                  <a:lnTo>
                    <a:pt x="0" y="40"/>
                  </a:lnTo>
                  <a:lnTo>
                    <a:pt x="2900" y="6053"/>
                  </a:lnTo>
                  <a:lnTo>
                    <a:pt x="4371" y="9039"/>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8" name="Google Shape;1448;p7"/>
            <p:cNvSpPr/>
            <p:nvPr/>
          </p:nvSpPr>
          <p:spPr>
            <a:xfrm>
              <a:off x="644245" y="3806303"/>
              <a:ext cx="24130" cy="15875"/>
            </a:xfrm>
            <a:custGeom>
              <a:rect b="b" l="l" r="r" t="t"/>
              <a:pathLst>
                <a:path extrusionOk="0" h="15875" w="24129">
                  <a:moveTo>
                    <a:pt x="2941" y="15706"/>
                  </a:moveTo>
                  <a:lnTo>
                    <a:pt x="939" y="9325"/>
                  </a:lnTo>
                  <a:lnTo>
                    <a:pt x="0" y="6135"/>
                  </a:lnTo>
                  <a:lnTo>
                    <a:pt x="20674" y="0"/>
                  </a:lnTo>
                  <a:lnTo>
                    <a:pt x="22635" y="6380"/>
                  </a:lnTo>
                  <a:lnTo>
                    <a:pt x="23657" y="9571"/>
                  </a:lnTo>
                  <a:lnTo>
                    <a:pt x="2941" y="15706"/>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9" name="Google Shape;1449;p7"/>
            <p:cNvSpPr/>
            <p:nvPr/>
          </p:nvSpPr>
          <p:spPr>
            <a:xfrm>
              <a:off x="664920" y="3793459"/>
              <a:ext cx="46355" cy="22860"/>
            </a:xfrm>
            <a:custGeom>
              <a:rect b="b" l="l" r="r" t="t"/>
              <a:pathLst>
                <a:path extrusionOk="0" h="22860" w="46354">
                  <a:moveTo>
                    <a:pt x="2982" y="22414"/>
                  </a:moveTo>
                  <a:lnTo>
                    <a:pt x="0" y="12843"/>
                  </a:lnTo>
                  <a:lnTo>
                    <a:pt x="43228" y="0"/>
                  </a:lnTo>
                  <a:lnTo>
                    <a:pt x="45149" y="6421"/>
                  </a:lnTo>
                  <a:lnTo>
                    <a:pt x="46170" y="9571"/>
                  </a:lnTo>
                  <a:lnTo>
                    <a:pt x="2982" y="224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0" name="Google Shape;1450;p7"/>
            <p:cNvSpPr/>
            <p:nvPr/>
          </p:nvSpPr>
          <p:spPr>
            <a:xfrm>
              <a:off x="708149" y="3793459"/>
              <a:ext cx="3175" cy="10160"/>
            </a:xfrm>
            <a:custGeom>
              <a:rect b="b" l="l" r="r" t="t"/>
              <a:pathLst>
                <a:path extrusionOk="0" h="10160" w="3175">
                  <a:moveTo>
                    <a:pt x="3064" y="9571"/>
                  </a:moveTo>
                  <a:lnTo>
                    <a:pt x="1920" y="6421"/>
                  </a:lnTo>
                  <a:lnTo>
                    <a:pt x="939" y="3231"/>
                  </a:lnTo>
                  <a:lnTo>
                    <a:pt x="0" y="0"/>
                  </a:lnTo>
                  <a:lnTo>
                    <a:pt x="1021" y="3231"/>
                  </a:lnTo>
                  <a:lnTo>
                    <a:pt x="2002" y="6421"/>
                  </a:lnTo>
                  <a:lnTo>
                    <a:pt x="3064" y="9571"/>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1" name="Google Shape;1451;p7"/>
            <p:cNvSpPr/>
            <p:nvPr/>
          </p:nvSpPr>
          <p:spPr>
            <a:xfrm>
              <a:off x="1000168" y="4061286"/>
              <a:ext cx="10160" cy="22225"/>
            </a:xfrm>
            <a:custGeom>
              <a:rect b="b" l="l" r="r" t="t"/>
              <a:pathLst>
                <a:path extrusionOk="0" h="22225" w="10159">
                  <a:moveTo>
                    <a:pt x="7109" y="21759"/>
                  </a:moveTo>
                  <a:lnTo>
                    <a:pt x="5679" y="21759"/>
                  </a:lnTo>
                  <a:lnTo>
                    <a:pt x="3758" y="21759"/>
                  </a:lnTo>
                  <a:lnTo>
                    <a:pt x="1879" y="21637"/>
                  </a:lnTo>
                  <a:lnTo>
                    <a:pt x="0" y="21637"/>
                  </a:lnTo>
                  <a:lnTo>
                    <a:pt x="0" y="0"/>
                  </a:lnTo>
                  <a:lnTo>
                    <a:pt x="10010" y="40"/>
                  </a:lnTo>
                  <a:lnTo>
                    <a:pt x="10010" y="21637"/>
                  </a:lnTo>
                  <a:lnTo>
                    <a:pt x="7109" y="21759"/>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2" name="Google Shape;1452;p7"/>
            <p:cNvSpPr/>
            <p:nvPr/>
          </p:nvSpPr>
          <p:spPr>
            <a:xfrm>
              <a:off x="1000168" y="4016212"/>
              <a:ext cx="10160" cy="45720"/>
            </a:xfrm>
            <a:custGeom>
              <a:rect b="b" l="l" r="r" t="t"/>
              <a:pathLst>
                <a:path extrusionOk="0" h="45720" w="10159">
                  <a:moveTo>
                    <a:pt x="10010" y="45114"/>
                  </a:moveTo>
                  <a:lnTo>
                    <a:pt x="5679" y="45114"/>
                  </a:lnTo>
                  <a:lnTo>
                    <a:pt x="0" y="45074"/>
                  </a:lnTo>
                  <a:lnTo>
                    <a:pt x="0" y="0"/>
                  </a:lnTo>
                  <a:lnTo>
                    <a:pt x="10010" y="40"/>
                  </a:lnTo>
                  <a:lnTo>
                    <a:pt x="10010" y="45114"/>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3" name="Google Shape;1453;p7"/>
            <p:cNvSpPr/>
            <p:nvPr/>
          </p:nvSpPr>
          <p:spPr>
            <a:xfrm>
              <a:off x="1000168" y="4016130"/>
              <a:ext cx="10160" cy="635"/>
            </a:xfrm>
            <a:custGeom>
              <a:rect b="b" l="l" r="r" t="t"/>
              <a:pathLst>
                <a:path extrusionOk="0" h="635" w="10159">
                  <a:moveTo>
                    <a:pt x="3758" y="122"/>
                  </a:moveTo>
                  <a:lnTo>
                    <a:pt x="1879" y="122"/>
                  </a:lnTo>
                  <a:lnTo>
                    <a:pt x="0" y="81"/>
                  </a:lnTo>
                  <a:lnTo>
                    <a:pt x="1879" y="0"/>
                  </a:lnTo>
                  <a:lnTo>
                    <a:pt x="3758" y="122"/>
                  </a:lnTo>
                  <a:close/>
                </a:path>
                <a:path extrusionOk="0" h="635" w="10159">
                  <a:moveTo>
                    <a:pt x="10010" y="122"/>
                  </a:moveTo>
                  <a:lnTo>
                    <a:pt x="7109" y="122"/>
                  </a:lnTo>
                  <a:lnTo>
                    <a:pt x="8539" y="40"/>
                  </a:lnTo>
                  <a:lnTo>
                    <a:pt x="10010" y="0"/>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4" name="Google Shape;1454;p7"/>
            <p:cNvSpPr/>
            <p:nvPr/>
          </p:nvSpPr>
          <p:spPr>
            <a:xfrm>
              <a:off x="1063254" y="4078423"/>
              <a:ext cx="1905" cy="635"/>
            </a:xfrm>
            <a:custGeom>
              <a:rect b="b" l="l" r="r" t="t"/>
              <a:pathLst>
                <a:path extrusionOk="0" h="635" w="1905">
                  <a:moveTo>
                    <a:pt x="0" y="286"/>
                  </a:moveTo>
                  <a:lnTo>
                    <a:pt x="571" y="204"/>
                  </a:lnTo>
                  <a:lnTo>
                    <a:pt x="1144" y="81"/>
                  </a:lnTo>
                  <a:lnTo>
                    <a:pt x="1716" y="0"/>
                  </a:lnTo>
                  <a:lnTo>
                    <a:pt x="1144" y="122"/>
                  </a:lnTo>
                  <a:lnTo>
                    <a:pt x="0" y="286"/>
                  </a:lnTo>
                  <a:close/>
                </a:path>
              </a:pathLst>
            </a:custGeom>
            <a:solidFill>
              <a:srgbClr val="FFDE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5" name="Google Shape;1455;p7"/>
            <p:cNvSpPr/>
            <p:nvPr/>
          </p:nvSpPr>
          <p:spPr>
            <a:xfrm>
              <a:off x="1059577" y="4055641"/>
              <a:ext cx="13970" cy="23495"/>
            </a:xfrm>
            <a:custGeom>
              <a:rect b="b" l="l" r="r" t="t"/>
              <a:pathLst>
                <a:path extrusionOk="0" h="23495" w="13969">
                  <a:moveTo>
                    <a:pt x="3677" y="23068"/>
                  </a:moveTo>
                  <a:lnTo>
                    <a:pt x="0" y="1636"/>
                  </a:lnTo>
                  <a:lnTo>
                    <a:pt x="6619" y="613"/>
                  </a:lnTo>
                  <a:lnTo>
                    <a:pt x="9887" y="0"/>
                  </a:lnTo>
                  <a:lnTo>
                    <a:pt x="13524" y="21309"/>
                  </a:lnTo>
                  <a:lnTo>
                    <a:pt x="8131" y="22332"/>
                  </a:lnTo>
                  <a:lnTo>
                    <a:pt x="4821" y="22864"/>
                  </a:lnTo>
                  <a:lnTo>
                    <a:pt x="3677" y="23068"/>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6" name="Google Shape;1456;p7"/>
            <p:cNvSpPr/>
            <p:nvPr/>
          </p:nvSpPr>
          <p:spPr>
            <a:xfrm>
              <a:off x="1051977" y="4011222"/>
              <a:ext cx="17780" cy="46355"/>
            </a:xfrm>
            <a:custGeom>
              <a:rect b="b" l="l" r="r" t="t"/>
              <a:pathLst>
                <a:path extrusionOk="0" h="46354" w="17780">
                  <a:moveTo>
                    <a:pt x="7599" y="46055"/>
                  </a:moveTo>
                  <a:lnTo>
                    <a:pt x="0" y="1636"/>
                  </a:lnTo>
                  <a:lnTo>
                    <a:pt x="6578" y="613"/>
                  </a:lnTo>
                  <a:lnTo>
                    <a:pt x="9847" y="0"/>
                  </a:lnTo>
                  <a:lnTo>
                    <a:pt x="17487" y="44419"/>
                  </a:lnTo>
                  <a:lnTo>
                    <a:pt x="10909" y="45564"/>
                  </a:lnTo>
                  <a:lnTo>
                    <a:pt x="7599" y="46055"/>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7" name="Google Shape;1457;p7"/>
            <p:cNvSpPr/>
            <p:nvPr/>
          </p:nvSpPr>
          <p:spPr>
            <a:xfrm>
              <a:off x="1051937" y="4011099"/>
              <a:ext cx="10160" cy="1905"/>
            </a:xfrm>
            <a:custGeom>
              <a:rect b="b" l="l" r="r" t="t"/>
              <a:pathLst>
                <a:path extrusionOk="0" h="1904" w="10159">
                  <a:moveTo>
                    <a:pt x="40" y="1758"/>
                  </a:moveTo>
                  <a:lnTo>
                    <a:pt x="3350" y="1227"/>
                  </a:lnTo>
                  <a:lnTo>
                    <a:pt x="9846" y="0"/>
                  </a:lnTo>
                  <a:lnTo>
                    <a:pt x="6619" y="736"/>
                  </a:lnTo>
                  <a:lnTo>
                    <a:pt x="3350" y="1268"/>
                  </a:lnTo>
                  <a:lnTo>
                    <a:pt x="40" y="1758"/>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8" name="Google Shape;1458;p7"/>
            <p:cNvSpPr/>
            <p:nvPr/>
          </p:nvSpPr>
          <p:spPr>
            <a:xfrm>
              <a:off x="786108" y="3994574"/>
              <a:ext cx="20955" cy="23495"/>
            </a:xfrm>
            <a:custGeom>
              <a:rect b="b" l="l" r="r" t="t"/>
              <a:pathLst>
                <a:path extrusionOk="0" h="23495" w="20954">
                  <a:moveTo>
                    <a:pt x="8171" y="23477"/>
                  </a:moveTo>
                  <a:lnTo>
                    <a:pt x="5393" y="21596"/>
                  </a:lnTo>
                  <a:lnTo>
                    <a:pt x="2696" y="19592"/>
                  </a:lnTo>
                  <a:lnTo>
                    <a:pt x="0" y="17669"/>
                  </a:lnTo>
                  <a:lnTo>
                    <a:pt x="12462" y="0"/>
                  </a:lnTo>
                  <a:lnTo>
                    <a:pt x="15158" y="1963"/>
                  </a:lnTo>
                  <a:lnTo>
                    <a:pt x="17896" y="3885"/>
                  </a:lnTo>
                  <a:lnTo>
                    <a:pt x="20674" y="5726"/>
                  </a:lnTo>
                  <a:lnTo>
                    <a:pt x="8171" y="23477"/>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9" name="Google Shape;1459;p7"/>
            <p:cNvSpPr/>
            <p:nvPr/>
          </p:nvSpPr>
          <p:spPr>
            <a:xfrm>
              <a:off x="798570" y="3957763"/>
              <a:ext cx="34290" cy="42545"/>
            </a:xfrm>
            <a:custGeom>
              <a:rect b="b" l="l" r="r" t="t"/>
              <a:pathLst>
                <a:path extrusionOk="0" h="42545" w="34290">
                  <a:moveTo>
                    <a:pt x="8212" y="42538"/>
                  </a:moveTo>
                  <a:lnTo>
                    <a:pt x="5434" y="40697"/>
                  </a:lnTo>
                  <a:lnTo>
                    <a:pt x="0" y="36811"/>
                  </a:lnTo>
                  <a:lnTo>
                    <a:pt x="25986" y="0"/>
                  </a:lnTo>
                  <a:lnTo>
                    <a:pt x="28683" y="1963"/>
                  </a:lnTo>
                  <a:lnTo>
                    <a:pt x="34198" y="5726"/>
                  </a:lnTo>
                  <a:lnTo>
                    <a:pt x="8212" y="4253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0" name="Google Shape;1460;p7"/>
            <p:cNvSpPr/>
            <p:nvPr/>
          </p:nvSpPr>
          <p:spPr>
            <a:xfrm>
              <a:off x="824556" y="3957681"/>
              <a:ext cx="8255" cy="6350"/>
            </a:xfrm>
            <a:custGeom>
              <a:rect b="b" l="l" r="r" t="t"/>
              <a:pathLst>
                <a:path extrusionOk="0" h="6350" w="8255">
                  <a:moveTo>
                    <a:pt x="8212" y="5808"/>
                  </a:moveTo>
                  <a:lnTo>
                    <a:pt x="5434" y="3926"/>
                  </a:lnTo>
                  <a:lnTo>
                    <a:pt x="2696" y="2045"/>
                  </a:lnTo>
                  <a:lnTo>
                    <a:pt x="0" y="81"/>
                  </a:lnTo>
                  <a:lnTo>
                    <a:pt x="2778" y="1963"/>
                  </a:lnTo>
                  <a:lnTo>
                    <a:pt x="5475" y="3926"/>
                  </a:lnTo>
                  <a:lnTo>
                    <a:pt x="8253" y="5767"/>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1" name="Google Shape;1461;p7"/>
            <p:cNvSpPr/>
            <p:nvPr/>
          </p:nvSpPr>
          <p:spPr>
            <a:xfrm>
              <a:off x="956490" y="4058259"/>
              <a:ext cx="12700" cy="22860"/>
            </a:xfrm>
            <a:custGeom>
              <a:rect b="b" l="l" r="r" t="t"/>
              <a:pathLst>
                <a:path extrusionOk="0" h="22860" w="12700">
                  <a:moveTo>
                    <a:pt x="9928" y="22741"/>
                  </a:moveTo>
                  <a:lnTo>
                    <a:pt x="6578" y="22373"/>
                  </a:lnTo>
                  <a:lnTo>
                    <a:pt x="0" y="21473"/>
                  </a:lnTo>
                  <a:lnTo>
                    <a:pt x="2533" y="0"/>
                  </a:lnTo>
                  <a:lnTo>
                    <a:pt x="9152" y="858"/>
                  </a:lnTo>
                  <a:lnTo>
                    <a:pt x="12502" y="1186"/>
                  </a:lnTo>
                  <a:lnTo>
                    <a:pt x="9928" y="22741"/>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2" name="Google Shape;1462;p7"/>
            <p:cNvSpPr/>
            <p:nvPr/>
          </p:nvSpPr>
          <p:spPr>
            <a:xfrm>
              <a:off x="959023" y="4013512"/>
              <a:ext cx="15240" cy="46355"/>
            </a:xfrm>
            <a:custGeom>
              <a:rect b="b" l="l" r="r" t="t"/>
              <a:pathLst>
                <a:path extrusionOk="0" h="46354" w="15240">
                  <a:moveTo>
                    <a:pt x="9969" y="45932"/>
                  </a:moveTo>
                  <a:lnTo>
                    <a:pt x="3309" y="45196"/>
                  </a:lnTo>
                  <a:lnTo>
                    <a:pt x="0" y="44746"/>
                  </a:lnTo>
                  <a:lnTo>
                    <a:pt x="5311" y="0"/>
                  </a:lnTo>
                  <a:lnTo>
                    <a:pt x="11930" y="818"/>
                  </a:lnTo>
                  <a:lnTo>
                    <a:pt x="15240" y="1145"/>
                  </a:lnTo>
                  <a:lnTo>
                    <a:pt x="9969" y="45932"/>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3" name="Google Shape;1463;p7"/>
            <p:cNvSpPr/>
            <p:nvPr/>
          </p:nvSpPr>
          <p:spPr>
            <a:xfrm>
              <a:off x="964335" y="4013389"/>
              <a:ext cx="6985" cy="1270"/>
            </a:xfrm>
            <a:custGeom>
              <a:rect b="b" l="l" r="r" t="t"/>
              <a:pathLst>
                <a:path extrusionOk="0" h="1270" w="6984">
                  <a:moveTo>
                    <a:pt x="6461" y="923"/>
                  </a:moveTo>
                  <a:lnTo>
                    <a:pt x="3309" y="572"/>
                  </a:lnTo>
                  <a:lnTo>
                    <a:pt x="0" y="122"/>
                  </a:lnTo>
                  <a:lnTo>
                    <a:pt x="3309" y="449"/>
                  </a:lnTo>
                  <a:lnTo>
                    <a:pt x="6461" y="923"/>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4" name="Google Shape;1464;p7"/>
            <p:cNvSpPr/>
            <p:nvPr/>
          </p:nvSpPr>
          <p:spPr>
            <a:xfrm>
              <a:off x="872075" y="4038217"/>
              <a:ext cx="17145" cy="24130"/>
            </a:xfrm>
            <a:custGeom>
              <a:rect b="b" l="l" r="r" t="t"/>
              <a:pathLst>
                <a:path extrusionOk="0" h="24129" w="17144">
                  <a:moveTo>
                    <a:pt x="9397" y="23723"/>
                  </a:moveTo>
                  <a:lnTo>
                    <a:pt x="3105" y="21473"/>
                  </a:lnTo>
                  <a:lnTo>
                    <a:pt x="0" y="20287"/>
                  </a:lnTo>
                  <a:lnTo>
                    <a:pt x="7477" y="0"/>
                  </a:lnTo>
                  <a:lnTo>
                    <a:pt x="10582" y="1186"/>
                  </a:lnTo>
                  <a:lnTo>
                    <a:pt x="16874" y="3435"/>
                  </a:lnTo>
                  <a:lnTo>
                    <a:pt x="9397" y="23723"/>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5" name="Google Shape;1465;p7"/>
            <p:cNvSpPr/>
            <p:nvPr/>
          </p:nvSpPr>
          <p:spPr>
            <a:xfrm>
              <a:off x="879552" y="3995883"/>
              <a:ext cx="25400" cy="46355"/>
            </a:xfrm>
            <a:custGeom>
              <a:rect b="b" l="l" r="r" t="t"/>
              <a:pathLst>
                <a:path extrusionOk="0" h="46354" w="25400">
                  <a:moveTo>
                    <a:pt x="9397" y="45769"/>
                  </a:moveTo>
                  <a:lnTo>
                    <a:pt x="3105" y="43519"/>
                  </a:lnTo>
                  <a:lnTo>
                    <a:pt x="0" y="42333"/>
                  </a:lnTo>
                  <a:lnTo>
                    <a:pt x="15526" y="0"/>
                  </a:lnTo>
                  <a:lnTo>
                    <a:pt x="24923" y="3435"/>
                  </a:lnTo>
                  <a:lnTo>
                    <a:pt x="9397" y="45769"/>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6" name="Google Shape;1466;p7"/>
            <p:cNvSpPr/>
            <p:nvPr/>
          </p:nvSpPr>
          <p:spPr>
            <a:xfrm>
              <a:off x="895079" y="3995802"/>
              <a:ext cx="9525" cy="3810"/>
            </a:xfrm>
            <a:custGeom>
              <a:rect b="b" l="l" r="r" t="t"/>
              <a:pathLst>
                <a:path extrusionOk="0" h="3810" w="9525">
                  <a:moveTo>
                    <a:pt x="9397" y="3517"/>
                  </a:moveTo>
                  <a:lnTo>
                    <a:pt x="6251" y="2413"/>
                  </a:lnTo>
                  <a:lnTo>
                    <a:pt x="3105" y="1267"/>
                  </a:lnTo>
                  <a:lnTo>
                    <a:pt x="0" y="81"/>
                  </a:lnTo>
                  <a:lnTo>
                    <a:pt x="3146" y="1186"/>
                  </a:lnTo>
                  <a:lnTo>
                    <a:pt x="6251" y="2331"/>
                  </a:lnTo>
                  <a:lnTo>
                    <a:pt x="9438" y="3435"/>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7" name="Google Shape;1467;p7"/>
            <p:cNvSpPr/>
            <p:nvPr/>
          </p:nvSpPr>
          <p:spPr>
            <a:xfrm>
              <a:off x="823085" y="4016743"/>
              <a:ext cx="19685" cy="24130"/>
            </a:xfrm>
            <a:custGeom>
              <a:rect b="b" l="l" r="r" t="t"/>
              <a:pathLst>
                <a:path extrusionOk="0" h="24129" w="19684">
                  <a:moveTo>
                    <a:pt x="8866" y="23764"/>
                  </a:moveTo>
                  <a:lnTo>
                    <a:pt x="5924" y="22168"/>
                  </a:lnTo>
                  <a:lnTo>
                    <a:pt x="2941" y="20614"/>
                  </a:lnTo>
                  <a:lnTo>
                    <a:pt x="0" y="19019"/>
                  </a:lnTo>
                  <a:lnTo>
                    <a:pt x="10337" y="0"/>
                  </a:lnTo>
                  <a:lnTo>
                    <a:pt x="13279" y="1636"/>
                  </a:lnTo>
                  <a:lnTo>
                    <a:pt x="19162" y="4744"/>
                  </a:lnTo>
                  <a:lnTo>
                    <a:pt x="8866" y="23764"/>
                  </a:lnTo>
                  <a:close/>
                </a:path>
              </a:pathLst>
            </a:custGeom>
            <a:solidFill>
              <a:srgbClr val="FDCD5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8" name="Google Shape;1468;p7"/>
            <p:cNvSpPr/>
            <p:nvPr/>
          </p:nvSpPr>
          <p:spPr>
            <a:xfrm>
              <a:off x="833423" y="3977109"/>
              <a:ext cx="30480" cy="44450"/>
            </a:xfrm>
            <a:custGeom>
              <a:rect b="b" l="l" r="r" t="t"/>
              <a:pathLst>
                <a:path extrusionOk="0" h="44450" w="30480">
                  <a:moveTo>
                    <a:pt x="8825" y="44378"/>
                  </a:moveTo>
                  <a:lnTo>
                    <a:pt x="2941" y="41270"/>
                  </a:lnTo>
                  <a:lnTo>
                    <a:pt x="0" y="39634"/>
                  </a:lnTo>
                  <a:lnTo>
                    <a:pt x="21491" y="0"/>
                  </a:lnTo>
                  <a:lnTo>
                    <a:pt x="30317" y="4744"/>
                  </a:lnTo>
                  <a:lnTo>
                    <a:pt x="8825" y="44378"/>
                  </a:lnTo>
                  <a:close/>
                </a:path>
              </a:pathLst>
            </a:custGeom>
            <a:solidFill>
              <a:srgbClr val="FBCB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9" name="Google Shape;1469;p7"/>
            <p:cNvSpPr/>
            <p:nvPr/>
          </p:nvSpPr>
          <p:spPr>
            <a:xfrm>
              <a:off x="854914" y="3977027"/>
              <a:ext cx="9525" cy="5080"/>
            </a:xfrm>
            <a:custGeom>
              <a:rect b="b" l="l" r="r" t="t"/>
              <a:pathLst>
                <a:path extrusionOk="0" h="5079" w="9525">
                  <a:moveTo>
                    <a:pt x="8825" y="4826"/>
                  </a:moveTo>
                  <a:lnTo>
                    <a:pt x="2941" y="1717"/>
                  </a:lnTo>
                  <a:lnTo>
                    <a:pt x="0" y="81"/>
                  </a:lnTo>
                  <a:lnTo>
                    <a:pt x="2982" y="1636"/>
                  </a:lnTo>
                  <a:lnTo>
                    <a:pt x="5924" y="3190"/>
                  </a:lnTo>
                  <a:lnTo>
                    <a:pt x="8907" y="4744"/>
                  </a:lnTo>
                  <a:close/>
                </a:path>
              </a:pathLst>
            </a:custGeom>
            <a:solidFill>
              <a:srgbClr val="FEAB1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0" name="Google Shape;1470;p7"/>
            <p:cNvSpPr/>
            <p:nvPr/>
          </p:nvSpPr>
          <p:spPr>
            <a:xfrm>
              <a:off x="0" y="9113048"/>
              <a:ext cx="2511425" cy="1174115"/>
            </a:xfrm>
            <a:custGeom>
              <a:rect b="b" l="l" r="r" t="t"/>
              <a:pathLst>
                <a:path extrusionOk="0" h="1174115" w="2511425">
                  <a:moveTo>
                    <a:pt x="0" y="1083641"/>
                  </a:moveTo>
                  <a:lnTo>
                    <a:pt x="0" y="284078"/>
                  </a:lnTo>
                  <a:lnTo>
                    <a:pt x="37564" y="283472"/>
                  </a:lnTo>
                  <a:lnTo>
                    <a:pt x="80122" y="278951"/>
                  </a:lnTo>
                  <a:lnTo>
                    <a:pt x="128392" y="269231"/>
                  </a:lnTo>
                  <a:lnTo>
                    <a:pt x="183682" y="253019"/>
                  </a:lnTo>
                  <a:lnTo>
                    <a:pt x="242702" y="230532"/>
                  </a:lnTo>
                  <a:lnTo>
                    <a:pt x="294107" y="205992"/>
                  </a:lnTo>
                  <a:lnTo>
                    <a:pt x="338998" y="180096"/>
                  </a:lnTo>
                  <a:lnTo>
                    <a:pt x="378473" y="153542"/>
                  </a:lnTo>
                  <a:lnTo>
                    <a:pt x="413633" y="127028"/>
                  </a:lnTo>
                  <a:lnTo>
                    <a:pt x="475404" y="76905"/>
                  </a:lnTo>
                  <a:lnTo>
                    <a:pt x="504214" y="54691"/>
                  </a:lnTo>
                  <a:lnTo>
                    <a:pt x="563183" y="19447"/>
                  </a:lnTo>
                  <a:lnTo>
                    <a:pt x="631279" y="1097"/>
                  </a:lnTo>
                  <a:lnTo>
                    <a:pt x="671498" y="0"/>
                  </a:lnTo>
                  <a:lnTo>
                    <a:pt x="713269" y="5147"/>
                  </a:lnTo>
                  <a:lnTo>
                    <a:pt x="748875" y="15630"/>
                  </a:lnTo>
                  <a:lnTo>
                    <a:pt x="780963" y="30267"/>
                  </a:lnTo>
                  <a:lnTo>
                    <a:pt x="812177" y="47876"/>
                  </a:lnTo>
                  <a:lnTo>
                    <a:pt x="845166" y="67276"/>
                  </a:lnTo>
                  <a:lnTo>
                    <a:pt x="882573" y="87284"/>
                  </a:lnTo>
                  <a:lnTo>
                    <a:pt x="927045" y="106720"/>
                  </a:lnTo>
                  <a:lnTo>
                    <a:pt x="981229" y="124402"/>
                  </a:lnTo>
                  <a:lnTo>
                    <a:pt x="1047769" y="139148"/>
                  </a:lnTo>
                  <a:lnTo>
                    <a:pt x="1114522" y="147538"/>
                  </a:lnTo>
                  <a:lnTo>
                    <a:pt x="1164008" y="148142"/>
                  </a:lnTo>
                  <a:lnTo>
                    <a:pt x="1306660" y="148142"/>
                  </a:lnTo>
                  <a:lnTo>
                    <a:pt x="1326509" y="151787"/>
                  </a:lnTo>
                  <a:lnTo>
                    <a:pt x="1367661" y="164575"/>
                  </a:lnTo>
                  <a:lnTo>
                    <a:pt x="1403189" y="180401"/>
                  </a:lnTo>
                  <a:lnTo>
                    <a:pt x="1464037" y="221680"/>
                  </a:lnTo>
                  <a:lnTo>
                    <a:pt x="1492686" y="247390"/>
                  </a:lnTo>
                  <a:lnTo>
                    <a:pt x="1522372" y="276649"/>
                  </a:lnTo>
                  <a:lnTo>
                    <a:pt x="1554759" y="309587"/>
                  </a:lnTo>
                  <a:lnTo>
                    <a:pt x="1591512" y="346331"/>
                  </a:lnTo>
                  <a:lnTo>
                    <a:pt x="1634297" y="387009"/>
                  </a:lnTo>
                  <a:lnTo>
                    <a:pt x="1684778" y="431749"/>
                  </a:lnTo>
                  <a:lnTo>
                    <a:pt x="1744620" y="480680"/>
                  </a:lnTo>
                  <a:lnTo>
                    <a:pt x="1802428" y="524412"/>
                  </a:lnTo>
                  <a:lnTo>
                    <a:pt x="1857827" y="563496"/>
                  </a:lnTo>
                  <a:lnTo>
                    <a:pt x="1909737" y="597847"/>
                  </a:lnTo>
                  <a:lnTo>
                    <a:pt x="1957076" y="627385"/>
                  </a:lnTo>
                  <a:lnTo>
                    <a:pt x="1998766" y="652025"/>
                  </a:lnTo>
                  <a:lnTo>
                    <a:pt x="2033725" y="671687"/>
                  </a:lnTo>
                  <a:lnTo>
                    <a:pt x="2079133" y="695742"/>
                  </a:lnTo>
                  <a:lnTo>
                    <a:pt x="2158233" y="733716"/>
                  </a:lnTo>
                  <a:lnTo>
                    <a:pt x="2229662" y="763929"/>
                  </a:lnTo>
                  <a:lnTo>
                    <a:pt x="2293304" y="787708"/>
                  </a:lnTo>
                  <a:lnTo>
                    <a:pt x="2349045" y="806380"/>
                  </a:lnTo>
                  <a:lnTo>
                    <a:pt x="2436367" y="833707"/>
                  </a:lnTo>
                  <a:lnTo>
                    <a:pt x="2467720" y="845016"/>
                  </a:lnTo>
                  <a:lnTo>
                    <a:pt x="2490716" y="856524"/>
                  </a:lnTo>
                  <a:lnTo>
                    <a:pt x="2505239" y="869558"/>
                  </a:lnTo>
                  <a:lnTo>
                    <a:pt x="2511176" y="885445"/>
                  </a:lnTo>
                  <a:lnTo>
                    <a:pt x="2508203" y="904671"/>
                  </a:lnTo>
                  <a:lnTo>
                    <a:pt x="2496407" y="925320"/>
                  </a:lnTo>
                  <a:lnTo>
                    <a:pt x="2476461" y="946890"/>
                  </a:lnTo>
                  <a:lnTo>
                    <a:pt x="2449039" y="968875"/>
                  </a:lnTo>
                  <a:lnTo>
                    <a:pt x="2447410" y="969918"/>
                  </a:lnTo>
                  <a:lnTo>
                    <a:pt x="330013" y="969918"/>
                  </a:lnTo>
                  <a:lnTo>
                    <a:pt x="281254" y="974039"/>
                  </a:lnTo>
                  <a:lnTo>
                    <a:pt x="231706" y="984284"/>
                  </a:lnTo>
                  <a:lnTo>
                    <a:pt x="193264" y="998261"/>
                  </a:lnTo>
                  <a:lnTo>
                    <a:pt x="161977" y="1014675"/>
                  </a:lnTo>
                  <a:lnTo>
                    <a:pt x="133819" y="1032273"/>
                  </a:lnTo>
                  <a:lnTo>
                    <a:pt x="105071" y="1049620"/>
                  </a:lnTo>
                  <a:lnTo>
                    <a:pt x="71555" y="1065557"/>
                  </a:lnTo>
                  <a:lnTo>
                    <a:pt x="29397" y="1078739"/>
                  </a:lnTo>
                  <a:lnTo>
                    <a:pt x="0" y="1083641"/>
                  </a:lnTo>
                  <a:close/>
                </a:path>
                <a:path extrusionOk="0" h="1174115" w="2511425">
                  <a:moveTo>
                    <a:pt x="1306660" y="148142"/>
                  </a:moveTo>
                  <a:lnTo>
                    <a:pt x="1164008" y="148142"/>
                  </a:lnTo>
                  <a:lnTo>
                    <a:pt x="1238626" y="141811"/>
                  </a:lnTo>
                  <a:lnTo>
                    <a:pt x="1277479" y="142784"/>
                  </a:lnTo>
                  <a:lnTo>
                    <a:pt x="1306660" y="148142"/>
                  </a:lnTo>
                  <a:close/>
                </a:path>
                <a:path extrusionOk="0" h="1174115" w="2511425">
                  <a:moveTo>
                    <a:pt x="984056" y="1173952"/>
                  </a:moveTo>
                  <a:lnTo>
                    <a:pt x="882724" y="1173952"/>
                  </a:lnTo>
                  <a:lnTo>
                    <a:pt x="868175" y="1172533"/>
                  </a:lnTo>
                  <a:lnTo>
                    <a:pt x="824918" y="1163599"/>
                  </a:lnTo>
                  <a:lnTo>
                    <a:pt x="784216" y="1150958"/>
                  </a:lnTo>
                  <a:lnTo>
                    <a:pt x="745617" y="1135323"/>
                  </a:lnTo>
                  <a:lnTo>
                    <a:pt x="708665" y="1117408"/>
                  </a:lnTo>
                  <a:lnTo>
                    <a:pt x="672909" y="1097927"/>
                  </a:lnTo>
                  <a:lnTo>
                    <a:pt x="603165" y="1057123"/>
                  </a:lnTo>
                  <a:lnTo>
                    <a:pt x="568271" y="1037228"/>
                  </a:lnTo>
                  <a:lnTo>
                    <a:pt x="532757" y="1018621"/>
                  </a:lnTo>
                  <a:lnTo>
                    <a:pt x="496169" y="1002019"/>
                  </a:lnTo>
                  <a:lnTo>
                    <a:pt x="458055" y="988133"/>
                  </a:lnTo>
                  <a:lnTo>
                    <a:pt x="417960" y="977678"/>
                  </a:lnTo>
                  <a:lnTo>
                    <a:pt x="375430" y="971369"/>
                  </a:lnTo>
                  <a:lnTo>
                    <a:pt x="330013" y="969918"/>
                  </a:lnTo>
                  <a:lnTo>
                    <a:pt x="2447410" y="969918"/>
                  </a:lnTo>
                  <a:lnTo>
                    <a:pt x="2414814" y="990771"/>
                  </a:lnTo>
                  <a:lnTo>
                    <a:pt x="2400248" y="998460"/>
                  </a:lnTo>
                  <a:lnTo>
                    <a:pt x="1489958" y="998460"/>
                  </a:lnTo>
                  <a:lnTo>
                    <a:pt x="1438014" y="999317"/>
                  </a:lnTo>
                  <a:lnTo>
                    <a:pt x="1381184" y="1005749"/>
                  </a:lnTo>
                  <a:lnTo>
                    <a:pt x="1332566" y="1016764"/>
                  </a:lnTo>
                  <a:lnTo>
                    <a:pt x="1290642" y="1031441"/>
                  </a:lnTo>
                  <a:lnTo>
                    <a:pt x="1253895" y="1048859"/>
                  </a:lnTo>
                  <a:lnTo>
                    <a:pt x="1220808" y="1068098"/>
                  </a:lnTo>
                  <a:lnTo>
                    <a:pt x="1159539" y="1108356"/>
                  </a:lnTo>
                  <a:lnTo>
                    <a:pt x="1128323" y="1127534"/>
                  </a:lnTo>
                  <a:lnTo>
                    <a:pt x="1094696" y="1144850"/>
                  </a:lnTo>
                  <a:lnTo>
                    <a:pt x="1057140" y="1159383"/>
                  </a:lnTo>
                  <a:lnTo>
                    <a:pt x="1014138" y="1170214"/>
                  </a:lnTo>
                  <a:lnTo>
                    <a:pt x="984056" y="1173952"/>
                  </a:lnTo>
                  <a:close/>
                </a:path>
                <a:path extrusionOk="0" h="1174115" w="2511425">
                  <a:moveTo>
                    <a:pt x="1976983" y="1102134"/>
                  </a:moveTo>
                  <a:lnTo>
                    <a:pt x="1911856" y="1100508"/>
                  </a:lnTo>
                  <a:lnTo>
                    <a:pt x="1853215" y="1094581"/>
                  </a:lnTo>
                  <a:lnTo>
                    <a:pt x="1802574" y="1085333"/>
                  </a:lnTo>
                  <a:lnTo>
                    <a:pt x="1758303" y="1073655"/>
                  </a:lnTo>
                  <a:lnTo>
                    <a:pt x="1718773" y="1060433"/>
                  </a:lnTo>
                  <a:lnTo>
                    <a:pt x="1647424" y="1032915"/>
                  </a:lnTo>
                  <a:lnTo>
                    <a:pt x="1612347" y="1020396"/>
                  </a:lnTo>
                  <a:lnTo>
                    <a:pt x="1575496" y="1009888"/>
                  </a:lnTo>
                  <a:lnTo>
                    <a:pt x="1535242" y="1002280"/>
                  </a:lnTo>
                  <a:lnTo>
                    <a:pt x="1489958" y="998460"/>
                  </a:lnTo>
                  <a:lnTo>
                    <a:pt x="2400248" y="998460"/>
                  </a:lnTo>
                  <a:lnTo>
                    <a:pt x="2328654" y="1032273"/>
                  </a:lnTo>
                  <a:lnTo>
                    <a:pt x="2278065" y="1050871"/>
                  </a:lnTo>
                  <a:lnTo>
                    <a:pt x="2223368" y="1067360"/>
                  </a:lnTo>
                  <a:lnTo>
                    <a:pt x="2165238" y="1081236"/>
                  </a:lnTo>
                  <a:lnTo>
                    <a:pt x="2104348" y="1091993"/>
                  </a:lnTo>
                  <a:lnTo>
                    <a:pt x="2041372" y="1099128"/>
                  </a:lnTo>
                  <a:lnTo>
                    <a:pt x="1976983" y="1102134"/>
                  </a:lnTo>
                  <a:close/>
                </a:path>
              </a:pathLst>
            </a:custGeom>
            <a:solidFill>
              <a:srgbClr val="CCA78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1" name="Google Shape;1471;p7"/>
            <p:cNvSpPr/>
            <p:nvPr/>
          </p:nvSpPr>
          <p:spPr>
            <a:xfrm>
              <a:off x="0" y="9260621"/>
              <a:ext cx="603885" cy="510540"/>
            </a:xfrm>
            <a:custGeom>
              <a:rect b="b" l="l" r="r" t="t"/>
              <a:pathLst>
                <a:path extrusionOk="0" h="510540" w="603885">
                  <a:moveTo>
                    <a:pt x="559824" y="211239"/>
                  </a:moveTo>
                  <a:lnTo>
                    <a:pt x="60646" y="211239"/>
                  </a:lnTo>
                  <a:lnTo>
                    <a:pt x="125622" y="210808"/>
                  </a:lnTo>
                  <a:lnTo>
                    <a:pt x="157240" y="208796"/>
                  </a:lnTo>
                  <a:lnTo>
                    <a:pt x="199166" y="204443"/>
                  </a:lnTo>
                  <a:lnTo>
                    <a:pt x="249052" y="196104"/>
                  </a:lnTo>
                  <a:lnTo>
                    <a:pt x="304545" y="182135"/>
                  </a:lnTo>
                  <a:lnTo>
                    <a:pt x="363295" y="160889"/>
                  </a:lnTo>
                  <a:lnTo>
                    <a:pt x="422953" y="130722"/>
                  </a:lnTo>
                  <a:lnTo>
                    <a:pt x="479101" y="91989"/>
                  </a:lnTo>
                  <a:lnTo>
                    <a:pt x="522227" y="54381"/>
                  </a:lnTo>
                  <a:lnTo>
                    <a:pt x="554468" y="23067"/>
                  </a:lnTo>
                  <a:lnTo>
                    <a:pt x="577962" y="3217"/>
                  </a:lnTo>
                  <a:lnTo>
                    <a:pt x="594847" y="0"/>
                  </a:lnTo>
                  <a:lnTo>
                    <a:pt x="603445" y="16469"/>
                  </a:lnTo>
                  <a:lnTo>
                    <a:pt x="601272" y="49419"/>
                  </a:lnTo>
                  <a:lnTo>
                    <a:pt x="591238" y="95607"/>
                  </a:lnTo>
                  <a:lnTo>
                    <a:pt x="576256" y="151787"/>
                  </a:lnTo>
                  <a:lnTo>
                    <a:pt x="559824" y="211239"/>
                  </a:lnTo>
                  <a:close/>
                </a:path>
                <a:path extrusionOk="0" h="510540" w="603885">
                  <a:moveTo>
                    <a:pt x="199985" y="510211"/>
                  </a:moveTo>
                  <a:lnTo>
                    <a:pt x="146499" y="507605"/>
                  </a:lnTo>
                  <a:lnTo>
                    <a:pt x="101757" y="497929"/>
                  </a:lnTo>
                  <a:lnTo>
                    <a:pt x="63055" y="483736"/>
                  </a:lnTo>
                  <a:lnTo>
                    <a:pt x="0" y="455161"/>
                  </a:lnTo>
                  <a:lnTo>
                    <a:pt x="0" y="204838"/>
                  </a:lnTo>
                  <a:lnTo>
                    <a:pt x="8705" y="206364"/>
                  </a:lnTo>
                  <a:lnTo>
                    <a:pt x="60646" y="211239"/>
                  </a:lnTo>
                  <a:lnTo>
                    <a:pt x="559824" y="211239"/>
                  </a:lnTo>
                  <a:lnTo>
                    <a:pt x="558710" y="215269"/>
                  </a:lnTo>
                  <a:lnTo>
                    <a:pt x="543524" y="266609"/>
                  </a:lnTo>
                  <a:lnTo>
                    <a:pt x="529213" y="307716"/>
                  </a:lnTo>
                  <a:lnTo>
                    <a:pt x="497275" y="366849"/>
                  </a:lnTo>
                  <a:lnTo>
                    <a:pt x="466469" y="400713"/>
                  </a:lnTo>
                  <a:lnTo>
                    <a:pt x="430168" y="430920"/>
                  </a:lnTo>
                  <a:lnTo>
                    <a:pt x="389336" y="456987"/>
                  </a:lnTo>
                  <a:lnTo>
                    <a:pt x="344938" y="478431"/>
                  </a:lnTo>
                  <a:lnTo>
                    <a:pt x="297937" y="494772"/>
                  </a:lnTo>
                  <a:lnTo>
                    <a:pt x="249298" y="505526"/>
                  </a:lnTo>
                  <a:lnTo>
                    <a:pt x="199985" y="510211"/>
                  </a:lnTo>
                  <a:close/>
                </a:path>
              </a:pathLst>
            </a:custGeom>
            <a:solidFill>
              <a:srgbClr val="E2C1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2" name="Google Shape;1472;p7"/>
            <p:cNvSpPr/>
            <p:nvPr/>
          </p:nvSpPr>
          <p:spPr>
            <a:xfrm>
              <a:off x="0" y="9570045"/>
              <a:ext cx="2511425" cy="717550"/>
            </a:xfrm>
            <a:custGeom>
              <a:rect b="b" l="l" r="r" t="t"/>
              <a:pathLst>
                <a:path extrusionOk="0" h="717550" w="2511425">
                  <a:moveTo>
                    <a:pt x="2508551" y="445422"/>
                  </a:moveTo>
                  <a:lnTo>
                    <a:pt x="1197639" y="445422"/>
                  </a:lnTo>
                  <a:lnTo>
                    <a:pt x="1233732" y="445223"/>
                  </a:lnTo>
                  <a:lnTo>
                    <a:pt x="1273107" y="436914"/>
                  </a:lnTo>
                  <a:lnTo>
                    <a:pt x="1315927" y="417779"/>
                  </a:lnTo>
                  <a:lnTo>
                    <a:pt x="1347084" y="393112"/>
                  </a:lnTo>
                  <a:lnTo>
                    <a:pt x="1371912" y="364638"/>
                  </a:lnTo>
                  <a:lnTo>
                    <a:pt x="1395748" y="334081"/>
                  </a:lnTo>
                  <a:lnTo>
                    <a:pt x="1423928" y="303168"/>
                  </a:lnTo>
                  <a:lnTo>
                    <a:pt x="1461788" y="273623"/>
                  </a:lnTo>
                  <a:lnTo>
                    <a:pt x="1514665" y="247170"/>
                  </a:lnTo>
                  <a:lnTo>
                    <a:pt x="1573592" y="229737"/>
                  </a:lnTo>
                  <a:lnTo>
                    <a:pt x="1625189" y="222927"/>
                  </a:lnTo>
                  <a:lnTo>
                    <a:pt x="1706920" y="220108"/>
                  </a:lnTo>
                  <a:lnTo>
                    <a:pt x="1737321" y="213564"/>
                  </a:lnTo>
                  <a:lnTo>
                    <a:pt x="1760923" y="196574"/>
                  </a:lnTo>
                  <a:lnTo>
                    <a:pt x="1775184" y="164830"/>
                  </a:lnTo>
                  <a:lnTo>
                    <a:pt x="1773582" y="127021"/>
                  </a:lnTo>
                  <a:lnTo>
                    <a:pt x="1760284" y="85426"/>
                  </a:lnTo>
                  <a:lnTo>
                    <a:pt x="1739461" y="42326"/>
                  </a:lnTo>
                  <a:lnTo>
                    <a:pt x="1715283" y="0"/>
                  </a:lnTo>
                  <a:lnTo>
                    <a:pt x="1737019" y="17646"/>
                  </a:lnTo>
                  <a:lnTo>
                    <a:pt x="1802440" y="67415"/>
                  </a:lnTo>
                  <a:lnTo>
                    <a:pt x="1857845" y="106498"/>
                  </a:lnTo>
                  <a:lnTo>
                    <a:pt x="1909755" y="140850"/>
                  </a:lnTo>
                  <a:lnTo>
                    <a:pt x="1957092" y="170387"/>
                  </a:lnTo>
                  <a:lnTo>
                    <a:pt x="1998777" y="195028"/>
                  </a:lnTo>
                  <a:lnTo>
                    <a:pt x="2033731" y="214689"/>
                  </a:lnTo>
                  <a:lnTo>
                    <a:pt x="2079133" y="238744"/>
                  </a:lnTo>
                  <a:lnTo>
                    <a:pt x="2158233" y="276718"/>
                  </a:lnTo>
                  <a:lnTo>
                    <a:pt x="2229662" y="306932"/>
                  </a:lnTo>
                  <a:lnTo>
                    <a:pt x="2293304" y="330711"/>
                  </a:lnTo>
                  <a:lnTo>
                    <a:pt x="2349045" y="349382"/>
                  </a:lnTo>
                  <a:lnTo>
                    <a:pt x="2436367" y="376709"/>
                  </a:lnTo>
                  <a:lnTo>
                    <a:pt x="2467720" y="388018"/>
                  </a:lnTo>
                  <a:lnTo>
                    <a:pt x="2490716" y="399526"/>
                  </a:lnTo>
                  <a:lnTo>
                    <a:pt x="2505239" y="412561"/>
                  </a:lnTo>
                  <a:lnTo>
                    <a:pt x="2511176" y="428448"/>
                  </a:lnTo>
                  <a:lnTo>
                    <a:pt x="2508551" y="445422"/>
                  </a:lnTo>
                  <a:close/>
                </a:path>
                <a:path extrusionOk="0" h="717550" w="2511425">
                  <a:moveTo>
                    <a:pt x="0" y="626644"/>
                  </a:moveTo>
                  <a:lnTo>
                    <a:pt x="0" y="466291"/>
                  </a:lnTo>
                  <a:lnTo>
                    <a:pt x="39493" y="452451"/>
                  </a:lnTo>
                  <a:lnTo>
                    <a:pt x="84420" y="430957"/>
                  </a:lnTo>
                  <a:lnTo>
                    <a:pt x="124266" y="407086"/>
                  </a:lnTo>
                  <a:lnTo>
                    <a:pt x="160001" y="382092"/>
                  </a:lnTo>
                  <a:lnTo>
                    <a:pt x="223017" y="333744"/>
                  </a:lnTo>
                  <a:lnTo>
                    <a:pt x="252238" y="312897"/>
                  </a:lnTo>
                  <a:lnTo>
                    <a:pt x="281226" y="295937"/>
                  </a:lnTo>
                  <a:lnTo>
                    <a:pt x="310952" y="284118"/>
                  </a:lnTo>
                  <a:lnTo>
                    <a:pt x="342386" y="278693"/>
                  </a:lnTo>
                  <a:lnTo>
                    <a:pt x="376496" y="280914"/>
                  </a:lnTo>
                  <a:lnTo>
                    <a:pt x="415134" y="293657"/>
                  </a:lnTo>
                  <a:lnTo>
                    <a:pt x="444795" y="313926"/>
                  </a:lnTo>
                  <a:lnTo>
                    <a:pt x="469641" y="338874"/>
                  </a:lnTo>
                  <a:lnTo>
                    <a:pt x="493836" y="365650"/>
                  </a:lnTo>
                  <a:lnTo>
                    <a:pt x="521539" y="391404"/>
                  </a:lnTo>
                  <a:lnTo>
                    <a:pt x="556914" y="413286"/>
                  </a:lnTo>
                  <a:lnTo>
                    <a:pt x="604122" y="428448"/>
                  </a:lnTo>
                  <a:lnTo>
                    <a:pt x="648004" y="432415"/>
                  </a:lnTo>
                  <a:lnTo>
                    <a:pt x="1141110" y="432415"/>
                  </a:lnTo>
                  <a:lnTo>
                    <a:pt x="1163472" y="439369"/>
                  </a:lnTo>
                  <a:lnTo>
                    <a:pt x="1197639" y="445422"/>
                  </a:lnTo>
                  <a:lnTo>
                    <a:pt x="2508551" y="445422"/>
                  </a:lnTo>
                  <a:lnTo>
                    <a:pt x="2508203" y="447673"/>
                  </a:lnTo>
                  <a:lnTo>
                    <a:pt x="2496407" y="468323"/>
                  </a:lnTo>
                  <a:lnTo>
                    <a:pt x="2476461" y="489893"/>
                  </a:lnTo>
                  <a:lnTo>
                    <a:pt x="2449039" y="511877"/>
                  </a:lnTo>
                  <a:lnTo>
                    <a:pt x="2447410" y="512920"/>
                  </a:lnTo>
                  <a:lnTo>
                    <a:pt x="330013" y="512920"/>
                  </a:lnTo>
                  <a:lnTo>
                    <a:pt x="281254" y="517041"/>
                  </a:lnTo>
                  <a:lnTo>
                    <a:pt x="231706" y="527286"/>
                  </a:lnTo>
                  <a:lnTo>
                    <a:pt x="193264" y="541264"/>
                  </a:lnTo>
                  <a:lnTo>
                    <a:pt x="161977" y="557677"/>
                  </a:lnTo>
                  <a:lnTo>
                    <a:pt x="133819" y="575276"/>
                  </a:lnTo>
                  <a:lnTo>
                    <a:pt x="105071" y="592623"/>
                  </a:lnTo>
                  <a:lnTo>
                    <a:pt x="71555" y="608559"/>
                  </a:lnTo>
                  <a:lnTo>
                    <a:pt x="29397" y="621741"/>
                  </a:lnTo>
                  <a:lnTo>
                    <a:pt x="0" y="626644"/>
                  </a:lnTo>
                  <a:close/>
                </a:path>
                <a:path extrusionOk="0" h="717550" w="2511425">
                  <a:moveTo>
                    <a:pt x="1141110" y="432415"/>
                  </a:moveTo>
                  <a:lnTo>
                    <a:pt x="648004" y="432415"/>
                  </a:lnTo>
                  <a:lnTo>
                    <a:pt x="684924" y="426984"/>
                  </a:lnTo>
                  <a:lnTo>
                    <a:pt x="719947" y="415487"/>
                  </a:lnTo>
                  <a:lnTo>
                    <a:pt x="758136" y="401252"/>
                  </a:lnTo>
                  <a:lnTo>
                    <a:pt x="804556" y="387611"/>
                  </a:lnTo>
                  <a:lnTo>
                    <a:pt x="864271" y="377893"/>
                  </a:lnTo>
                  <a:lnTo>
                    <a:pt x="922941" y="375724"/>
                  </a:lnTo>
                  <a:lnTo>
                    <a:pt x="974041" y="380301"/>
                  </a:lnTo>
                  <a:lnTo>
                    <a:pt x="1018927" y="389765"/>
                  </a:lnTo>
                  <a:lnTo>
                    <a:pt x="1058958" y="402261"/>
                  </a:lnTo>
                  <a:lnTo>
                    <a:pt x="1129873" y="428920"/>
                  </a:lnTo>
                  <a:lnTo>
                    <a:pt x="1141110" y="432415"/>
                  </a:lnTo>
                  <a:close/>
                </a:path>
                <a:path extrusionOk="0" h="717550" w="2511425">
                  <a:moveTo>
                    <a:pt x="984056" y="716954"/>
                  </a:moveTo>
                  <a:lnTo>
                    <a:pt x="882724" y="716954"/>
                  </a:lnTo>
                  <a:lnTo>
                    <a:pt x="868175" y="715535"/>
                  </a:lnTo>
                  <a:lnTo>
                    <a:pt x="824918" y="706601"/>
                  </a:lnTo>
                  <a:lnTo>
                    <a:pt x="784216" y="693960"/>
                  </a:lnTo>
                  <a:lnTo>
                    <a:pt x="745617" y="678325"/>
                  </a:lnTo>
                  <a:lnTo>
                    <a:pt x="708665" y="660410"/>
                  </a:lnTo>
                  <a:lnTo>
                    <a:pt x="672909" y="640930"/>
                  </a:lnTo>
                  <a:lnTo>
                    <a:pt x="603165" y="600125"/>
                  </a:lnTo>
                  <a:lnTo>
                    <a:pt x="568271" y="580230"/>
                  </a:lnTo>
                  <a:lnTo>
                    <a:pt x="532757" y="561624"/>
                  </a:lnTo>
                  <a:lnTo>
                    <a:pt x="496169" y="545021"/>
                  </a:lnTo>
                  <a:lnTo>
                    <a:pt x="458055" y="531135"/>
                  </a:lnTo>
                  <a:lnTo>
                    <a:pt x="417960" y="520681"/>
                  </a:lnTo>
                  <a:lnTo>
                    <a:pt x="375430" y="514371"/>
                  </a:lnTo>
                  <a:lnTo>
                    <a:pt x="330013" y="512920"/>
                  </a:lnTo>
                  <a:lnTo>
                    <a:pt x="2447410" y="512920"/>
                  </a:lnTo>
                  <a:lnTo>
                    <a:pt x="2414814" y="533773"/>
                  </a:lnTo>
                  <a:lnTo>
                    <a:pt x="2400248" y="541462"/>
                  </a:lnTo>
                  <a:lnTo>
                    <a:pt x="1489958" y="541462"/>
                  </a:lnTo>
                  <a:lnTo>
                    <a:pt x="1438014" y="542319"/>
                  </a:lnTo>
                  <a:lnTo>
                    <a:pt x="1381184" y="548751"/>
                  </a:lnTo>
                  <a:lnTo>
                    <a:pt x="1332566" y="559767"/>
                  </a:lnTo>
                  <a:lnTo>
                    <a:pt x="1290642" y="574444"/>
                  </a:lnTo>
                  <a:lnTo>
                    <a:pt x="1253895" y="591862"/>
                  </a:lnTo>
                  <a:lnTo>
                    <a:pt x="1220808" y="611101"/>
                  </a:lnTo>
                  <a:lnTo>
                    <a:pt x="1159539" y="651358"/>
                  </a:lnTo>
                  <a:lnTo>
                    <a:pt x="1128323" y="670536"/>
                  </a:lnTo>
                  <a:lnTo>
                    <a:pt x="1094696" y="687852"/>
                  </a:lnTo>
                  <a:lnTo>
                    <a:pt x="1057140" y="702386"/>
                  </a:lnTo>
                  <a:lnTo>
                    <a:pt x="1014138" y="713217"/>
                  </a:lnTo>
                  <a:lnTo>
                    <a:pt x="984056" y="716954"/>
                  </a:lnTo>
                  <a:close/>
                </a:path>
                <a:path extrusionOk="0" h="717550" w="2511425">
                  <a:moveTo>
                    <a:pt x="1976983" y="645136"/>
                  </a:moveTo>
                  <a:lnTo>
                    <a:pt x="1911856" y="643510"/>
                  </a:lnTo>
                  <a:lnTo>
                    <a:pt x="1853215" y="637583"/>
                  </a:lnTo>
                  <a:lnTo>
                    <a:pt x="1802574" y="628336"/>
                  </a:lnTo>
                  <a:lnTo>
                    <a:pt x="1758303" y="616657"/>
                  </a:lnTo>
                  <a:lnTo>
                    <a:pt x="1718773" y="603435"/>
                  </a:lnTo>
                  <a:lnTo>
                    <a:pt x="1647424" y="575917"/>
                  </a:lnTo>
                  <a:lnTo>
                    <a:pt x="1612347" y="563398"/>
                  </a:lnTo>
                  <a:lnTo>
                    <a:pt x="1575496" y="552890"/>
                  </a:lnTo>
                  <a:lnTo>
                    <a:pt x="1535242" y="545282"/>
                  </a:lnTo>
                  <a:lnTo>
                    <a:pt x="1489958" y="541462"/>
                  </a:lnTo>
                  <a:lnTo>
                    <a:pt x="2400248" y="541462"/>
                  </a:lnTo>
                  <a:lnTo>
                    <a:pt x="2328654" y="575276"/>
                  </a:lnTo>
                  <a:lnTo>
                    <a:pt x="2278065" y="593873"/>
                  </a:lnTo>
                  <a:lnTo>
                    <a:pt x="2223368" y="610363"/>
                  </a:lnTo>
                  <a:lnTo>
                    <a:pt x="2165238" y="624238"/>
                  </a:lnTo>
                  <a:lnTo>
                    <a:pt x="2104348" y="634996"/>
                  </a:lnTo>
                  <a:lnTo>
                    <a:pt x="2041372" y="642130"/>
                  </a:lnTo>
                  <a:lnTo>
                    <a:pt x="1976983" y="645136"/>
                  </a:lnTo>
                  <a:close/>
                </a:path>
              </a:pathLst>
            </a:custGeom>
            <a:solidFill>
              <a:srgbClr val="B994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73" name="Google Shape;1473;p7"/>
          <p:cNvSpPr txBox="1"/>
          <p:nvPr>
            <p:ph type="title"/>
          </p:nvPr>
        </p:nvSpPr>
        <p:spPr>
          <a:xfrm>
            <a:off x="6781899" y="722345"/>
            <a:ext cx="4772025" cy="57213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SzPts val="1400"/>
              <a:buNone/>
            </a:pPr>
            <a:r>
              <a:rPr b="1" lang="en-US" sz="3550">
                <a:latin typeface="Tahoma"/>
                <a:ea typeface="Tahoma"/>
                <a:cs typeface="Tahoma"/>
                <a:sym typeface="Tahoma"/>
              </a:rPr>
              <a:t>Contoh Green Bisnis</a:t>
            </a:r>
            <a:endParaRPr sz="3550">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77" name="Shape 1477"/>
        <p:cNvGrpSpPr/>
        <p:nvPr/>
      </p:nvGrpSpPr>
      <p:grpSpPr>
        <a:xfrm>
          <a:off x="0" y="0"/>
          <a:ext cx="0" cy="0"/>
          <a:chOff x="0" y="0"/>
          <a:chExt cx="0" cy="0"/>
        </a:xfrm>
      </p:grpSpPr>
      <p:pic>
        <p:nvPicPr>
          <p:cNvPr id="1478" name="Google Shape;1478;p8"/>
          <p:cNvPicPr preferRelativeResize="0"/>
          <p:nvPr/>
        </p:nvPicPr>
        <p:blipFill rotWithShape="1">
          <a:blip r:embed="rId3">
            <a:alphaModFix/>
          </a:blip>
          <a:srcRect b="0" l="0" r="0" t="0"/>
          <a:stretch/>
        </p:blipFill>
        <p:spPr>
          <a:xfrm>
            <a:off x="9363075" y="1"/>
            <a:ext cx="8924924" cy="10286998"/>
          </a:xfrm>
          <a:prstGeom prst="rect">
            <a:avLst/>
          </a:prstGeom>
          <a:noFill/>
          <a:ln>
            <a:noFill/>
          </a:ln>
        </p:spPr>
      </p:pic>
      <p:grpSp>
        <p:nvGrpSpPr>
          <p:cNvPr id="1479" name="Google Shape;1479;p8"/>
          <p:cNvGrpSpPr/>
          <p:nvPr/>
        </p:nvGrpSpPr>
        <p:grpSpPr>
          <a:xfrm>
            <a:off x="7136" y="1039744"/>
            <a:ext cx="7299324" cy="2571761"/>
            <a:chOff x="7136" y="1039744"/>
            <a:chExt cx="7299324" cy="2571761"/>
          </a:xfrm>
        </p:grpSpPr>
        <p:sp>
          <p:nvSpPr>
            <p:cNvPr id="1480" name="Google Shape;1480;p8"/>
            <p:cNvSpPr/>
            <p:nvPr/>
          </p:nvSpPr>
          <p:spPr>
            <a:xfrm>
              <a:off x="7136" y="1975865"/>
              <a:ext cx="6884670" cy="1176020"/>
            </a:xfrm>
            <a:custGeom>
              <a:rect b="b" l="l" r="r" t="t"/>
              <a:pathLst>
                <a:path extrusionOk="0" h="1176020" w="6884670">
                  <a:moveTo>
                    <a:pt x="6650849" y="1175423"/>
                  </a:moveTo>
                  <a:lnTo>
                    <a:pt x="4457861" y="678090"/>
                  </a:lnTo>
                  <a:lnTo>
                    <a:pt x="6884400" y="519739"/>
                  </a:lnTo>
                  <a:lnTo>
                    <a:pt x="5555043" y="468041"/>
                  </a:lnTo>
                  <a:lnTo>
                    <a:pt x="5961771" y="334225"/>
                  </a:lnTo>
                  <a:lnTo>
                    <a:pt x="5961458" y="336353"/>
                  </a:lnTo>
                  <a:lnTo>
                    <a:pt x="6028714" y="312194"/>
                  </a:lnTo>
                  <a:lnTo>
                    <a:pt x="6330147" y="212990"/>
                  </a:lnTo>
                  <a:lnTo>
                    <a:pt x="5911657" y="304558"/>
                  </a:lnTo>
                  <a:lnTo>
                    <a:pt x="6210650" y="0"/>
                  </a:lnTo>
                  <a:lnTo>
                    <a:pt x="5828823" y="322709"/>
                  </a:lnTo>
                  <a:lnTo>
                    <a:pt x="5278011" y="457275"/>
                  </a:lnTo>
                  <a:lnTo>
                    <a:pt x="0" y="377725"/>
                  </a:lnTo>
                  <a:lnTo>
                    <a:pt x="0" y="768907"/>
                  </a:lnTo>
                  <a:lnTo>
                    <a:pt x="3769972" y="722966"/>
                  </a:lnTo>
                  <a:lnTo>
                    <a:pt x="3769596" y="725219"/>
                  </a:lnTo>
                  <a:lnTo>
                    <a:pt x="5067734" y="928071"/>
                  </a:lnTo>
                  <a:lnTo>
                    <a:pt x="5511687" y="1161340"/>
                  </a:lnTo>
                  <a:lnTo>
                    <a:pt x="5227834" y="953106"/>
                  </a:lnTo>
                  <a:lnTo>
                    <a:pt x="6650849" y="1175423"/>
                  </a:lnTo>
                  <a:close/>
                </a:path>
              </a:pathLst>
            </a:custGeom>
            <a:solidFill>
              <a:srgbClr val="7952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1" name="Google Shape;1481;p8"/>
            <p:cNvSpPr/>
            <p:nvPr/>
          </p:nvSpPr>
          <p:spPr>
            <a:xfrm>
              <a:off x="932643" y="2211137"/>
              <a:ext cx="19685" cy="269875"/>
            </a:xfrm>
            <a:custGeom>
              <a:rect b="b" l="l" r="r" t="t"/>
              <a:pathLst>
                <a:path extrusionOk="0" h="269875" w="19684">
                  <a:moveTo>
                    <a:pt x="0" y="269696"/>
                  </a:moveTo>
                  <a:lnTo>
                    <a:pt x="19144" y="269696"/>
                  </a:lnTo>
                  <a:lnTo>
                    <a:pt x="19144" y="0"/>
                  </a:lnTo>
                  <a:lnTo>
                    <a:pt x="0" y="0"/>
                  </a:lnTo>
                  <a:lnTo>
                    <a:pt x="0" y="269696"/>
                  </a:lnTo>
                  <a:close/>
                </a:path>
              </a:pathLst>
            </a:custGeom>
            <a:solidFill>
              <a:srgbClr val="FAAF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82" name="Google Shape;1482;p8"/>
            <p:cNvPicPr preferRelativeResize="0"/>
            <p:nvPr/>
          </p:nvPicPr>
          <p:blipFill rotWithShape="1">
            <a:blip r:embed="rId4">
              <a:alphaModFix/>
            </a:blip>
            <a:srcRect b="0" l="0" r="0" t="0"/>
            <a:stretch/>
          </p:blipFill>
          <p:spPr>
            <a:xfrm>
              <a:off x="820842" y="2394836"/>
              <a:ext cx="247565" cy="73041"/>
            </a:xfrm>
            <a:prstGeom prst="rect">
              <a:avLst/>
            </a:prstGeom>
            <a:noFill/>
            <a:ln>
              <a:noFill/>
            </a:ln>
          </p:spPr>
        </p:pic>
        <p:sp>
          <p:nvSpPr>
            <p:cNvPr id="1483" name="Google Shape;1483;p8"/>
            <p:cNvSpPr/>
            <p:nvPr/>
          </p:nvSpPr>
          <p:spPr>
            <a:xfrm>
              <a:off x="1225567" y="2211137"/>
              <a:ext cx="19685" cy="269875"/>
            </a:xfrm>
            <a:custGeom>
              <a:rect b="b" l="l" r="r" t="t"/>
              <a:pathLst>
                <a:path extrusionOk="0" h="269875" w="19684">
                  <a:moveTo>
                    <a:pt x="0" y="269696"/>
                  </a:moveTo>
                  <a:lnTo>
                    <a:pt x="19207" y="269696"/>
                  </a:lnTo>
                  <a:lnTo>
                    <a:pt x="19207" y="0"/>
                  </a:lnTo>
                  <a:lnTo>
                    <a:pt x="0" y="0"/>
                  </a:lnTo>
                  <a:lnTo>
                    <a:pt x="0" y="269696"/>
                  </a:lnTo>
                  <a:close/>
                </a:path>
              </a:pathLst>
            </a:custGeom>
            <a:solidFill>
              <a:srgbClr val="FAAF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84" name="Google Shape;1484;p8"/>
            <p:cNvPicPr preferRelativeResize="0"/>
            <p:nvPr/>
          </p:nvPicPr>
          <p:blipFill rotWithShape="1">
            <a:blip r:embed="rId5">
              <a:alphaModFix/>
            </a:blip>
            <a:srcRect b="0" l="0" r="0" t="0"/>
            <a:stretch/>
          </p:blipFill>
          <p:spPr>
            <a:xfrm>
              <a:off x="1108948" y="2394836"/>
              <a:ext cx="247627" cy="73041"/>
            </a:xfrm>
            <a:prstGeom prst="rect">
              <a:avLst/>
            </a:prstGeom>
            <a:noFill/>
            <a:ln>
              <a:noFill/>
            </a:ln>
          </p:spPr>
        </p:pic>
        <p:sp>
          <p:nvSpPr>
            <p:cNvPr id="1485" name="Google Shape;1485;p8"/>
            <p:cNvSpPr/>
            <p:nvPr/>
          </p:nvSpPr>
          <p:spPr>
            <a:xfrm>
              <a:off x="350850" y="1099311"/>
              <a:ext cx="1431925" cy="1191260"/>
            </a:xfrm>
            <a:custGeom>
              <a:rect b="b" l="l" r="r" t="t"/>
              <a:pathLst>
                <a:path extrusionOk="0" h="1191260" w="1431925">
                  <a:moveTo>
                    <a:pt x="1431594" y="731913"/>
                  </a:moveTo>
                  <a:lnTo>
                    <a:pt x="1426286" y="668045"/>
                  </a:lnTo>
                  <a:lnTo>
                    <a:pt x="1416913" y="606996"/>
                  </a:lnTo>
                  <a:lnTo>
                    <a:pt x="1403819" y="549478"/>
                  </a:lnTo>
                  <a:lnTo>
                    <a:pt x="1387348" y="496125"/>
                  </a:lnTo>
                  <a:lnTo>
                    <a:pt x="1367853" y="447636"/>
                  </a:lnTo>
                  <a:lnTo>
                    <a:pt x="1345692" y="404685"/>
                  </a:lnTo>
                  <a:lnTo>
                    <a:pt x="1321181" y="367931"/>
                  </a:lnTo>
                  <a:lnTo>
                    <a:pt x="1294701" y="338048"/>
                  </a:lnTo>
                  <a:lnTo>
                    <a:pt x="1237157" y="301625"/>
                  </a:lnTo>
                  <a:lnTo>
                    <a:pt x="1230782" y="300545"/>
                  </a:lnTo>
                  <a:lnTo>
                    <a:pt x="1220152" y="281813"/>
                  </a:lnTo>
                  <a:lnTo>
                    <a:pt x="1194485" y="243801"/>
                  </a:lnTo>
                  <a:lnTo>
                    <a:pt x="1166050" y="207962"/>
                  </a:lnTo>
                  <a:lnTo>
                    <a:pt x="1134986" y="174421"/>
                  </a:lnTo>
                  <a:lnTo>
                    <a:pt x="1101471" y="143344"/>
                  </a:lnTo>
                  <a:lnTo>
                    <a:pt x="1065631" y="114896"/>
                  </a:lnTo>
                  <a:lnTo>
                    <a:pt x="1027645" y="89217"/>
                  </a:lnTo>
                  <a:lnTo>
                    <a:pt x="987640" y="66471"/>
                  </a:lnTo>
                  <a:lnTo>
                    <a:pt x="945794" y="46799"/>
                  </a:lnTo>
                  <a:lnTo>
                    <a:pt x="902233" y="30365"/>
                  </a:lnTo>
                  <a:lnTo>
                    <a:pt x="857135" y="17310"/>
                  </a:lnTo>
                  <a:lnTo>
                    <a:pt x="810653" y="7797"/>
                  </a:lnTo>
                  <a:lnTo>
                    <a:pt x="762927" y="1968"/>
                  </a:lnTo>
                  <a:lnTo>
                    <a:pt x="714108" y="0"/>
                  </a:lnTo>
                  <a:lnTo>
                    <a:pt x="665289" y="1968"/>
                  </a:lnTo>
                  <a:lnTo>
                    <a:pt x="617550" y="7797"/>
                  </a:lnTo>
                  <a:lnTo>
                    <a:pt x="571055" y="17310"/>
                  </a:lnTo>
                  <a:lnTo>
                    <a:pt x="525957" y="30365"/>
                  </a:lnTo>
                  <a:lnTo>
                    <a:pt x="482409" y="46799"/>
                  </a:lnTo>
                  <a:lnTo>
                    <a:pt x="440550" y="66471"/>
                  </a:lnTo>
                  <a:lnTo>
                    <a:pt x="400545" y="89217"/>
                  </a:lnTo>
                  <a:lnTo>
                    <a:pt x="362559" y="114896"/>
                  </a:lnTo>
                  <a:lnTo>
                    <a:pt x="326720" y="143344"/>
                  </a:lnTo>
                  <a:lnTo>
                    <a:pt x="293204" y="174421"/>
                  </a:lnTo>
                  <a:lnTo>
                    <a:pt x="262153" y="207962"/>
                  </a:lnTo>
                  <a:lnTo>
                    <a:pt x="233718" y="243801"/>
                  </a:lnTo>
                  <a:lnTo>
                    <a:pt x="208051" y="281813"/>
                  </a:lnTo>
                  <a:lnTo>
                    <a:pt x="197040" y="301180"/>
                  </a:lnTo>
                  <a:lnTo>
                    <a:pt x="194449" y="301625"/>
                  </a:lnTo>
                  <a:lnTo>
                    <a:pt x="136931" y="338048"/>
                  </a:lnTo>
                  <a:lnTo>
                    <a:pt x="110439" y="367931"/>
                  </a:lnTo>
                  <a:lnTo>
                    <a:pt x="85940" y="404685"/>
                  </a:lnTo>
                  <a:lnTo>
                    <a:pt x="63754" y="447636"/>
                  </a:lnTo>
                  <a:lnTo>
                    <a:pt x="44259" y="496125"/>
                  </a:lnTo>
                  <a:lnTo>
                    <a:pt x="27787" y="549478"/>
                  </a:lnTo>
                  <a:lnTo>
                    <a:pt x="14693" y="606996"/>
                  </a:lnTo>
                  <a:lnTo>
                    <a:pt x="5308" y="668045"/>
                  </a:lnTo>
                  <a:lnTo>
                    <a:pt x="0" y="731913"/>
                  </a:lnTo>
                  <a:lnTo>
                    <a:pt x="23698" y="899490"/>
                  </a:lnTo>
                  <a:lnTo>
                    <a:pt x="87096" y="1035570"/>
                  </a:lnTo>
                  <a:lnTo>
                    <a:pt x="152679" y="1126947"/>
                  </a:lnTo>
                  <a:lnTo>
                    <a:pt x="182880" y="1160335"/>
                  </a:lnTo>
                  <a:lnTo>
                    <a:pt x="216382" y="1125842"/>
                  </a:lnTo>
                  <a:lnTo>
                    <a:pt x="290957" y="1032065"/>
                  </a:lnTo>
                  <a:lnTo>
                    <a:pt x="297395" y="1020445"/>
                  </a:lnTo>
                  <a:lnTo>
                    <a:pt x="326720" y="1047610"/>
                  </a:lnTo>
                  <a:lnTo>
                    <a:pt x="362559" y="1076058"/>
                  </a:lnTo>
                  <a:lnTo>
                    <a:pt x="400545" y="1101737"/>
                  </a:lnTo>
                  <a:lnTo>
                    <a:pt x="440550" y="1124483"/>
                  </a:lnTo>
                  <a:lnTo>
                    <a:pt x="482409" y="1144155"/>
                  </a:lnTo>
                  <a:lnTo>
                    <a:pt x="525957" y="1160589"/>
                  </a:lnTo>
                  <a:lnTo>
                    <a:pt x="571055" y="1173645"/>
                  </a:lnTo>
                  <a:lnTo>
                    <a:pt x="617550" y="1183157"/>
                  </a:lnTo>
                  <a:lnTo>
                    <a:pt x="665289" y="1188974"/>
                  </a:lnTo>
                  <a:lnTo>
                    <a:pt x="714108" y="1190942"/>
                  </a:lnTo>
                  <a:lnTo>
                    <a:pt x="762927" y="1188974"/>
                  </a:lnTo>
                  <a:lnTo>
                    <a:pt x="810653" y="1183157"/>
                  </a:lnTo>
                  <a:lnTo>
                    <a:pt x="857135" y="1173645"/>
                  </a:lnTo>
                  <a:lnTo>
                    <a:pt x="902233" y="1160589"/>
                  </a:lnTo>
                  <a:lnTo>
                    <a:pt x="945794" y="1144155"/>
                  </a:lnTo>
                  <a:lnTo>
                    <a:pt x="987640" y="1124483"/>
                  </a:lnTo>
                  <a:lnTo>
                    <a:pt x="1027645" y="1101737"/>
                  </a:lnTo>
                  <a:lnTo>
                    <a:pt x="1065631" y="1076058"/>
                  </a:lnTo>
                  <a:lnTo>
                    <a:pt x="1101471" y="1047610"/>
                  </a:lnTo>
                  <a:lnTo>
                    <a:pt x="1133043" y="1018336"/>
                  </a:lnTo>
                  <a:lnTo>
                    <a:pt x="1140663" y="1032065"/>
                  </a:lnTo>
                  <a:lnTo>
                    <a:pt x="1215224" y="1125842"/>
                  </a:lnTo>
                  <a:lnTo>
                    <a:pt x="1248714" y="1160335"/>
                  </a:lnTo>
                  <a:lnTo>
                    <a:pt x="1278915" y="1126947"/>
                  </a:lnTo>
                  <a:lnTo>
                    <a:pt x="1344498" y="1035570"/>
                  </a:lnTo>
                  <a:lnTo>
                    <a:pt x="1407896" y="899490"/>
                  </a:lnTo>
                  <a:lnTo>
                    <a:pt x="1431594" y="731913"/>
                  </a:lnTo>
                  <a:close/>
                </a:path>
              </a:pathLst>
            </a:custGeom>
            <a:solidFill>
              <a:srgbClr val="00A69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86" name="Google Shape;1486;p8"/>
            <p:cNvPicPr preferRelativeResize="0"/>
            <p:nvPr/>
          </p:nvPicPr>
          <p:blipFill rotWithShape="1">
            <a:blip r:embed="rId6">
              <a:alphaModFix/>
            </a:blip>
            <a:srcRect b="0" l="0" r="0" t="0"/>
            <a:stretch/>
          </p:blipFill>
          <p:spPr>
            <a:xfrm>
              <a:off x="1201730" y="1447425"/>
              <a:ext cx="247314" cy="247352"/>
            </a:xfrm>
            <a:prstGeom prst="rect">
              <a:avLst/>
            </a:prstGeom>
            <a:noFill/>
            <a:ln>
              <a:noFill/>
            </a:ln>
          </p:spPr>
        </p:pic>
        <p:sp>
          <p:nvSpPr>
            <p:cNvPr id="1487" name="Google Shape;1487;p8"/>
            <p:cNvSpPr/>
            <p:nvPr/>
          </p:nvSpPr>
          <p:spPr>
            <a:xfrm>
              <a:off x="1183900" y="1426794"/>
              <a:ext cx="324485" cy="163195"/>
            </a:xfrm>
            <a:custGeom>
              <a:rect b="b" l="l" r="r" t="t"/>
              <a:pathLst>
                <a:path extrusionOk="0" h="163194" w="324484">
                  <a:moveTo>
                    <a:pt x="305116" y="162572"/>
                  </a:moveTo>
                  <a:lnTo>
                    <a:pt x="324018" y="151254"/>
                  </a:lnTo>
                  <a:lnTo>
                    <a:pt x="320895" y="121172"/>
                  </a:lnTo>
                  <a:lnTo>
                    <a:pt x="294018" y="87335"/>
                  </a:lnTo>
                  <a:lnTo>
                    <a:pt x="247809" y="53803"/>
                  </a:lnTo>
                  <a:lnTo>
                    <a:pt x="186690" y="24636"/>
                  </a:lnTo>
                  <a:lnTo>
                    <a:pt x="121694" y="5725"/>
                  </a:lnTo>
                  <a:lnTo>
                    <a:pt x="64909" y="0"/>
                  </a:lnTo>
                  <a:lnTo>
                    <a:pt x="22343" y="7359"/>
                  </a:lnTo>
                  <a:lnTo>
                    <a:pt x="0" y="27703"/>
                  </a:lnTo>
                  <a:lnTo>
                    <a:pt x="6554" y="48758"/>
                  </a:lnTo>
                  <a:lnTo>
                    <a:pt x="40987" y="62737"/>
                  </a:lnTo>
                  <a:lnTo>
                    <a:pt x="94763" y="76411"/>
                  </a:lnTo>
                  <a:lnTo>
                    <a:pt x="159350" y="96551"/>
                  </a:lnTo>
                  <a:lnTo>
                    <a:pt x="220905" y="124488"/>
                  </a:lnTo>
                  <a:lnTo>
                    <a:pt x="270119" y="150072"/>
                  </a:lnTo>
                  <a:lnTo>
                    <a:pt x="305116" y="162572"/>
                  </a:lnTo>
                  <a:close/>
                </a:path>
              </a:pathLst>
            </a:custGeom>
            <a:solidFill>
              <a:srgbClr val="00A69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88" name="Google Shape;1488;p8"/>
            <p:cNvPicPr preferRelativeResize="0"/>
            <p:nvPr/>
          </p:nvPicPr>
          <p:blipFill rotWithShape="1">
            <a:blip r:embed="rId7">
              <a:alphaModFix/>
            </a:blip>
            <a:srcRect b="0" l="0" r="0" t="0"/>
            <a:stretch/>
          </p:blipFill>
          <p:spPr>
            <a:xfrm>
              <a:off x="762219" y="1447425"/>
              <a:ext cx="247314" cy="247352"/>
            </a:xfrm>
            <a:prstGeom prst="rect">
              <a:avLst/>
            </a:prstGeom>
            <a:noFill/>
            <a:ln>
              <a:noFill/>
            </a:ln>
          </p:spPr>
        </p:pic>
        <p:pic>
          <p:nvPicPr>
            <p:cNvPr id="1489" name="Google Shape;1489;p8"/>
            <p:cNvPicPr preferRelativeResize="0"/>
            <p:nvPr/>
          </p:nvPicPr>
          <p:blipFill rotWithShape="1">
            <a:blip r:embed="rId8">
              <a:alphaModFix/>
            </a:blip>
            <a:srcRect b="0" l="0" r="0" t="0"/>
            <a:stretch/>
          </p:blipFill>
          <p:spPr>
            <a:xfrm>
              <a:off x="2022873" y="1039744"/>
              <a:ext cx="5283587" cy="2571761"/>
            </a:xfrm>
            <a:prstGeom prst="rect">
              <a:avLst/>
            </a:prstGeom>
            <a:noFill/>
            <a:ln>
              <a:noFill/>
            </a:ln>
          </p:spPr>
        </p:pic>
        <p:sp>
          <p:nvSpPr>
            <p:cNvPr id="1490" name="Google Shape;1490;p8"/>
            <p:cNvSpPr/>
            <p:nvPr/>
          </p:nvSpPr>
          <p:spPr>
            <a:xfrm>
              <a:off x="701845" y="1426794"/>
              <a:ext cx="324485" cy="163195"/>
            </a:xfrm>
            <a:custGeom>
              <a:rect b="b" l="l" r="r" t="t"/>
              <a:pathLst>
                <a:path extrusionOk="0" h="163194" w="324484">
                  <a:moveTo>
                    <a:pt x="18902" y="162572"/>
                  </a:moveTo>
                  <a:lnTo>
                    <a:pt x="53898" y="150072"/>
                  </a:lnTo>
                  <a:lnTo>
                    <a:pt x="103113" y="124488"/>
                  </a:lnTo>
                  <a:lnTo>
                    <a:pt x="164668" y="96551"/>
                  </a:lnTo>
                  <a:lnTo>
                    <a:pt x="229228" y="76411"/>
                  </a:lnTo>
                  <a:lnTo>
                    <a:pt x="283007" y="62737"/>
                  </a:lnTo>
                  <a:lnTo>
                    <a:pt x="317454" y="48758"/>
                  </a:lnTo>
                  <a:lnTo>
                    <a:pt x="324018" y="27703"/>
                  </a:lnTo>
                  <a:lnTo>
                    <a:pt x="301674" y="7359"/>
                  </a:lnTo>
                  <a:lnTo>
                    <a:pt x="259108" y="0"/>
                  </a:lnTo>
                  <a:lnTo>
                    <a:pt x="202323" y="5725"/>
                  </a:lnTo>
                  <a:lnTo>
                    <a:pt x="137327" y="24636"/>
                  </a:lnTo>
                  <a:lnTo>
                    <a:pt x="76208" y="53803"/>
                  </a:lnTo>
                  <a:lnTo>
                    <a:pt x="29999" y="87335"/>
                  </a:lnTo>
                  <a:lnTo>
                    <a:pt x="3122" y="121172"/>
                  </a:lnTo>
                  <a:lnTo>
                    <a:pt x="0" y="151254"/>
                  </a:lnTo>
                  <a:lnTo>
                    <a:pt x="18902" y="162572"/>
                  </a:lnTo>
                  <a:close/>
                </a:path>
              </a:pathLst>
            </a:custGeom>
            <a:solidFill>
              <a:srgbClr val="00A69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1" name="Google Shape;1491;p8"/>
            <p:cNvSpPr/>
            <p:nvPr/>
          </p:nvSpPr>
          <p:spPr>
            <a:xfrm>
              <a:off x="1030368" y="1617480"/>
              <a:ext cx="116839" cy="137160"/>
            </a:xfrm>
            <a:custGeom>
              <a:rect b="b" l="l" r="r" t="t"/>
              <a:pathLst>
                <a:path extrusionOk="0" h="137160" w="116840">
                  <a:moveTo>
                    <a:pt x="65379" y="137070"/>
                  </a:moveTo>
                  <a:lnTo>
                    <a:pt x="116681" y="0"/>
                  </a:lnTo>
                  <a:lnTo>
                    <a:pt x="0" y="0"/>
                  </a:lnTo>
                  <a:lnTo>
                    <a:pt x="65379" y="137070"/>
                  </a:lnTo>
                  <a:close/>
                </a:path>
              </a:pathLst>
            </a:custGeom>
            <a:solidFill>
              <a:srgbClr val="FFF1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92" name="Google Shape;1492;p8"/>
          <p:cNvSpPr/>
          <p:nvPr/>
        </p:nvSpPr>
        <p:spPr>
          <a:xfrm>
            <a:off x="1577455" y="3777536"/>
            <a:ext cx="556260" cy="488950"/>
          </a:xfrm>
          <a:custGeom>
            <a:rect b="b" l="l" r="r" t="t"/>
            <a:pathLst>
              <a:path extrusionOk="0" h="488950" w="556260">
                <a:moveTo>
                  <a:pt x="212809" y="488426"/>
                </a:moveTo>
                <a:lnTo>
                  <a:pt x="112919" y="136639"/>
                </a:lnTo>
                <a:lnTo>
                  <a:pt x="109912" y="136639"/>
                </a:lnTo>
                <a:lnTo>
                  <a:pt x="112982" y="179067"/>
                </a:lnTo>
                <a:lnTo>
                  <a:pt x="115174" y="216484"/>
                </a:lnTo>
                <a:lnTo>
                  <a:pt x="116489" y="248890"/>
                </a:lnTo>
                <a:lnTo>
                  <a:pt x="116928" y="276285"/>
                </a:lnTo>
                <a:lnTo>
                  <a:pt x="116928" y="488426"/>
                </a:lnTo>
                <a:lnTo>
                  <a:pt x="0" y="488426"/>
                </a:lnTo>
                <a:lnTo>
                  <a:pt x="0" y="0"/>
                </a:lnTo>
                <a:lnTo>
                  <a:pt x="175726" y="0"/>
                </a:lnTo>
                <a:lnTo>
                  <a:pt x="277621" y="346776"/>
                </a:lnTo>
                <a:lnTo>
                  <a:pt x="280294" y="346776"/>
                </a:lnTo>
                <a:lnTo>
                  <a:pt x="380184" y="0"/>
                </a:lnTo>
                <a:lnTo>
                  <a:pt x="556245" y="0"/>
                </a:lnTo>
                <a:lnTo>
                  <a:pt x="556245" y="488426"/>
                </a:lnTo>
                <a:lnTo>
                  <a:pt x="434974" y="488426"/>
                </a:lnTo>
                <a:lnTo>
                  <a:pt x="434974" y="274280"/>
                </a:lnTo>
                <a:lnTo>
                  <a:pt x="435944" y="223312"/>
                </a:lnTo>
                <a:lnTo>
                  <a:pt x="438199" y="173367"/>
                </a:lnTo>
                <a:lnTo>
                  <a:pt x="439985" y="137307"/>
                </a:lnTo>
                <a:lnTo>
                  <a:pt x="436978" y="137307"/>
                </a:lnTo>
                <a:lnTo>
                  <a:pt x="338424" y="488426"/>
                </a:lnTo>
                <a:lnTo>
                  <a:pt x="212809" y="488426"/>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493" name="Google Shape;1493;p8"/>
          <p:cNvGrpSpPr/>
          <p:nvPr/>
        </p:nvGrpSpPr>
        <p:grpSpPr>
          <a:xfrm>
            <a:off x="2214855" y="3880767"/>
            <a:ext cx="365760" cy="392430"/>
            <a:chOff x="2214855" y="3880767"/>
            <a:chExt cx="365760" cy="392430"/>
          </a:xfrm>
        </p:grpSpPr>
        <p:sp>
          <p:nvSpPr>
            <p:cNvPr id="1494" name="Google Shape;1494;p8"/>
            <p:cNvSpPr/>
            <p:nvPr/>
          </p:nvSpPr>
          <p:spPr>
            <a:xfrm>
              <a:off x="2214855" y="3880767"/>
              <a:ext cx="365760" cy="392430"/>
            </a:xfrm>
            <a:custGeom>
              <a:rect b="b" l="l" r="r" t="t"/>
              <a:pathLst>
                <a:path extrusionOk="0" h="392429" w="365760">
                  <a:moveTo>
                    <a:pt x="199112" y="391877"/>
                  </a:moveTo>
                  <a:lnTo>
                    <a:pt x="154481" y="388735"/>
                  </a:lnTo>
                  <a:lnTo>
                    <a:pt x="115132" y="379307"/>
                  </a:lnTo>
                  <a:lnTo>
                    <a:pt x="52283" y="341598"/>
                  </a:lnTo>
                  <a:lnTo>
                    <a:pt x="13070" y="280670"/>
                  </a:lnTo>
                  <a:lnTo>
                    <a:pt x="3267" y="242219"/>
                  </a:lnTo>
                  <a:lnTo>
                    <a:pt x="0" y="198444"/>
                  </a:lnTo>
                  <a:lnTo>
                    <a:pt x="3027" y="153291"/>
                  </a:lnTo>
                  <a:lnTo>
                    <a:pt x="12110" y="113712"/>
                  </a:lnTo>
                  <a:lnTo>
                    <a:pt x="48441" y="51281"/>
                  </a:lnTo>
                  <a:lnTo>
                    <a:pt x="107240" y="12820"/>
                  </a:lnTo>
                  <a:lnTo>
                    <a:pt x="144406" y="3205"/>
                  </a:lnTo>
                  <a:lnTo>
                    <a:pt x="186751" y="0"/>
                  </a:lnTo>
                  <a:lnTo>
                    <a:pt x="227081" y="2787"/>
                  </a:lnTo>
                  <a:lnTo>
                    <a:pt x="293146" y="25087"/>
                  </a:lnTo>
                  <a:lnTo>
                    <a:pt x="339270" y="69353"/>
                  </a:lnTo>
                  <a:lnTo>
                    <a:pt x="362572" y="133580"/>
                  </a:lnTo>
                  <a:lnTo>
                    <a:pt x="365485" y="173054"/>
                  </a:lnTo>
                  <a:lnTo>
                    <a:pt x="365485" y="231184"/>
                  </a:lnTo>
                  <a:lnTo>
                    <a:pt x="131962" y="231184"/>
                  </a:lnTo>
                  <a:lnTo>
                    <a:pt x="133914" y="246197"/>
                  </a:lnTo>
                  <a:lnTo>
                    <a:pt x="155180" y="280962"/>
                  </a:lnTo>
                  <a:lnTo>
                    <a:pt x="196930" y="297875"/>
                  </a:lnTo>
                  <a:lnTo>
                    <a:pt x="214814" y="299002"/>
                  </a:lnTo>
                  <a:lnTo>
                    <a:pt x="231675" y="298595"/>
                  </a:lnTo>
                  <a:lnTo>
                    <a:pt x="278122" y="292488"/>
                  </a:lnTo>
                  <a:lnTo>
                    <a:pt x="324194" y="277548"/>
                  </a:lnTo>
                  <a:lnTo>
                    <a:pt x="340763" y="270271"/>
                  </a:lnTo>
                  <a:lnTo>
                    <a:pt x="340763" y="364148"/>
                  </a:lnTo>
                  <a:lnTo>
                    <a:pt x="293532" y="382251"/>
                  </a:lnTo>
                  <a:lnTo>
                    <a:pt x="241373" y="390374"/>
                  </a:lnTo>
                  <a:lnTo>
                    <a:pt x="221036" y="391501"/>
                  </a:lnTo>
                  <a:lnTo>
                    <a:pt x="199112" y="39187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95" name="Google Shape;1495;p8"/>
            <p:cNvPicPr preferRelativeResize="0"/>
            <p:nvPr/>
          </p:nvPicPr>
          <p:blipFill rotWithShape="1">
            <a:blip r:embed="rId9">
              <a:alphaModFix/>
            </a:blip>
            <a:srcRect b="0" l="0" r="0" t="0"/>
            <a:stretch/>
          </p:blipFill>
          <p:spPr>
            <a:xfrm>
              <a:off x="2336660" y="3956803"/>
              <a:ext cx="137910" cy="85793"/>
            </a:xfrm>
            <a:prstGeom prst="rect">
              <a:avLst/>
            </a:prstGeom>
            <a:noFill/>
            <a:ln>
              <a:noFill/>
            </a:ln>
          </p:spPr>
        </p:pic>
      </p:grpSp>
      <p:sp>
        <p:nvSpPr>
          <p:cNvPr id="1496" name="Google Shape;1496;p8"/>
          <p:cNvSpPr/>
          <p:nvPr/>
        </p:nvSpPr>
        <p:spPr>
          <a:xfrm>
            <a:off x="2654154" y="3880767"/>
            <a:ext cx="369570" cy="385445"/>
          </a:xfrm>
          <a:custGeom>
            <a:rect b="b" l="l" r="r" t="t"/>
            <a:pathLst>
              <a:path extrusionOk="0" h="385445" w="369569">
                <a:moveTo>
                  <a:pt x="238868" y="385195"/>
                </a:moveTo>
                <a:lnTo>
                  <a:pt x="238868" y="178733"/>
                </a:lnTo>
                <a:lnTo>
                  <a:pt x="238189" y="161016"/>
                </a:lnTo>
                <a:lnTo>
                  <a:pt x="228010" y="121772"/>
                </a:lnTo>
                <a:lnTo>
                  <a:pt x="193099" y="102563"/>
                </a:lnTo>
                <a:lnTo>
                  <a:pt x="177710" y="104212"/>
                </a:lnTo>
                <a:lnTo>
                  <a:pt x="145325" y="128955"/>
                </a:lnTo>
                <a:lnTo>
                  <a:pt x="131544" y="189779"/>
                </a:lnTo>
                <a:lnTo>
                  <a:pt x="130625" y="219491"/>
                </a:lnTo>
                <a:lnTo>
                  <a:pt x="130625" y="385195"/>
                </a:lnTo>
                <a:lnTo>
                  <a:pt x="0" y="385195"/>
                </a:lnTo>
                <a:lnTo>
                  <a:pt x="0" y="6681"/>
                </a:lnTo>
                <a:lnTo>
                  <a:pt x="98554" y="6681"/>
                </a:lnTo>
                <a:lnTo>
                  <a:pt x="114923" y="53453"/>
                </a:lnTo>
                <a:lnTo>
                  <a:pt x="122607" y="53453"/>
                </a:lnTo>
                <a:lnTo>
                  <a:pt x="154898" y="20880"/>
                </a:lnTo>
                <a:lnTo>
                  <a:pt x="200657" y="3340"/>
                </a:lnTo>
                <a:lnTo>
                  <a:pt x="236863" y="0"/>
                </a:lnTo>
                <a:lnTo>
                  <a:pt x="266523" y="2275"/>
                </a:lnTo>
                <a:lnTo>
                  <a:pt x="315383" y="20483"/>
                </a:lnTo>
                <a:lnTo>
                  <a:pt x="349856" y="56480"/>
                </a:lnTo>
                <a:lnTo>
                  <a:pt x="367312" y="107762"/>
                </a:lnTo>
                <a:lnTo>
                  <a:pt x="369494" y="138977"/>
                </a:lnTo>
                <a:lnTo>
                  <a:pt x="369494" y="385195"/>
                </a:lnTo>
                <a:lnTo>
                  <a:pt x="238868"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497" name="Google Shape;1497;p8"/>
          <p:cNvGrpSpPr/>
          <p:nvPr/>
        </p:nvGrpSpPr>
        <p:grpSpPr>
          <a:xfrm>
            <a:off x="3096125" y="3880767"/>
            <a:ext cx="365760" cy="392430"/>
            <a:chOff x="3096125" y="3880767"/>
            <a:chExt cx="365760" cy="392430"/>
          </a:xfrm>
        </p:grpSpPr>
        <p:sp>
          <p:nvSpPr>
            <p:cNvPr id="1498" name="Google Shape;1498;p8"/>
            <p:cNvSpPr/>
            <p:nvPr/>
          </p:nvSpPr>
          <p:spPr>
            <a:xfrm>
              <a:off x="3096125" y="3880767"/>
              <a:ext cx="365760" cy="392430"/>
            </a:xfrm>
            <a:custGeom>
              <a:rect b="b" l="l" r="r" t="t"/>
              <a:pathLst>
                <a:path extrusionOk="0" h="392429" w="365760">
                  <a:moveTo>
                    <a:pt x="199112" y="391877"/>
                  </a:moveTo>
                  <a:lnTo>
                    <a:pt x="154481" y="388735"/>
                  </a:lnTo>
                  <a:lnTo>
                    <a:pt x="115132" y="379307"/>
                  </a:lnTo>
                  <a:lnTo>
                    <a:pt x="52283" y="341598"/>
                  </a:lnTo>
                  <a:lnTo>
                    <a:pt x="13070" y="280670"/>
                  </a:lnTo>
                  <a:lnTo>
                    <a:pt x="3267" y="242219"/>
                  </a:lnTo>
                  <a:lnTo>
                    <a:pt x="0" y="198444"/>
                  </a:lnTo>
                  <a:lnTo>
                    <a:pt x="3027" y="153291"/>
                  </a:lnTo>
                  <a:lnTo>
                    <a:pt x="12110" y="113712"/>
                  </a:lnTo>
                  <a:lnTo>
                    <a:pt x="48441" y="51281"/>
                  </a:lnTo>
                  <a:lnTo>
                    <a:pt x="107240" y="12820"/>
                  </a:lnTo>
                  <a:lnTo>
                    <a:pt x="144406" y="3205"/>
                  </a:lnTo>
                  <a:lnTo>
                    <a:pt x="186751" y="0"/>
                  </a:lnTo>
                  <a:lnTo>
                    <a:pt x="227081" y="2787"/>
                  </a:lnTo>
                  <a:lnTo>
                    <a:pt x="293146" y="25087"/>
                  </a:lnTo>
                  <a:lnTo>
                    <a:pt x="339270" y="69353"/>
                  </a:lnTo>
                  <a:lnTo>
                    <a:pt x="362572" y="133580"/>
                  </a:lnTo>
                  <a:lnTo>
                    <a:pt x="365485" y="173054"/>
                  </a:lnTo>
                  <a:lnTo>
                    <a:pt x="365485" y="231184"/>
                  </a:lnTo>
                  <a:lnTo>
                    <a:pt x="131962" y="231184"/>
                  </a:lnTo>
                  <a:lnTo>
                    <a:pt x="133914" y="246197"/>
                  </a:lnTo>
                  <a:lnTo>
                    <a:pt x="155180" y="280962"/>
                  </a:lnTo>
                  <a:lnTo>
                    <a:pt x="196930" y="297875"/>
                  </a:lnTo>
                  <a:lnTo>
                    <a:pt x="214814" y="299002"/>
                  </a:lnTo>
                  <a:lnTo>
                    <a:pt x="231674" y="298595"/>
                  </a:lnTo>
                  <a:lnTo>
                    <a:pt x="278122" y="292488"/>
                  </a:lnTo>
                  <a:lnTo>
                    <a:pt x="324194" y="277548"/>
                  </a:lnTo>
                  <a:lnTo>
                    <a:pt x="340762" y="270271"/>
                  </a:lnTo>
                  <a:lnTo>
                    <a:pt x="340762" y="364148"/>
                  </a:lnTo>
                  <a:lnTo>
                    <a:pt x="293532" y="382251"/>
                  </a:lnTo>
                  <a:lnTo>
                    <a:pt x="241373" y="390374"/>
                  </a:lnTo>
                  <a:lnTo>
                    <a:pt x="221036" y="391501"/>
                  </a:lnTo>
                  <a:lnTo>
                    <a:pt x="199112" y="39187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99" name="Google Shape;1499;p8"/>
            <p:cNvPicPr preferRelativeResize="0"/>
            <p:nvPr/>
          </p:nvPicPr>
          <p:blipFill rotWithShape="1">
            <a:blip r:embed="rId9">
              <a:alphaModFix/>
            </a:blip>
            <a:srcRect b="0" l="0" r="0" t="0"/>
            <a:stretch/>
          </p:blipFill>
          <p:spPr>
            <a:xfrm>
              <a:off x="3217930" y="3956803"/>
              <a:ext cx="137910" cy="85793"/>
            </a:xfrm>
            <a:prstGeom prst="rect">
              <a:avLst/>
            </a:prstGeom>
            <a:noFill/>
            <a:ln>
              <a:noFill/>
            </a:ln>
          </p:spPr>
        </p:pic>
      </p:grpSp>
      <p:sp>
        <p:nvSpPr>
          <p:cNvPr id="1500" name="Google Shape;1500;p8"/>
          <p:cNvSpPr/>
          <p:nvPr/>
        </p:nvSpPr>
        <p:spPr>
          <a:xfrm>
            <a:off x="3535424" y="3880767"/>
            <a:ext cx="595630" cy="385445"/>
          </a:xfrm>
          <a:custGeom>
            <a:rect b="b" l="l" r="r" t="t"/>
            <a:pathLst>
              <a:path extrusionOk="0" h="385445" w="595629">
                <a:moveTo>
                  <a:pt x="464707" y="385195"/>
                </a:moveTo>
                <a:lnTo>
                  <a:pt x="464707" y="179401"/>
                </a:lnTo>
                <a:lnTo>
                  <a:pt x="464049" y="161392"/>
                </a:lnTo>
                <a:lnTo>
                  <a:pt x="454183" y="121772"/>
                </a:lnTo>
                <a:lnTo>
                  <a:pt x="420942" y="102563"/>
                </a:lnTo>
                <a:lnTo>
                  <a:pt x="406911" y="104170"/>
                </a:lnTo>
                <a:lnTo>
                  <a:pt x="376843" y="128287"/>
                </a:lnTo>
                <a:lnTo>
                  <a:pt x="363689" y="183222"/>
                </a:lnTo>
                <a:lnTo>
                  <a:pt x="362812" y="208800"/>
                </a:lnTo>
                <a:lnTo>
                  <a:pt x="362812" y="385195"/>
                </a:lnTo>
                <a:lnTo>
                  <a:pt x="231852" y="385195"/>
                </a:lnTo>
                <a:lnTo>
                  <a:pt x="231852" y="179401"/>
                </a:lnTo>
                <a:lnTo>
                  <a:pt x="231225" y="161392"/>
                </a:lnTo>
                <a:lnTo>
                  <a:pt x="221830" y="121772"/>
                </a:lnTo>
                <a:lnTo>
                  <a:pt x="189423" y="102563"/>
                </a:lnTo>
                <a:lnTo>
                  <a:pt x="175100" y="104275"/>
                </a:lnTo>
                <a:lnTo>
                  <a:pt x="144657" y="129957"/>
                </a:lnTo>
                <a:lnTo>
                  <a:pt x="131502" y="190593"/>
                </a:lnTo>
                <a:lnTo>
                  <a:pt x="130625" y="219491"/>
                </a:lnTo>
                <a:lnTo>
                  <a:pt x="130625" y="385195"/>
                </a:lnTo>
                <a:lnTo>
                  <a:pt x="0" y="385195"/>
                </a:lnTo>
                <a:lnTo>
                  <a:pt x="0" y="6681"/>
                </a:lnTo>
                <a:lnTo>
                  <a:pt x="98554" y="6681"/>
                </a:lnTo>
                <a:lnTo>
                  <a:pt x="114923" y="53453"/>
                </a:lnTo>
                <a:lnTo>
                  <a:pt x="122607" y="53453"/>
                </a:lnTo>
                <a:lnTo>
                  <a:pt x="152768" y="21318"/>
                </a:lnTo>
                <a:lnTo>
                  <a:pt x="196732" y="3424"/>
                </a:lnTo>
                <a:lnTo>
                  <a:pt x="231184" y="0"/>
                </a:lnTo>
                <a:lnTo>
                  <a:pt x="269060" y="3111"/>
                </a:lnTo>
                <a:lnTo>
                  <a:pt x="300840" y="12444"/>
                </a:lnTo>
                <a:lnTo>
                  <a:pt x="326522" y="28000"/>
                </a:lnTo>
                <a:lnTo>
                  <a:pt x="346108" y="49778"/>
                </a:lnTo>
                <a:lnTo>
                  <a:pt x="356464" y="49778"/>
                </a:lnTo>
                <a:lnTo>
                  <a:pt x="387565" y="20431"/>
                </a:lnTo>
                <a:lnTo>
                  <a:pt x="431090" y="3299"/>
                </a:lnTo>
                <a:lnTo>
                  <a:pt x="464039" y="0"/>
                </a:lnTo>
                <a:lnTo>
                  <a:pt x="495421" y="2150"/>
                </a:lnTo>
                <a:lnTo>
                  <a:pt x="545032" y="19355"/>
                </a:lnTo>
                <a:lnTo>
                  <a:pt x="577292" y="53849"/>
                </a:lnTo>
                <a:lnTo>
                  <a:pt x="593328" y="106133"/>
                </a:lnTo>
                <a:lnTo>
                  <a:pt x="595332" y="138977"/>
                </a:lnTo>
                <a:lnTo>
                  <a:pt x="595332" y="385195"/>
                </a:lnTo>
                <a:lnTo>
                  <a:pt x="464707"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01" name="Google Shape;1501;p8"/>
          <p:cNvGrpSpPr/>
          <p:nvPr/>
        </p:nvGrpSpPr>
        <p:grpSpPr>
          <a:xfrm>
            <a:off x="4219595" y="3746133"/>
            <a:ext cx="1969777" cy="684544"/>
            <a:chOff x="4219595" y="3746133"/>
            <a:chExt cx="1969777" cy="684544"/>
          </a:xfrm>
        </p:grpSpPr>
        <p:sp>
          <p:nvSpPr>
            <p:cNvPr id="1502" name="Google Shape;1502;p8"/>
            <p:cNvSpPr/>
            <p:nvPr/>
          </p:nvSpPr>
          <p:spPr>
            <a:xfrm>
              <a:off x="4219595" y="3880767"/>
              <a:ext cx="365760" cy="549910"/>
            </a:xfrm>
            <a:custGeom>
              <a:rect b="b" l="l" r="r" t="t"/>
              <a:pathLst>
                <a:path extrusionOk="0" h="549910" w="365760">
                  <a:moveTo>
                    <a:pt x="227175" y="391877"/>
                  </a:moveTo>
                  <a:lnTo>
                    <a:pt x="187461" y="386521"/>
                  </a:lnTo>
                  <a:lnTo>
                    <a:pt x="153092" y="369034"/>
                  </a:lnTo>
                  <a:lnTo>
                    <a:pt x="130625" y="348112"/>
                  </a:lnTo>
                  <a:lnTo>
                    <a:pt x="124612" y="348112"/>
                  </a:lnTo>
                  <a:lnTo>
                    <a:pt x="127243" y="366111"/>
                  </a:lnTo>
                  <a:lnTo>
                    <a:pt x="129122" y="380351"/>
                  </a:lnTo>
                  <a:lnTo>
                    <a:pt x="130249" y="390833"/>
                  </a:lnTo>
                  <a:lnTo>
                    <a:pt x="130625" y="397556"/>
                  </a:lnTo>
                  <a:lnTo>
                    <a:pt x="130625" y="549563"/>
                  </a:lnTo>
                  <a:lnTo>
                    <a:pt x="0" y="549563"/>
                  </a:lnTo>
                  <a:lnTo>
                    <a:pt x="0" y="6681"/>
                  </a:lnTo>
                  <a:lnTo>
                    <a:pt x="106237" y="6681"/>
                  </a:lnTo>
                  <a:lnTo>
                    <a:pt x="124612" y="54789"/>
                  </a:lnTo>
                  <a:lnTo>
                    <a:pt x="130625" y="54789"/>
                  </a:lnTo>
                  <a:lnTo>
                    <a:pt x="150566" y="30819"/>
                  </a:lnTo>
                  <a:lnTo>
                    <a:pt x="173972" y="13697"/>
                  </a:lnTo>
                  <a:lnTo>
                    <a:pt x="200845" y="3424"/>
                  </a:lnTo>
                  <a:lnTo>
                    <a:pt x="231184" y="0"/>
                  </a:lnTo>
                  <a:lnTo>
                    <a:pt x="260896" y="3257"/>
                  </a:lnTo>
                  <a:lnTo>
                    <a:pt x="310173" y="29315"/>
                  </a:lnTo>
                  <a:lnTo>
                    <a:pt x="345377" y="80597"/>
                  </a:lnTo>
                  <a:lnTo>
                    <a:pt x="363250" y="152090"/>
                  </a:lnTo>
                  <a:lnTo>
                    <a:pt x="365484" y="195103"/>
                  </a:lnTo>
                  <a:lnTo>
                    <a:pt x="363156" y="238440"/>
                  </a:lnTo>
                  <a:lnTo>
                    <a:pt x="356172" y="276911"/>
                  </a:lnTo>
                  <a:lnTo>
                    <a:pt x="328234" y="339259"/>
                  </a:lnTo>
                  <a:lnTo>
                    <a:pt x="284344" y="378723"/>
                  </a:lnTo>
                  <a:lnTo>
                    <a:pt x="257419" y="388588"/>
                  </a:lnTo>
                  <a:lnTo>
                    <a:pt x="227175" y="39187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03" name="Google Shape;1503;p8"/>
            <p:cNvPicPr preferRelativeResize="0"/>
            <p:nvPr/>
          </p:nvPicPr>
          <p:blipFill rotWithShape="1">
            <a:blip r:embed="rId10">
              <a:alphaModFix/>
            </a:blip>
            <a:srcRect b="0" l="0" r="0" t="0"/>
            <a:stretch/>
          </p:blipFill>
          <p:spPr>
            <a:xfrm>
              <a:off x="4337391" y="3970501"/>
              <a:ext cx="127553" cy="209738"/>
            </a:xfrm>
            <a:prstGeom prst="rect">
              <a:avLst/>
            </a:prstGeom>
            <a:noFill/>
            <a:ln>
              <a:noFill/>
            </a:ln>
          </p:spPr>
        </p:pic>
        <p:sp>
          <p:nvSpPr>
            <p:cNvPr id="1504" name="Google Shape;1504;p8"/>
            <p:cNvSpPr/>
            <p:nvPr/>
          </p:nvSpPr>
          <p:spPr>
            <a:xfrm>
              <a:off x="4639183" y="3880767"/>
              <a:ext cx="358140" cy="392430"/>
            </a:xfrm>
            <a:custGeom>
              <a:rect b="b" l="l" r="r" t="t"/>
              <a:pathLst>
                <a:path extrusionOk="0" h="392429" w="358139">
                  <a:moveTo>
                    <a:pt x="267265" y="385195"/>
                  </a:moveTo>
                  <a:lnTo>
                    <a:pt x="242209" y="335083"/>
                  </a:lnTo>
                  <a:lnTo>
                    <a:pt x="239536" y="335083"/>
                  </a:lnTo>
                  <a:lnTo>
                    <a:pt x="226277" y="350159"/>
                  </a:lnTo>
                  <a:lnTo>
                    <a:pt x="212893" y="362645"/>
                  </a:lnTo>
                  <a:lnTo>
                    <a:pt x="171049" y="385112"/>
                  </a:lnTo>
                  <a:lnTo>
                    <a:pt x="114924" y="391877"/>
                  </a:lnTo>
                  <a:lnTo>
                    <a:pt x="89617" y="389872"/>
                  </a:lnTo>
                  <a:lnTo>
                    <a:pt x="47523" y="373837"/>
                  </a:lnTo>
                  <a:lnTo>
                    <a:pt x="17288" y="342141"/>
                  </a:lnTo>
                  <a:lnTo>
                    <a:pt x="1920" y="297040"/>
                  </a:lnTo>
                  <a:lnTo>
                    <a:pt x="0" y="269603"/>
                  </a:lnTo>
                  <a:lnTo>
                    <a:pt x="2630" y="241300"/>
                  </a:lnTo>
                  <a:lnTo>
                    <a:pt x="23678" y="196283"/>
                  </a:lnTo>
                  <a:lnTo>
                    <a:pt x="65501" y="166403"/>
                  </a:lnTo>
                  <a:lnTo>
                    <a:pt x="126470" y="149783"/>
                  </a:lnTo>
                  <a:lnTo>
                    <a:pt x="227175" y="144323"/>
                  </a:lnTo>
                  <a:lnTo>
                    <a:pt x="227175" y="138977"/>
                  </a:lnTo>
                  <a:lnTo>
                    <a:pt x="224293" y="118515"/>
                  </a:lnTo>
                  <a:lnTo>
                    <a:pt x="215649" y="103899"/>
                  </a:lnTo>
                  <a:lnTo>
                    <a:pt x="201242" y="95129"/>
                  </a:lnTo>
                  <a:lnTo>
                    <a:pt x="181072" y="92206"/>
                  </a:lnTo>
                  <a:lnTo>
                    <a:pt x="158960" y="93960"/>
                  </a:lnTo>
                  <a:lnTo>
                    <a:pt x="134050" y="99222"/>
                  </a:lnTo>
                  <a:lnTo>
                    <a:pt x="106342" y="107991"/>
                  </a:lnTo>
                  <a:lnTo>
                    <a:pt x="75836" y="120269"/>
                  </a:lnTo>
                  <a:lnTo>
                    <a:pt x="38085" y="34076"/>
                  </a:lnTo>
                  <a:lnTo>
                    <a:pt x="73330" y="19167"/>
                  </a:lnTo>
                  <a:lnTo>
                    <a:pt x="112919" y="8519"/>
                  </a:lnTo>
                  <a:lnTo>
                    <a:pt x="156851" y="2129"/>
                  </a:lnTo>
                  <a:lnTo>
                    <a:pt x="205126" y="0"/>
                  </a:lnTo>
                  <a:lnTo>
                    <a:pt x="239484" y="2255"/>
                  </a:lnTo>
                  <a:lnTo>
                    <a:pt x="295860" y="20295"/>
                  </a:lnTo>
                  <a:lnTo>
                    <a:pt x="335344" y="55916"/>
                  </a:lnTo>
                  <a:lnTo>
                    <a:pt x="355306" y="106363"/>
                  </a:lnTo>
                  <a:lnTo>
                    <a:pt x="357801" y="136973"/>
                  </a:lnTo>
                  <a:lnTo>
                    <a:pt x="357801" y="385195"/>
                  </a:lnTo>
                  <a:lnTo>
                    <a:pt x="267265"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05" name="Google Shape;1505;p8"/>
            <p:cNvPicPr preferRelativeResize="0"/>
            <p:nvPr/>
          </p:nvPicPr>
          <p:blipFill rotWithShape="1">
            <a:blip r:embed="rId11">
              <a:alphaModFix/>
            </a:blip>
            <a:srcRect b="0" l="0" r="0" t="0"/>
            <a:stretch/>
          </p:blipFill>
          <p:spPr>
            <a:xfrm>
              <a:off x="4759652" y="4084088"/>
              <a:ext cx="120204" cy="109179"/>
            </a:xfrm>
            <a:prstGeom prst="rect">
              <a:avLst/>
            </a:prstGeom>
            <a:noFill/>
            <a:ln>
              <a:noFill/>
            </a:ln>
          </p:spPr>
        </p:pic>
        <p:sp>
          <p:nvSpPr>
            <p:cNvPr id="1506" name="Google Shape;1506;p8"/>
            <p:cNvSpPr/>
            <p:nvPr/>
          </p:nvSpPr>
          <p:spPr>
            <a:xfrm>
              <a:off x="5058437" y="3746133"/>
              <a:ext cx="1130935" cy="527050"/>
            </a:xfrm>
            <a:custGeom>
              <a:rect b="b" l="l" r="r" t="t"/>
              <a:pathLst>
                <a:path extrusionOk="0" h="527050" w="1130935">
                  <a:moveTo>
                    <a:pt x="212809" y="423281"/>
                  </a:moveTo>
                  <a:lnTo>
                    <a:pt x="226653" y="422466"/>
                  </a:lnTo>
                  <a:lnTo>
                    <a:pt x="241791" y="420023"/>
                  </a:lnTo>
                  <a:lnTo>
                    <a:pt x="258223" y="415952"/>
                  </a:lnTo>
                  <a:lnTo>
                    <a:pt x="275951" y="410251"/>
                  </a:lnTo>
                  <a:lnTo>
                    <a:pt x="275951" y="505465"/>
                  </a:lnTo>
                  <a:lnTo>
                    <a:pt x="237771" y="518838"/>
                  </a:lnTo>
                  <a:lnTo>
                    <a:pt x="199738" y="525301"/>
                  </a:lnTo>
                  <a:lnTo>
                    <a:pt x="169713" y="526512"/>
                  </a:lnTo>
                  <a:lnTo>
                    <a:pt x="139103" y="524497"/>
                  </a:lnTo>
                  <a:lnTo>
                    <a:pt x="91663" y="508377"/>
                  </a:lnTo>
                  <a:lnTo>
                    <a:pt x="62118" y="475992"/>
                  </a:lnTo>
                  <a:lnTo>
                    <a:pt x="47585" y="426465"/>
                  </a:lnTo>
                  <a:lnTo>
                    <a:pt x="45769" y="395218"/>
                  </a:lnTo>
                  <a:lnTo>
                    <a:pt x="45769" y="239202"/>
                  </a:lnTo>
                  <a:lnTo>
                    <a:pt x="0" y="239202"/>
                  </a:lnTo>
                  <a:lnTo>
                    <a:pt x="0" y="186083"/>
                  </a:lnTo>
                  <a:lnTo>
                    <a:pt x="58130" y="144991"/>
                  </a:lnTo>
                  <a:lnTo>
                    <a:pt x="91872" y="65479"/>
                  </a:lnTo>
                  <a:lnTo>
                    <a:pt x="177397" y="65479"/>
                  </a:lnTo>
                  <a:lnTo>
                    <a:pt x="177397" y="141316"/>
                  </a:lnTo>
                  <a:lnTo>
                    <a:pt x="270271" y="141316"/>
                  </a:lnTo>
                  <a:lnTo>
                    <a:pt x="270271" y="239202"/>
                  </a:lnTo>
                  <a:lnTo>
                    <a:pt x="177397" y="239202"/>
                  </a:lnTo>
                  <a:lnTo>
                    <a:pt x="177397" y="386532"/>
                  </a:lnTo>
                  <a:lnTo>
                    <a:pt x="179610" y="402609"/>
                  </a:lnTo>
                  <a:lnTo>
                    <a:pt x="186250" y="414093"/>
                  </a:lnTo>
                  <a:lnTo>
                    <a:pt x="197316" y="420984"/>
                  </a:lnTo>
                  <a:lnTo>
                    <a:pt x="212809" y="423281"/>
                  </a:lnTo>
                  <a:close/>
                </a:path>
                <a:path extrusionOk="0" h="527050" w="1130935">
                  <a:moveTo>
                    <a:pt x="468703" y="307020"/>
                  </a:moveTo>
                  <a:lnTo>
                    <a:pt x="490669" y="273445"/>
                  </a:lnTo>
                  <a:lnTo>
                    <a:pt x="593983" y="141316"/>
                  </a:lnTo>
                  <a:lnTo>
                    <a:pt x="739643" y="141316"/>
                  </a:lnTo>
                  <a:lnTo>
                    <a:pt x="608349" y="302343"/>
                  </a:lnTo>
                  <a:lnTo>
                    <a:pt x="747995" y="519830"/>
                  </a:lnTo>
                  <a:lnTo>
                    <a:pt x="598660" y="519830"/>
                  </a:lnTo>
                  <a:lnTo>
                    <a:pt x="515808" y="384193"/>
                  </a:lnTo>
                  <a:lnTo>
                    <a:pt x="473380" y="416599"/>
                  </a:lnTo>
                  <a:lnTo>
                    <a:pt x="473380" y="519830"/>
                  </a:lnTo>
                  <a:lnTo>
                    <a:pt x="342086" y="519830"/>
                  </a:lnTo>
                  <a:lnTo>
                    <a:pt x="342086" y="0"/>
                  </a:lnTo>
                  <a:lnTo>
                    <a:pt x="473380" y="0"/>
                  </a:lnTo>
                  <a:lnTo>
                    <a:pt x="473380" y="204457"/>
                  </a:lnTo>
                  <a:lnTo>
                    <a:pt x="472921" y="230537"/>
                  </a:lnTo>
                  <a:lnTo>
                    <a:pt x="471542" y="256323"/>
                  </a:lnTo>
                  <a:lnTo>
                    <a:pt x="469246" y="281818"/>
                  </a:lnTo>
                  <a:lnTo>
                    <a:pt x="466030" y="307020"/>
                  </a:lnTo>
                  <a:lnTo>
                    <a:pt x="468703" y="307020"/>
                  </a:lnTo>
                  <a:close/>
                </a:path>
                <a:path extrusionOk="0" h="527050" w="1130935">
                  <a:moveTo>
                    <a:pt x="1039964" y="519830"/>
                  </a:moveTo>
                  <a:lnTo>
                    <a:pt x="1014907" y="469718"/>
                  </a:lnTo>
                  <a:lnTo>
                    <a:pt x="1012234" y="469718"/>
                  </a:lnTo>
                  <a:lnTo>
                    <a:pt x="998976" y="484793"/>
                  </a:lnTo>
                  <a:lnTo>
                    <a:pt x="985592" y="497280"/>
                  </a:lnTo>
                  <a:lnTo>
                    <a:pt x="943748" y="519747"/>
                  </a:lnTo>
                  <a:lnTo>
                    <a:pt x="887622" y="526512"/>
                  </a:lnTo>
                  <a:lnTo>
                    <a:pt x="862316" y="524507"/>
                  </a:lnTo>
                  <a:lnTo>
                    <a:pt x="820221" y="508471"/>
                  </a:lnTo>
                  <a:lnTo>
                    <a:pt x="789987" y="476775"/>
                  </a:lnTo>
                  <a:lnTo>
                    <a:pt x="774619" y="431674"/>
                  </a:lnTo>
                  <a:lnTo>
                    <a:pt x="772699" y="404238"/>
                  </a:lnTo>
                  <a:lnTo>
                    <a:pt x="775329" y="375935"/>
                  </a:lnTo>
                  <a:lnTo>
                    <a:pt x="796377" y="330918"/>
                  </a:lnTo>
                  <a:lnTo>
                    <a:pt x="838199" y="301038"/>
                  </a:lnTo>
                  <a:lnTo>
                    <a:pt x="899169" y="284418"/>
                  </a:lnTo>
                  <a:lnTo>
                    <a:pt x="999874" y="278957"/>
                  </a:lnTo>
                  <a:lnTo>
                    <a:pt x="999874" y="273612"/>
                  </a:lnTo>
                  <a:lnTo>
                    <a:pt x="996992" y="253150"/>
                  </a:lnTo>
                  <a:lnTo>
                    <a:pt x="988348" y="238534"/>
                  </a:lnTo>
                  <a:lnTo>
                    <a:pt x="973940" y="229764"/>
                  </a:lnTo>
                  <a:lnTo>
                    <a:pt x="953770" y="226841"/>
                  </a:lnTo>
                  <a:lnTo>
                    <a:pt x="931658" y="228595"/>
                  </a:lnTo>
                  <a:lnTo>
                    <a:pt x="906749" y="233856"/>
                  </a:lnTo>
                  <a:lnTo>
                    <a:pt x="879041" y="242626"/>
                  </a:lnTo>
                  <a:lnTo>
                    <a:pt x="848535" y="254904"/>
                  </a:lnTo>
                  <a:lnTo>
                    <a:pt x="810784" y="168711"/>
                  </a:lnTo>
                  <a:lnTo>
                    <a:pt x="846029" y="153802"/>
                  </a:lnTo>
                  <a:lnTo>
                    <a:pt x="885618" y="143153"/>
                  </a:lnTo>
                  <a:lnTo>
                    <a:pt x="929550" y="136764"/>
                  </a:lnTo>
                  <a:lnTo>
                    <a:pt x="977825" y="134634"/>
                  </a:lnTo>
                  <a:lnTo>
                    <a:pt x="1012183" y="136889"/>
                  </a:lnTo>
                  <a:lnTo>
                    <a:pt x="1068559" y="154930"/>
                  </a:lnTo>
                  <a:lnTo>
                    <a:pt x="1108043" y="190551"/>
                  </a:lnTo>
                  <a:lnTo>
                    <a:pt x="1128005" y="240997"/>
                  </a:lnTo>
                  <a:lnTo>
                    <a:pt x="1130500" y="271608"/>
                  </a:lnTo>
                  <a:lnTo>
                    <a:pt x="1130500" y="519830"/>
                  </a:lnTo>
                  <a:lnTo>
                    <a:pt x="1039964" y="519830"/>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07" name="Google Shape;1507;p8"/>
            <p:cNvPicPr preferRelativeResize="0"/>
            <p:nvPr/>
          </p:nvPicPr>
          <p:blipFill rotWithShape="1">
            <a:blip r:embed="rId12">
              <a:alphaModFix/>
            </a:blip>
            <a:srcRect b="0" l="0" r="0" t="0"/>
            <a:stretch/>
          </p:blipFill>
          <p:spPr>
            <a:xfrm>
              <a:off x="5951605" y="4084088"/>
              <a:ext cx="120204" cy="109179"/>
            </a:xfrm>
            <a:prstGeom prst="rect">
              <a:avLst/>
            </a:prstGeom>
            <a:noFill/>
            <a:ln>
              <a:noFill/>
            </a:ln>
          </p:spPr>
        </p:pic>
      </p:grpSp>
      <p:sp>
        <p:nvSpPr>
          <p:cNvPr id="1508" name="Google Shape;1508;p8"/>
          <p:cNvSpPr/>
          <p:nvPr/>
        </p:nvSpPr>
        <p:spPr>
          <a:xfrm>
            <a:off x="6277785" y="3880767"/>
            <a:ext cx="369570" cy="385445"/>
          </a:xfrm>
          <a:custGeom>
            <a:rect b="b" l="l" r="r" t="t"/>
            <a:pathLst>
              <a:path extrusionOk="0" h="385445" w="369570">
                <a:moveTo>
                  <a:pt x="238868" y="385195"/>
                </a:moveTo>
                <a:lnTo>
                  <a:pt x="238868" y="178733"/>
                </a:lnTo>
                <a:lnTo>
                  <a:pt x="238189" y="161016"/>
                </a:lnTo>
                <a:lnTo>
                  <a:pt x="228010" y="121772"/>
                </a:lnTo>
                <a:lnTo>
                  <a:pt x="193099" y="102563"/>
                </a:lnTo>
                <a:lnTo>
                  <a:pt x="177710" y="104212"/>
                </a:lnTo>
                <a:lnTo>
                  <a:pt x="145325" y="128955"/>
                </a:lnTo>
                <a:lnTo>
                  <a:pt x="131544" y="189779"/>
                </a:lnTo>
                <a:lnTo>
                  <a:pt x="130625" y="219491"/>
                </a:lnTo>
                <a:lnTo>
                  <a:pt x="130625" y="385195"/>
                </a:lnTo>
                <a:lnTo>
                  <a:pt x="0" y="385195"/>
                </a:lnTo>
                <a:lnTo>
                  <a:pt x="0" y="6681"/>
                </a:lnTo>
                <a:lnTo>
                  <a:pt x="98553" y="6681"/>
                </a:lnTo>
                <a:lnTo>
                  <a:pt x="114923" y="53453"/>
                </a:lnTo>
                <a:lnTo>
                  <a:pt x="122608" y="53453"/>
                </a:lnTo>
                <a:lnTo>
                  <a:pt x="154899" y="20880"/>
                </a:lnTo>
                <a:lnTo>
                  <a:pt x="200657" y="3340"/>
                </a:lnTo>
                <a:lnTo>
                  <a:pt x="236863" y="0"/>
                </a:lnTo>
                <a:lnTo>
                  <a:pt x="266523" y="2275"/>
                </a:lnTo>
                <a:lnTo>
                  <a:pt x="315383" y="20483"/>
                </a:lnTo>
                <a:lnTo>
                  <a:pt x="349856" y="56480"/>
                </a:lnTo>
                <a:lnTo>
                  <a:pt x="367312" y="107762"/>
                </a:lnTo>
                <a:lnTo>
                  <a:pt x="369494" y="138977"/>
                </a:lnTo>
                <a:lnTo>
                  <a:pt x="369494" y="385195"/>
                </a:lnTo>
                <a:lnTo>
                  <a:pt x="238868"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9" name="Google Shape;1509;p8"/>
          <p:cNvSpPr/>
          <p:nvPr/>
        </p:nvSpPr>
        <p:spPr>
          <a:xfrm>
            <a:off x="6921534" y="3777536"/>
            <a:ext cx="556260" cy="488950"/>
          </a:xfrm>
          <a:custGeom>
            <a:rect b="b" l="l" r="r" t="t"/>
            <a:pathLst>
              <a:path extrusionOk="0" h="488950" w="556259">
                <a:moveTo>
                  <a:pt x="212810" y="488426"/>
                </a:moveTo>
                <a:lnTo>
                  <a:pt x="112919" y="136639"/>
                </a:lnTo>
                <a:lnTo>
                  <a:pt x="109912" y="136639"/>
                </a:lnTo>
                <a:lnTo>
                  <a:pt x="112982" y="179067"/>
                </a:lnTo>
                <a:lnTo>
                  <a:pt x="115174" y="216484"/>
                </a:lnTo>
                <a:lnTo>
                  <a:pt x="116489" y="248890"/>
                </a:lnTo>
                <a:lnTo>
                  <a:pt x="116928" y="276285"/>
                </a:lnTo>
                <a:lnTo>
                  <a:pt x="116928" y="488426"/>
                </a:lnTo>
                <a:lnTo>
                  <a:pt x="0" y="488426"/>
                </a:lnTo>
                <a:lnTo>
                  <a:pt x="0" y="0"/>
                </a:lnTo>
                <a:lnTo>
                  <a:pt x="175727" y="0"/>
                </a:lnTo>
                <a:lnTo>
                  <a:pt x="277621" y="346776"/>
                </a:lnTo>
                <a:lnTo>
                  <a:pt x="280294" y="346776"/>
                </a:lnTo>
                <a:lnTo>
                  <a:pt x="380184" y="0"/>
                </a:lnTo>
                <a:lnTo>
                  <a:pt x="556245" y="0"/>
                </a:lnTo>
                <a:lnTo>
                  <a:pt x="556245" y="488426"/>
                </a:lnTo>
                <a:lnTo>
                  <a:pt x="434974" y="488426"/>
                </a:lnTo>
                <a:lnTo>
                  <a:pt x="434974" y="274280"/>
                </a:lnTo>
                <a:lnTo>
                  <a:pt x="435944" y="223312"/>
                </a:lnTo>
                <a:lnTo>
                  <a:pt x="438199" y="173367"/>
                </a:lnTo>
                <a:lnTo>
                  <a:pt x="439985" y="137307"/>
                </a:lnTo>
                <a:lnTo>
                  <a:pt x="436978" y="137307"/>
                </a:lnTo>
                <a:lnTo>
                  <a:pt x="338424" y="488426"/>
                </a:lnTo>
                <a:lnTo>
                  <a:pt x="212810" y="488426"/>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10" name="Google Shape;1510;p8"/>
          <p:cNvGrpSpPr/>
          <p:nvPr/>
        </p:nvGrpSpPr>
        <p:grpSpPr>
          <a:xfrm>
            <a:off x="7558934" y="3746133"/>
            <a:ext cx="802353" cy="527064"/>
            <a:chOff x="7558934" y="3746133"/>
            <a:chExt cx="802353" cy="527064"/>
          </a:xfrm>
        </p:grpSpPr>
        <p:sp>
          <p:nvSpPr>
            <p:cNvPr id="1511" name="Google Shape;1511;p8"/>
            <p:cNvSpPr/>
            <p:nvPr/>
          </p:nvSpPr>
          <p:spPr>
            <a:xfrm>
              <a:off x="7558934" y="3880767"/>
              <a:ext cx="378460" cy="392430"/>
            </a:xfrm>
            <a:custGeom>
              <a:rect b="b" l="l" r="r" t="t"/>
              <a:pathLst>
                <a:path extrusionOk="0" h="392429" w="378459">
                  <a:moveTo>
                    <a:pt x="377846" y="195103"/>
                  </a:moveTo>
                  <a:lnTo>
                    <a:pt x="374724" y="238983"/>
                  </a:lnTo>
                  <a:lnTo>
                    <a:pt x="365359" y="277746"/>
                  </a:lnTo>
                  <a:lnTo>
                    <a:pt x="327900" y="339927"/>
                  </a:lnTo>
                  <a:lnTo>
                    <a:pt x="267975" y="378890"/>
                  </a:lnTo>
                  <a:lnTo>
                    <a:pt x="230526" y="388630"/>
                  </a:lnTo>
                  <a:lnTo>
                    <a:pt x="188087" y="391877"/>
                  </a:lnTo>
                  <a:lnTo>
                    <a:pt x="147194" y="388557"/>
                  </a:lnTo>
                  <a:lnTo>
                    <a:pt x="78623" y="361998"/>
                  </a:lnTo>
                  <a:lnTo>
                    <a:pt x="28657" y="309860"/>
                  </a:lnTo>
                  <a:lnTo>
                    <a:pt x="3184" y="238032"/>
                  </a:lnTo>
                  <a:lnTo>
                    <a:pt x="0" y="195103"/>
                  </a:lnTo>
                  <a:lnTo>
                    <a:pt x="3121" y="151411"/>
                  </a:lnTo>
                  <a:lnTo>
                    <a:pt x="12486" y="112877"/>
                  </a:lnTo>
                  <a:lnTo>
                    <a:pt x="49944" y="51281"/>
                  </a:lnTo>
                  <a:lnTo>
                    <a:pt x="109954" y="12820"/>
                  </a:lnTo>
                  <a:lnTo>
                    <a:pt x="147507" y="3205"/>
                  </a:lnTo>
                  <a:lnTo>
                    <a:pt x="190092" y="0"/>
                  </a:lnTo>
                  <a:lnTo>
                    <a:pt x="217173" y="1482"/>
                  </a:lnTo>
                  <a:lnTo>
                    <a:pt x="266450" y="13342"/>
                  </a:lnTo>
                  <a:lnTo>
                    <a:pt x="308806" y="36863"/>
                  </a:lnTo>
                  <a:lnTo>
                    <a:pt x="341796" y="70856"/>
                  </a:lnTo>
                  <a:lnTo>
                    <a:pt x="364785" y="114767"/>
                  </a:lnTo>
                  <a:lnTo>
                    <a:pt x="376394" y="166466"/>
                  </a:lnTo>
                  <a:lnTo>
                    <a:pt x="377846" y="195103"/>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12" name="Google Shape;1512;p8"/>
            <p:cNvPicPr preferRelativeResize="0"/>
            <p:nvPr/>
          </p:nvPicPr>
          <p:blipFill rotWithShape="1">
            <a:blip r:embed="rId13">
              <a:alphaModFix/>
            </a:blip>
            <a:srcRect b="0" l="0" r="0" t="0"/>
            <a:stretch/>
          </p:blipFill>
          <p:spPr>
            <a:xfrm>
              <a:off x="7678734" y="3965156"/>
              <a:ext cx="137910" cy="223435"/>
            </a:xfrm>
            <a:prstGeom prst="rect">
              <a:avLst/>
            </a:prstGeom>
            <a:noFill/>
            <a:ln>
              <a:noFill/>
            </a:ln>
          </p:spPr>
        </p:pic>
        <p:sp>
          <p:nvSpPr>
            <p:cNvPr id="1513" name="Google Shape;1513;p8"/>
            <p:cNvSpPr/>
            <p:nvPr/>
          </p:nvSpPr>
          <p:spPr>
            <a:xfrm>
              <a:off x="7994892" y="3746133"/>
              <a:ext cx="366395" cy="527050"/>
            </a:xfrm>
            <a:custGeom>
              <a:rect b="b" l="l" r="r" t="t"/>
              <a:pathLst>
                <a:path extrusionOk="0" h="527050" w="366395">
                  <a:moveTo>
                    <a:pt x="133966" y="526512"/>
                  </a:moveTo>
                  <a:lnTo>
                    <a:pt x="96090" y="520749"/>
                  </a:lnTo>
                  <a:lnTo>
                    <a:pt x="49047" y="490577"/>
                  </a:lnTo>
                  <a:lnTo>
                    <a:pt x="25661" y="456668"/>
                  </a:lnTo>
                  <a:lnTo>
                    <a:pt x="9302" y="412319"/>
                  </a:lnTo>
                  <a:lnTo>
                    <a:pt x="1033" y="360035"/>
                  </a:lnTo>
                  <a:lnTo>
                    <a:pt x="0" y="331074"/>
                  </a:lnTo>
                  <a:lnTo>
                    <a:pt x="2317" y="287477"/>
                  </a:lnTo>
                  <a:lnTo>
                    <a:pt x="9270" y="248890"/>
                  </a:lnTo>
                  <a:lnTo>
                    <a:pt x="37083" y="186751"/>
                  </a:lnTo>
                  <a:lnTo>
                    <a:pt x="81098" y="147663"/>
                  </a:lnTo>
                  <a:lnTo>
                    <a:pt x="138978" y="134634"/>
                  </a:lnTo>
                  <a:lnTo>
                    <a:pt x="154356" y="135428"/>
                  </a:lnTo>
                  <a:lnTo>
                    <a:pt x="194602" y="147329"/>
                  </a:lnTo>
                  <a:lnTo>
                    <a:pt x="228083" y="176144"/>
                  </a:lnTo>
                  <a:lnTo>
                    <a:pt x="238200" y="190092"/>
                  </a:lnTo>
                  <a:lnTo>
                    <a:pt x="240872" y="190092"/>
                  </a:lnTo>
                  <a:lnTo>
                    <a:pt x="238095" y="167875"/>
                  </a:lnTo>
                  <a:lnTo>
                    <a:pt x="236112" y="145659"/>
                  </a:lnTo>
                  <a:lnTo>
                    <a:pt x="234922" y="123443"/>
                  </a:lnTo>
                  <a:lnTo>
                    <a:pt x="234525" y="101226"/>
                  </a:lnTo>
                  <a:lnTo>
                    <a:pt x="234525" y="0"/>
                  </a:lnTo>
                  <a:lnTo>
                    <a:pt x="366153" y="0"/>
                  </a:lnTo>
                  <a:lnTo>
                    <a:pt x="366153" y="519830"/>
                  </a:lnTo>
                  <a:lnTo>
                    <a:pt x="267599" y="519830"/>
                  </a:lnTo>
                  <a:lnTo>
                    <a:pt x="239536" y="472057"/>
                  </a:lnTo>
                  <a:lnTo>
                    <a:pt x="234525" y="472057"/>
                  </a:lnTo>
                  <a:lnTo>
                    <a:pt x="215586" y="495881"/>
                  </a:lnTo>
                  <a:lnTo>
                    <a:pt x="192514" y="512898"/>
                  </a:lnTo>
                  <a:lnTo>
                    <a:pt x="165307" y="523108"/>
                  </a:lnTo>
                  <a:lnTo>
                    <a:pt x="133966" y="526512"/>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14" name="Google Shape;1514;p8"/>
            <p:cNvPicPr preferRelativeResize="0"/>
            <p:nvPr/>
          </p:nvPicPr>
          <p:blipFill rotWithShape="1">
            <a:blip r:embed="rId14">
              <a:alphaModFix/>
            </a:blip>
            <a:srcRect b="0" l="0" r="0" t="0"/>
            <a:stretch/>
          </p:blipFill>
          <p:spPr>
            <a:xfrm>
              <a:off x="8114025" y="3973173"/>
              <a:ext cx="139246" cy="209070"/>
            </a:xfrm>
            <a:prstGeom prst="rect">
              <a:avLst/>
            </a:prstGeom>
            <a:noFill/>
            <a:ln>
              <a:noFill/>
            </a:ln>
          </p:spPr>
        </p:pic>
      </p:grpSp>
      <p:grpSp>
        <p:nvGrpSpPr>
          <p:cNvPr id="1515" name="Google Shape;1515;p8"/>
          <p:cNvGrpSpPr/>
          <p:nvPr/>
        </p:nvGrpSpPr>
        <p:grpSpPr>
          <a:xfrm>
            <a:off x="8434858" y="3880767"/>
            <a:ext cx="365760" cy="392430"/>
            <a:chOff x="8434858" y="3880767"/>
            <a:chExt cx="365760" cy="392430"/>
          </a:xfrm>
        </p:grpSpPr>
        <p:sp>
          <p:nvSpPr>
            <p:cNvPr id="1516" name="Google Shape;1516;p8"/>
            <p:cNvSpPr/>
            <p:nvPr/>
          </p:nvSpPr>
          <p:spPr>
            <a:xfrm>
              <a:off x="8434858" y="3880767"/>
              <a:ext cx="365760" cy="392430"/>
            </a:xfrm>
            <a:custGeom>
              <a:rect b="b" l="l" r="r" t="t"/>
              <a:pathLst>
                <a:path extrusionOk="0" h="392429" w="365759">
                  <a:moveTo>
                    <a:pt x="199112" y="391877"/>
                  </a:moveTo>
                  <a:lnTo>
                    <a:pt x="154481" y="388735"/>
                  </a:lnTo>
                  <a:lnTo>
                    <a:pt x="115132" y="379307"/>
                  </a:lnTo>
                  <a:lnTo>
                    <a:pt x="52283" y="341598"/>
                  </a:lnTo>
                  <a:lnTo>
                    <a:pt x="13070" y="280670"/>
                  </a:lnTo>
                  <a:lnTo>
                    <a:pt x="3267" y="242219"/>
                  </a:lnTo>
                  <a:lnTo>
                    <a:pt x="0" y="198444"/>
                  </a:lnTo>
                  <a:lnTo>
                    <a:pt x="3027" y="153291"/>
                  </a:lnTo>
                  <a:lnTo>
                    <a:pt x="12110" y="113712"/>
                  </a:lnTo>
                  <a:lnTo>
                    <a:pt x="48441" y="51281"/>
                  </a:lnTo>
                  <a:lnTo>
                    <a:pt x="107240" y="12820"/>
                  </a:lnTo>
                  <a:lnTo>
                    <a:pt x="144406" y="3205"/>
                  </a:lnTo>
                  <a:lnTo>
                    <a:pt x="186751" y="0"/>
                  </a:lnTo>
                  <a:lnTo>
                    <a:pt x="227081" y="2787"/>
                  </a:lnTo>
                  <a:lnTo>
                    <a:pt x="293146" y="25087"/>
                  </a:lnTo>
                  <a:lnTo>
                    <a:pt x="339269" y="69353"/>
                  </a:lnTo>
                  <a:lnTo>
                    <a:pt x="362571" y="133580"/>
                  </a:lnTo>
                  <a:lnTo>
                    <a:pt x="365484" y="173054"/>
                  </a:lnTo>
                  <a:lnTo>
                    <a:pt x="365484" y="231184"/>
                  </a:lnTo>
                  <a:lnTo>
                    <a:pt x="131962" y="231184"/>
                  </a:lnTo>
                  <a:lnTo>
                    <a:pt x="133914" y="246197"/>
                  </a:lnTo>
                  <a:lnTo>
                    <a:pt x="155181" y="280962"/>
                  </a:lnTo>
                  <a:lnTo>
                    <a:pt x="196930" y="297875"/>
                  </a:lnTo>
                  <a:lnTo>
                    <a:pt x="214814" y="299002"/>
                  </a:lnTo>
                  <a:lnTo>
                    <a:pt x="231674" y="298595"/>
                  </a:lnTo>
                  <a:lnTo>
                    <a:pt x="278122" y="292488"/>
                  </a:lnTo>
                  <a:lnTo>
                    <a:pt x="324194" y="277548"/>
                  </a:lnTo>
                  <a:lnTo>
                    <a:pt x="340763" y="270271"/>
                  </a:lnTo>
                  <a:lnTo>
                    <a:pt x="340763" y="364148"/>
                  </a:lnTo>
                  <a:lnTo>
                    <a:pt x="293532" y="382251"/>
                  </a:lnTo>
                  <a:lnTo>
                    <a:pt x="241373" y="390374"/>
                  </a:lnTo>
                  <a:lnTo>
                    <a:pt x="221036" y="391501"/>
                  </a:lnTo>
                  <a:lnTo>
                    <a:pt x="199112" y="39187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17" name="Google Shape;1517;p8"/>
            <p:cNvPicPr preferRelativeResize="0"/>
            <p:nvPr/>
          </p:nvPicPr>
          <p:blipFill rotWithShape="1">
            <a:blip r:embed="rId9">
              <a:alphaModFix/>
            </a:blip>
            <a:srcRect b="0" l="0" r="0" t="0"/>
            <a:stretch/>
          </p:blipFill>
          <p:spPr>
            <a:xfrm>
              <a:off x="8556664" y="3956803"/>
              <a:ext cx="137910" cy="85793"/>
            </a:xfrm>
            <a:prstGeom prst="rect">
              <a:avLst/>
            </a:prstGeom>
            <a:noFill/>
            <a:ln>
              <a:noFill/>
            </a:ln>
          </p:spPr>
        </p:pic>
      </p:grpSp>
      <p:sp>
        <p:nvSpPr>
          <p:cNvPr id="1518" name="Google Shape;1518;p8"/>
          <p:cNvSpPr/>
          <p:nvPr/>
        </p:nvSpPr>
        <p:spPr>
          <a:xfrm>
            <a:off x="8874158" y="3746132"/>
            <a:ext cx="130810" cy="520065"/>
          </a:xfrm>
          <a:custGeom>
            <a:rect b="b" l="l" r="r" t="t"/>
            <a:pathLst>
              <a:path extrusionOk="0" h="520064" w="130809">
                <a:moveTo>
                  <a:pt x="130626" y="519830"/>
                </a:moveTo>
                <a:lnTo>
                  <a:pt x="0" y="519830"/>
                </a:lnTo>
                <a:lnTo>
                  <a:pt x="0" y="0"/>
                </a:lnTo>
                <a:lnTo>
                  <a:pt x="130626" y="0"/>
                </a:lnTo>
                <a:lnTo>
                  <a:pt x="130626" y="519830"/>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9" name="Google Shape;1519;p8"/>
          <p:cNvSpPr/>
          <p:nvPr/>
        </p:nvSpPr>
        <p:spPr>
          <a:xfrm>
            <a:off x="1375695" y="4721425"/>
            <a:ext cx="425450" cy="502284"/>
          </a:xfrm>
          <a:custGeom>
            <a:rect b="b" l="l" r="r" t="t"/>
            <a:pathLst>
              <a:path extrusionOk="0" h="502285" w="425450">
                <a:moveTo>
                  <a:pt x="214146" y="209468"/>
                </a:moveTo>
                <a:lnTo>
                  <a:pt x="424951" y="209468"/>
                </a:lnTo>
                <a:lnTo>
                  <a:pt x="424951" y="472725"/>
                </a:lnTo>
                <a:lnTo>
                  <a:pt x="380957" y="485587"/>
                </a:lnTo>
                <a:lnTo>
                  <a:pt x="334833" y="494774"/>
                </a:lnTo>
                <a:lnTo>
                  <a:pt x="286579" y="500286"/>
                </a:lnTo>
                <a:lnTo>
                  <a:pt x="236195" y="502124"/>
                </a:lnTo>
                <a:lnTo>
                  <a:pt x="182940" y="498031"/>
                </a:lnTo>
                <a:lnTo>
                  <a:pt x="136096" y="485754"/>
                </a:lnTo>
                <a:lnTo>
                  <a:pt x="95662" y="465291"/>
                </a:lnTo>
                <a:lnTo>
                  <a:pt x="61637" y="436644"/>
                </a:lnTo>
                <a:lnTo>
                  <a:pt x="34671" y="400417"/>
                </a:lnTo>
                <a:lnTo>
                  <a:pt x="15409" y="357216"/>
                </a:lnTo>
                <a:lnTo>
                  <a:pt x="3852" y="307041"/>
                </a:lnTo>
                <a:lnTo>
                  <a:pt x="0" y="249892"/>
                </a:lnTo>
                <a:lnTo>
                  <a:pt x="4217" y="194038"/>
                </a:lnTo>
                <a:lnTo>
                  <a:pt x="16871" y="144740"/>
                </a:lnTo>
                <a:lnTo>
                  <a:pt x="37959" y="101999"/>
                </a:lnTo>
                <a:lnTo>
                  <a:pt x="67484" y="65814"/>
                </a:lnTo>
                <a:lnTo>
                  <a:pt x="104609" y="37020"/>
                </a:lnTo>
                <a:lnTo>
                  <a:pt x="148499" y="16453"/>
                </a:lnTo>
                <a:lnTo>
                  <a:pt x="199154" y="4113"/>
                </a:lnTo>
                <a:lnTo>
                  <a:pt x="256574" y="0"/>
                </a:lnTo>
                <a:lnTo>
                  <a:pt x="279302" y="542"/>
                </a:lnTo>
                <a:lnTo>
                  <a:pt x="322816" y="4885"/>
                </a:lnTo>
                <a:lnTo>
                  <a:pt x="363407" y="13321"/>
                </a:lnTo>
                <a:lnTo>
                  <a:pt x="414929" y="30735"/>
                </a:lnTo>
                <a:lnTo>
                  <a:pt x="373168" y="134300"/>
                </a:lnTo>
                <a:lnTo>
                  <a:pt x="346129" y="122900"/>
                </a:lnTo>
                <a:lnTo>
                  <a:pt x="317794" y="114756"/>
                </a:lnTo>
                <a:lnTo>
                  <a:pt x="288166" y="109871"/>
                </a:lnTo>
                <a:lnTo>
                  <a:pt x="257242" y="108242"/>
                </a:lnTo>
                <a:lnTo>
                  <a:pt x="229983" y="110591"/>
                </a:lnTo>
                <a:lnTo>
                  <a:pt x="185300" y="129383"/>
                </a:lnTo>
                <a:lnTo>
                  <a:pt x="154063" y="166633"/>
                </a:lnTo>
                <a:lnTo>
                  <a:pt x="138278" y="220337"/>
                </a:lnTo>
                <a:lnTo>
                  <a:pt x="136305" y="253233"/>
                </a:lnTo>
                <a:lnTo>
                  <a:pt x="138090" y="285441"/>
                </a:lnTo>
                <a:lnTo>
                  <a:pt x="152372" y="337641"/>
                </a:lnTo>
                <a:lnTo>
                  <a:pt x="180727" y="373346"/>
                </a:lnTo>
                <a:lnTo>
                  <a:pt x="221903" y="391303"/>
                </a:lnTo>
                <a:lnTo>
                  <a:pt x="247220" y="393547"/>
                </a:lnTo>
                <a:lnTo>
                  <a:pt x="261627" y="393192"/>
                </a:lnTo>
                <a:lnTo>
                  <a:pt x="301341" y="387868"/>
                </a:lnTo>
                <a:lnTo>
                  <a:pt x="301341" y="311363"/>
                </a:lnTo>
                <a:lnTo>
                  <a:pt x="214146" y="311363"/>
                </a:lnTo>
                <a:lnTo>
                  <a:pt x="214146" y="209468"/>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20" name="Google Shape;1520;p8"/>
          <p:cNvGrpSpPr/>
          <p:nvPr/>
        </p:nvGrpSpPr>
        <p:grpSpPr>
          <a:xfrm>
            <a:off x="1892498" y="4831672"/>
            <a:ext cx="1093359" cy="392430"/>
            <a:chOff x="1892498" y="4831672"/>
            <a:chExt cx="1093359" cy="392430"/>
          </a:xfrm>
        </p:grpSpPr>
        <p:sp>
          <p:nvSpPr>
            <p:cNvPr id="1521" name="Google Shape;1521;p8"/>
            <p:cNvSpPr/>
            <p:nvPr/>
          </p:nvSpPr>
          <p:spPr>
            <a:xfrm>
              <a:off x="1892498" y="4831672"/>
              <a:ext cx="670560" cy="392430"/>
            </a:xfrm>
            <a:custGeom>
              <a:rect b="b" l="l" r="r" t="t"/>
              <a:pathLst>
                <a:path extrusionOk="0" h="392429" w="670560">
                  <a:moveTo>
                    <a:pt x="228511" y="0"/>
                  </a:moveTo>
                  <a:lnTo>
                    <a:pt x="268267" y="4009"/>
                  </a:lnTo>
                  <a:lnTo>
                    <a:pt x="256574" y="127285"/>
                  </a:lnTo>
                  <a:lnTo>
                    <a:pt x="247784" y="125531"/>
                  </a:lnTo>
                  <a:lnTo>
                    <a:pt x="237448" y="124278"/>
                  </a:lnTo>
                  <a:lnTo>
                    <a:pt x="225567" y="123526"/>
                  </a:lnTo>
                  <a:lnTo>
                    <a:pt x="212141" y="123276"/>
                  </a:lnTo>
                  <a:lnTo>
                    <a:pt x="192222" y="124497"/>
                  </a:lnTo>
                  <a:lnTo>
                    <a:pt x="150002" y="142819"/>
                  </a:lnTo>
                  <a:lnTo>
                    <a:pt x="131836" y="181813"/>
                  </a:lnTo>
                  <a:lnTo>
                    <a:pt x="130625" y="199112"/>
                  </a:lnTo>
                  <a:lnTo>
                    <a:pt x="130625" y="385195"/>
                  </a:lnTo>
                  <a:lnTo>
                    <a:pt x="0" y="385195"/>
                  </a:lnTo>
                  <a:lnTo>
                    <a:pt x="0" y="6681"/>
                  </a:lnTo>
                  <a:lnTo>
                    <a:pt x="97217" y="6681"/>
                  </a:lnTo>
                  <a:lnTo>
                    <a:pt x="117596" y="67150"/>
                  </a:lnTo>
                  <a:lnTo>
                    <a:pt x="123944" y="67150"/>
                  </a:lnTo>
                  <a:lnTo>
                    <a:pt x="155734" y="28532"/>
                  </a:lnTo>
                  <a:lnTo>
                    <a:pt x="198903" y="4635"/>
                  </a:lnTo>
                  <a:lnTo>
                    <a:pt x="213676" y="1158"/>
                  </a:lnTo>
                  <a:lnTo>
                    <a:pt x="228511" y="0"/>
                  </a:lnTo>
                  <a:close/>
                </a:path>
                <a:path extrusionOk="0" h="392429" w="670560">
                  <a:moveTo>
                    <a:pt x="503781" y="391877"/>
                  </a:moveTo>
                  <a:lnTo>
                    <a:pt x="459150" y="388735"/>
                  </a:lnTo>
                  <a:lnTo>
                    <a:pt x="419801" y="379307"/>
                  </a:lnTo>
                  <a:lnTo>
                    <a:pt x="356952" y="341598"/>
                  </a:lnTo>
                  <a:lnTo>
                    <a:pt x="317739" y="280670"/>
                  </a:lnTo>
                  <a:lnTo>
                    <a:pt x="307936" y="242219"/>
                  </a:lnTo>
                  <a:lnTo>
                    <a:pt x="304669" y="198444"/>
                  </a:lnTo>
                  <a:lnTo>
                    <a:pt x="307696" y="153291"/>
                  </a:lnTo>
                  <a:lnTo>
                    <a:pt x="316779" y="113712"/>
                  </a:lnTo>
                  <a:lnTo>
                    <a:pt x="353110" y="51281"/>
                  </a:lnTo>
                  <a:lnTo>
                    <a:pt x="411909" y="12820"/>
                  </a:lnTo>
                  <a:lnTo>
                    <a:pt x="449075" y="3205"/>
                  </a:lnTo>
                  <a:lnTo>
                    <a:pt x="491420" y="0"/>
                  </a:lnTo>
                  <a:lnTo>
                    <a:pt x="531750" y="2787"/>
                  </a:lnTo>
                  <a:lnTo>
                    <a:pt x="597815" y="25087"/>
                  </a:lnTo>
                  <a:lnTo>
                    <a:pt x="643939" y="69353"/>
                  </a:lnTo>
                  <a:lnTo>
                    <a:pt x="667241" y="133580"/>
                  </a:lnTo>
                  <a:lnTo>
                    <a:pt x="670154" y="173054"/>
                  </a:lnTo>
                  <a:lnTo>
                    <a:pt x="670154" y="231184"/>
                  </a:lnTo>
                  <a:lnTo>
                    <a:pt x="436631" y="231184"/>
                  </a:lnTo>
                  <a:lnTo>
                    <a:pt x="438583" y="246197"/>
                  </a:lnTo>
                  <a:lnTo>
                    <a:pt x="459849" y="280962"/>
                  </a:lnTo>
                  <a:lnTo>
                    <a:pt x="501599" y="297875"/>
                  </a:lnTo>
                  <a:lnTo>
                    <a:pt x="519483" y="299002"/>
                  </a:lnTo>
                  <a:lnTo>
                    <a:pt x="536344" y="298595"/>
                  </a:lnTo>
                  <a:lnTo>
                    <a:pt x="582791" y="292488"/>
                  </a:lnTo>
                  <a:lnTo>
                    <a:pt x="628863" y="277548"/>
                  </a:lnTo>
                  <a:lnTo>
                    <a:pt x="645432" y="270271"/>
                  </a:lnTo>
                  <a:lnTo>
                    <a:pt x="645432" y="364148"/>
                  </a:lnTo>
                  <a:lnTo>
                    <a:pt x="598201" y="382251"/>
                  </a:lnTo>
                  <a:lnTo>
                    <a:pt x="546042" y="390374"/>
                  </a:lnTo>
                  <a:lnTo>
                    <a:pt x="525705" y="391501"/>
                  </a:lnTo>
                  <a:lnTo>
                    <a:pt x="503781" y="39187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22" name="Google Shape;1522;p8"/>
            <p:cNvPicPr preferRelativeResize="0"/>
            <p:nvPr/>
          </p:nvPicPr>
          <p:blipFill rotWithShape="1">
            <a:blip r:embed="rId9">
              <a:alphaModFix/>
            </a:blip>
            <a:srcRect b="0" l="0" r="0" t="0"/>
            <a:stretch/>
          </p:blipFill>
          <p:spPr>
            <a:xfrm>
              <a:off x="2318973" y="4907708"/>
              <a:ext cx="137910" cy="85794"/>
            </a:xfrm>
            <a:prstGeom prst="rect">
              <a:avLst/>
            </a:prstGeom>
            <a:noFill/>
            <a:ln>
              <a:noFill/>
            </a:ln>
          </p:spPr>
        </p:pic>
        <p:sp>
          <p:nvSpPr>
            <p:cNvPr id="1523" name="Google Shape;1523;p8"/>
            <p:cNvSpPr/>
            <p:nvPr/>
          </p:nvSpPr>
          <p:spPr>
            <a:xfrm>
              <a:off x="2620097" y="4831672"/>
              <a:ext cx="365760" cy="392430"/>
            </a:xfrm>
            <a:custGeom>
              <a:rect b="b" l="l" r="r" t="t"/>
              <a:pathLst>
                <a:path extrusionOk="0" h="392429" w="365760">
                  <a:moveTo>
                    <a:pt x="199112" y="391877"/>
                  </a:moveTo>
                  <a:lnTo>
                    <a:pt x="154481" y="388735"/>
                  </a:lnTo>
                  <a:lnTo>
                    <a:pt x="115132" y="379307"/>
                  </a:lnTo>
                  <a:lnTo>
                    <a:pt x="52283" y="341598"/>
                  </a:lnTo>
                  <a:lnTo>
                    <a:pt x="13070" y="280670"/>
                  </a:lnTo>
                  <a:lnTo>
                    <a:pt x="3267" y="242219"/>
                  </a:lnTo>
                  <a:lnTo>
                    <a:pt x="0" y="198444"/>
                  </a:lnTo>
                  <a:lnTo>
                    <a:pt x="3027" y="153291"/>
                  </a:lnTo>
                  <a:lnTo>
                    <a:pt x="12110" y="113712"/>
                  </a:lnTo>
                  <a:lnTo>
                    <a:pt x="48441" y="51281"/>
                  </a:lnTo>
                  <a:lnTo>
                    <a:pt x="107240" y="12820"/>
                  </a:lnTo>
                  <a:lnTo>
                    <a:pt x="144406" y="3205"/>
                  </a:lnTo>
                  <a:lnTo>
                    <a:pt x="186751" y="0"/>
                  </a:lnTo>
                  <a:lnTo>
                    <a:pt x="227081" y="2787"/>
                  </a:lnTo>
                  <a:lnTo>
                    <a:pt x="293146" y="25087"/>
                  </a:lnTo>
                  <a:lnTo>
                    <a:pt x="339270" y="69353"/>
                  </a:lnTo>
                  <a:lnTo>
                    <a:pt x="362572" y="133580"/>
                  </a:lnTo>
                  <a:lnTo>
                    <a:pt x="365485" y="173054"/>
                  </a:lnTo>
                  <a:lnTo>
                    <a:pt x="365485" y="231184"/>
                  </a:lnTo>
                  <a:lnTo>
                    <a:pt x="131962" y="231184"/>
                  </a:lnTo>
                  <a:lnTo>
                    <a:pt x="133914" y="246197"/>
                  </a:lnTo>
                  <a:lnTo>
                    <a:pt x="155180" y="280962"/>
                  </a:lnTo>
                  <a:lnTo>
                    <a:pt x="196930" y="297875"/>
                  </a:lnTo>
                  <a:lnTo>
                    <a:pt x="214814" y="299002"/>
                  </a:lnTo>
                  <a:lnTo>
                    <a:pt x="231675" y="298595"/>
                  </a:lnTo>
                  <a:lnTo>
                    <a:pt x="278122" y="292488"/>
                  </a:lnTo>
                  <a:lnTo>
                    <a:pt x="324194" y="277548"/>
                  </a:lnTo>
                  <a:lnTo>
                    <a:pt x="340762" y="270271"/>
                  </a:lnTo>
                  <a:lnTo>
                    <a:pt x="340762" y="364148"/>
                  </a:lnTo>
                  <a:lnTo>
                    <a:pt x="293532" y="382251"/>
                  </a:lnTo>
                  <a:lnTo>
                    <a:pt x="241373" y="390374"/>
                  </a:lnTo>
                  <a:lnTo>
                    <a:pt x="221036" y="391501"/>
                  </a:lnTo>
                  <a:lnTo>
                    <a:pt x="199112" y="39187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24" name="Google Shape;1524;p8"/>
            <p:cNvPicPr preferRelativeResize="0"/>
            <p:nvPr/>
          </p:nvPicPr>
          <p:blipFill rotWithShape="1">
            <a:blip r:embed="rId9">
              <a:alphaModFix/>
            </a:blip>
            <a:srcRect b="0" l="0" r="0" t="0"/>
            <a:stretch/>
          </p:blipFill>
          <p:spPr>
            <a:xfrm>
              <a:off x="2741902" y="4907708"/>
              <a:ext cx="137910" cy="85794"/>
            </a:xfrm>
            <a:prstGeom prst="rect">
              <a:avLst/>
            </a:prstGeom>
            <a:noFill/>
            <a:ln>
              <a:noFill/>
            </a:ln>
          </p:spPr>
        </p:pic>
      </p:grpSp>
      <p:sp>
        <p:nvSpPr>
          <p:cNvPr id="1525" name="Google Shape;1525;p8"/>
          <p:cNvSpPr/>
          <p:nvPr/>
        </p:nvSpPr>
        <p:spPr>
          <a:xfrm>
            <a:off x="3059396" y="4831672"/>
            <a:ext cx="369570" cy="385445"/>
          </a:xfrm>
          <a:custGeom>
            <a:rect b="b" l="l" r="r" t="t"/>
            <a:pathLst>
              <a:path extrusionOk="0" h="385445" w="369570">
                <a:moveTo>
                  <a:pt x="238868" y="385195"/>
                </a:moveTo>
                <a:lnTo>
                  <a:pt x="238868" y="178733"/>
                </a:lnTo>
                <a:lnTo>
                  <a:pt x="238189" y="161016"/>
                </a:lnTo>
                <a:lnTo>
                  <a:pt x="228010" y="121772"/>
                </a:lnTo>
                <a:lnTo>
                  <a:pt x="193098" y="102563"/>
                </a:lnTo>
                <a:lnTo>
                  <a:pt x="177710" y="104212"/>
                </a:lnTo>
                <a:lnTo>
                  <a:pt x="145325" y="128955"/>
                </a:lnTo>
                <a:lnTo>
                  <a:pt x="131544" y="189779"/>
                </a:lnTo>
                <a:lnTo>
                  <a:pt x="130625" y="219491"/>
                </a:lnTo>
                <a:lnTo>
                  <a:pt x="130625" y="385195"/>
                </a:lnTo>
                <a:lnTo>
                  <a:pt x="0" y="385195"/>
                </a:lnTo>
                <a:lnTo>
                  <a:pt x="0" y="6681"/>
                </a:lnTo>
                <a:lnTo>
                  <a:pt x="98553" y="6681"/>
                </a:lnTo>
                <a:lnTo>
                  <a:pt x="114923" y="53453"/>
                </a:lnTo>
                <a:lnTo>
                  <a:pt x="122607" y="53453"/>
                </a:lnTo>
                <a:lnTo>
                  <a:pt x="154898" y="20880"/>
                </a:lnTo>
                <a:lnTo>
                  <a:pt x="200657" y="3340"/>
                </a:lnTo>
                <a:lnTo>
                  <a:pt x="236863" y="0"/>
                </a:lnTo>
                <a:lnTo>
                  <a:pt x="266523" y="2275"/>
                </a:lnTo>
                <a:lnTo>
                  <a:pt x="315383" y="20483"/>
                </a:lnTo>
                <a:lnTo>
                  <a:pt x="349856" y="56480"/>
                </a:lnTo>
                <a:lnTo>
                  <a:pt x="367311" y="107762"/>
                </a:lnTo>
                <a:lnTo>
                  <a:pt x="369493" y="138977"/>
                </a:lnTo>
                <a:lnTo>
                  <a:pt x="369493" y="385195"/>
                </a:lnTo>
                <a:lnTo>
                  <a:pt x="238868"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26" name="Google Shape;1526;p8"/>
          <p:cNvGrpSpPr/>
          <p:nvPr/>
        </p:nvGrpSpPr>
        <p:grpSpPr>
          <a:xfrm>
            <a:off x="3703145" y="4728441"/>
            <a:ext cx="376555" cy="488950"/>
            <a:chOff x="3703145" y="4728441"/>
            <a:chExt cx="376555" cy="488950"/>
          </a:xfrm>
        </p:grpSpPr>
        <p:sp>
          <p:nvSpPr>
            <p:cNvPr id="1527" name="Google Shape;1527;p8"/>
            <p:cNvSpPr/>
            <p:nvPr/>
          </p:nvSpPr>
          <p:spPr>
            <a:xfrm>
              <a:off x="3703145" y="4728441"/>
              <a:ext cx="376555" cy="488950"/>
            </a:xfrm>
            <a:custGeom>
              <a:rect b="b" l="l" r="r" t="t"/>
              <a:pathLst>
                <a:path extrusionOk="0" h="488950" w="376554">
                  <a:moveTo>
                    <a:pt x="0" y="0"/>
                  </a:moveTo>
                  <a:lnTo>
                    <a:pt x="170381" y="0"/>
                  </a:lnTo>
                  <a:lnTo>
                    <a:pt x="216954" y="1847"/>
                  </a:lnTo>
                  <a:lnTo>
                    <a:pt x="257117" y="7391"/>
                  </a:lnTo>
                  <a:lnTo>
                    <a:pt x="318212" y="29566"/>
                  </a:lnTo>
                  <a:lnTo>
                    <a:pt x="354418" y="67359"/>
                  </a:lnTo>
                  <a:lnTo>
                    <a:pt x="366487" y="121605"/>
                  </a:lnTo>
                  <a:lnTo>
                    <a:pt x="365172" y="141399"/>
                  </a:lnTo>
                  <a:lnTo>
                    <a:pt x="345440" y="191762"/>
                  </a:lnTo>
                  <a:lnTo>
                    <a:pt x="306352" y="223709"/>
                  </a:lnTo>
                  <a:lnTo>
                    <a:pt x="289982" y="229179"/>
                  </a:lnTo>
                  <a:lnTo>
                    <a:pt x="289982" y="232520"/>
                  </a:lnTo>
                  <a:lnTo>
                    <a:pt x="329153" y="248556"/>
                  </a:lnTo>
                  <a:lnTo>
                    <a:pt x="364712" y="287685"/>
                  </a:lnTo>
                  <a:lnTo>
                    <a:pt x="376175" y="345440"/>
                  </a:lnTo>
                  <a:lnTo>
                    <a:pt x="373054" y="376916"/>
                  </a:lnTo>
                  <a:lnTo>
                    <a:pt x="348081" y="429284"/>
                  </a:lnTo>
                  <a:lnTo>
                    <a:pt x="298992" y="466910"/>
                  </a:lnTo>
                  <a:lnTo>
                    <a:pt x="230923" y="486036"/>
                  </a:lnTo>
                  <a:lnTo>
                    <a:pt x="190092" y="488427"/>
                  </a:lnTo>
                  <a:lnTo>
                    <a:pt x="0" y="488427"/>
                  </a:lnTo>
                  <a:lnTo>
                    <a:pt x="0" y="0"/>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28" name="Google Shape;1528;p8"/>
            <p:cNvPicPr preferRelativeResize="0"/>
            <p:nvPr/>
          </p:nvPicPr>
          <p:blipFill rotWithShape="1">
            <a:blip r:embed="rId15">
              <a:alphaModFix/>
            </a:blip>
            <a:srcRect b="0" l="0" r="0" t="0"/>
            <a:stretch/>
          </p:blipFill>
          <p:spPr>
            <a:xfrm>
              <a:off x="3822277" y="4815502"/>
              <a:ext cx="124881" cy="113188"/>
            </a:xfrm>
            <a:prstGeom prst="rect">
              <a:avLst/>
            </a:prstGeom>
            <a:noFill/>
            <a:ln>
              <a:noFill/>
            </a:ln>
          </p:spPr>
        </p:pic>
        <p:pic>
          <p:nvPicPr>
            <p:cNvPr id="1529" name="Google Shape;1529;p8"/>
            <p:cNvPicPr preferRelativeResize="0"/>
            <p:nvPr/>
          </p:nvPicPr>
          <p:blipFill rotWithShape="1">
            <a:blip r:embed="rId16">
              <a:alphaModFix/>
            </a:blip>
            <a:srcRect b="0" l="0" r="0" t="0"/>
            <a:stretch/>
          </p:blipFill>
          <p:spPr>
            <a:xfrm>
              <a:off x="3822277" y="4999580"/>
              <a:ext cx="133901" cy="128222"/>
            </a:xfrm>
            <a:prstGeom prst="rect">
              <a:avLst/>
            </a:prstGeom>
            <a:noFill/>
            <a:ln>
              <a:noFill/>
            </a:ln>
          </p:spPr>
        </p:pic>
      </p:grpSp>
      <p:grpSp>
        <p:nvGrpSpPr>
          <p:cNvPr id="1530" name="Google Shape;1530;p8"/>
          <p:cNvGrpSpPr/>
          <p:nvPr/>
        </p:nvGrpSpPr>
        <p:grpSpPr>
          <a:xfrm>
            <a:off x="4140972" y="4673183"/>
            <a:ext cx="164637" cy="544266"/>
            <a:chOff x="4140972" y="4673183"/>
            <a:chExt cx="164637" cy="544266"/>
          </a:xfrm>
        </p:grpSpPr>
        <p:sp>
          <p:nvSpPr>
            <p:cNvPr id="1531" name="Google Shape;1531;p8"/>
            <p:cNvSpPr/>
            <p:nvPr/>
          </p:nvSpPr>
          <p:spPr>
            <a:xfrm>
              <a:off x="4157142" y="4838354"/>
              <a:ext cx="130810" cy="379095"/>
            </a:xfrm>
            <a:custGeom>
              <a:rect b="b" l="l" r="r" t="t"/>
              <a:pathLst>
                <a:path extrusionOk="0" h="379095" w="130810">
                  <a:moveTo>
                    <a:pt x="130625" y="378514"/>
                  </a:moveTo>
                  <a:lnTo>
                    <a:pt x="0" y="378514"/>
                  </a:lnTo>
                  <a:lnTo>
                    <a:pt x="0" y="0"/>
                  </a:lnTo>
                  <a:lnTo>
                    <a:pt x="130625" y="0"/>
                  </a:lnTo>
                  <a:lnTo>
                    <a:pt x="130625" y="378514"/>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32" name="Google Shape;1532;p8"/>
            <p:cNvPicPr preferRelativeResize="0"/>
            <p:nvPr/>
          </p:nvPicPr>
          <p:blipFill rotWithShape="1">
            <a:blip r:embed="rId17">
              <a:alphaModFix/>
            </a:blip>
            <a:srcRect b="0" l="0" r="0" t="0"/>
            <a:stretch/>
          </p:blipFill>
          <p:spPr>
            <a:xfrm>
              <a:off x="4140972" y="4673183"/>
              <a:ext cx="164637" cy="141251"/>
            </a:xfrm>
            <a:prstGeom prst="rect">
              <a:avLst/>
            </a:prstGeom>
            <a:noFill/>
            <a:ln>
              <a:noFill/>
            </a:ln>
          </p:spPr>
        </p:pic>
      </p:grpSp>
      <p:sp>
        <p:nvSpPr>
          <p:cNvPr id="1533" name="Google Shape;1533;p8"/>
          <p:cNvSpPr/>
          <p:nvPr/>
        </p:nvSpPr>
        <p:spPr>
          <a:xfrm>
            <a:off x="4373618" y="4831672"/>
            <a:ext cx="297815" cy="392430"/>
          </a:xfrm>
          <a:custGeom>
            <a:rect b="b" l="l" r="r" t="t"/>
            <a:pathLst>
              <a:path extrusionOk="0" h="392429" w="297814">
                <a:moveTo>
                  <a:pt x="297666" y="268935"/>
                </a:moveTo>
                <a:lnTo>
                  <a:pt x="287309" y="322305"/>
                </a:lnTo>
                <a:lnTo>
                  <a:pt x="256240" y="360807"/>
                </a:lnTo>
                <a:lnTo>
                  <a:pt x="205793" y="384110"/>
                </a:lnTo>
                <a:lnTo>
                  <a:pt x="137307" y="391877"/>
                </a:lnTo>
                <a:lnTo>
                  <a:pt x="116949" y="391595"/>
                </a:lnTo>
                <a:lnTo>
                  <a:pt x="64143" y="387367"/>
                </a:lnTo>
                <a:lnTo>
                  <a:pt x="16787" y="376374"/>
                </a:lnTo>
                <a:lnTo>
                  <a:pt x="668" y="370830"/>
                </a:lnTo>
                <a:lnTo>
                  <a:pt x="668" y="266262"/>
                </a:lnTo>
                <a:lnTo>
                  <a:pt x="16234" y="272652"/>
                </a:lnTo>
                <a:lnTo>
                  <a:pt x="32531" y="278456"/>
                </a:lnTo>
                <a:lnTo>
                  <a:pt x="84950" y="292112"/>
                </a:lnTo>
                <a:lnTo>
                  <a:pt x="131962" y="296998"/>
                </a:lnTo>
                <a:lnTo>
                  <a:pt x="150524" y="295787"/>
                </a:lnTo>
                <a:lnTo>
                  <a:pt x="163783" y="292154"/>
                </a:lnTo>
                <a:lnTo>
                  <a:pt x="171738" y="286098"/>
                </a:lnTo>
                <a:lnTo>
                  <a:pt x="174390" y="277621"/>
                </a:lnTo>
                <a:lnTo>
                  <a:pt x="174390" y="270940"/>
                </a:lnTo>
                <a:lnTo>
                  <a:pt x="139353" y="248180"/>
                </a:lnTo>
                <a:lnTo>
                  <a:pt x="93542" y="229179"/>
                </a:lnTo>
                <a:lnTo>
                  <a:pt x="69447" y="218123"/>
                </a:lnTo>
                <a:lnTo>
                  <a:pt x="33032" y="193819"/>
                </a:lnTo>
                <a:lnTo>
                  <a:pt x="5178" y="149710"/>
                </a:lnTo>
                <a:lnTo>
                  <a:pt x="0" y="111583"/>
                </a:lnTo>
                <a:lnTo>
                  <a:pt x="2547" y="86652"/>
                </a:lnTo>
                <a:lnTo>
                  <a:pt x="22926" y="45560"/>
                </a:lnTo>
                <a:lnTo>
                  <a:pt x="63245" y="16537"/>
                </a:lnTo>
                <a:lnTo>
                  <a:pt x="120874" y="1837"/>
                </a:lnTo>
                <a:lnTo>
                  <a:pt x="156015" y="0"/>
                </a:lnTo>
                <a:lnTo>
                  <a:pt x="174442" y="511"/>
                </a:lnTo>
                <a:lnTo>
                  <a:pt x="226339" y="8185"/>
                </a:lnTo>
                <a:lnTo>
                  <a:pt x="277109" y="24690"/>
                </a:lnTo>
                <a:lnTo>
                  <a:pt x="294659" y="32071"/>
                </a:lnTo>
                <a:lnTo>
                  <a:pt x="259246" y="116260"/>
                </a:lnTo>
                <a:lnTo>
                  <a:pt x="246029" y="110633"/>
                </a:lnTo>
                <a:lnTo>
                  <a:pt x="232437" y="105444"/>
                </a:lnTo>
                <a:lnTo>
                  <a:pt x="190259" y="92801"/>
                </a:lnTo>
                <a:lnTo>
                  <a:pt x="156684" y="88197"/>
                </a:lnTo>
                <a:lnTo>
                  <a:pt x="142652" y="89178"/>
                </a:lnTo>
                <a:lnTo>
                  <a:pt x="132630" y="92122"/>
                </a:lnTo>
                <a:lnTo>
                  <a:pt x="126616" y="97029"/>
                </a:lnTo>
                <a:lnTo>
                  <a:pt x="124612" y="103899"/>
                </a:lnTo>
                <a:lnTo>
                  <a:pt x="124612" y="110358"/>
                </a:lnTo>
                <a:lnTo>
                  <a:pt x="157560" y="130834"/>
                </a:lnTo>
                <a:lnTo>
                  <a:pt x="200448" y="148332"/>
                </a:lnTo>
                <a:lnTo>
                  <a:pt x="219063" y="156475"/>
                </a:lnTo>
                <a:lnTo>
                  <a:pt x="259748" y="180403"/>
                </a:lnTo>
                <a:lnTo>
                  <a:pt x="288479" y="217319"/>
                </a:lnTo>
                <a:lnTo>
                  <a:pt x="297092" y="254309"/>
                </a:lnTo>
                <a:lnTo>
                  <a:pt x="297666" y="26893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4" name="Google Shape;1534;p8"/>
          <p:cNvSpPr/>
          <p:nvPr/>
        </p:nvSpPr>
        <p:spPr>
          <a:xfrm>
            <a:off x="4743765" y="4831672"/>
            <a:ext cx="369570" cy="385445"/>
          </a:xfrm>
          <a:custGeom>
            <a:rect b="b" l="l" r="r" t="t"/>
            <a:pathLst>
              <a:path extrusionOk="0" h="385445" w="369570">
                <a:moveTo>
                  <a:pt x="238868" y="385195"/>
                </a:moveTo>
                <a:lnTo>
                  <a:pt x="238868" y="178733"/>
                </a:lnTo>
                <a:lnTo>
                  <a:pt x="238189" y="161016"/>
                </a:lnTo>
                <a:lnTo>
                  <a:pt x="228010" y="121772"/>
                </a:lnTo>
                <a:lnTo>
                  <a:pt x="193099" y="102563"/>
                </a:lnTo>
                <a:lnTo>
                  <a:pt x="177710" y="104212"/>
                </a:lnTo>
                <a:lnTo>
                  <a:pt x="145325" y="128955"/>
                </a:lnTo>
                <a:lnTo>
                  <a:pt x="131544" y="189779"/>
                </a:lnTo>
                <a:lnTo>
                  <a:pt x="130625" y="219491"/>
                </a:lnTo>
                <a:lnTo>
                  <a:pt x="130625" y="385195"/>
                </a:lnTo>
                <a:lnTo>
                  <a:pt x="0" y="385195"/>
                </a:lnTo>
                <a:lnTo>
                  <a:pt x="0" y="6681"/>
                </a:lnTo>
                <a:lnTo>
                  <a:pt x="98553" y="6681"/>
                </a:lnTo>
                <a:lnTo>
                  <a:pt x="114923" y="53453"/>
                </a:lnTo>
                <a:lnTo>
                  <a:pt x="122607" y="53453"/>
                </a:lnTo>
                <a:lnTo>
                  <a:pt x="154898" y="20880"/>
                </a:lnTo>
                <a:lnTo>
                  <a:pt x="200657" y="3340"/>
                </a:lnTo>
                <a:lnTo>
                  <a:pt x="236863" y="0"/>
                </a:lnTo>
                <a:lnTo>
                  <a:pt x="266523" y="2275"/>
                </a:lnTo>
                <a:lnTo>
                  <a:pt x="315383" y="20483"/>
                </a:lnTo>
                <a:lnTo>
                  <a:pt x="349856" y="56480"/>
                </a:lnTo>
                <a:lnTo>
                  <a:pt x="367311" y="107762"/>
                </a:lnTo>
                <a:lnTo>
                  <a:pt x="369493" y="138977"/>
                </a:lnTo>
                <a:lnTo>
                  <a:pt x="369493" y="385195"/>
                </a:lnTo>
                <a:lnTo>
                  <a:pt x="238868"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35" name="Google Shape;1535;p8"/>
          <p:cNvGrpSpPr/>
          <p:nvPr/>
        </p:nvGrpSpPr>
        <p:grpSpPr>
          <a:xfrm>
            <a:off x="5186603" y="4673183"/>
            <a:ext cx="164636" cy="544266"/>
            <a:chOff x="5186603" y="4673183"/>
            <a:chExt cx="164636" cy="544266"/>
          </a:xfrm>
        </p:grpSpPr>
        <p:sp>
          <p:nvSpPr>
            <p:cNvPr id="1536" name="Google Shape;1536;p8"/>
            <p:cNvSpPr/>
            <p:nvPr/>
          </p:nvSpPr>
          <p:spPr>
            <a:xfrm>
              <a:off x="5202774" y="4838354"/>
              <a:ext cx="130810" cy="379095"/>
            </a:xfrm>
            <a:custGeom>
              <a:rect b="b" l="l" r="r" t="t"/>
              <a:pathLst>
                <a:path extrusionOk="0" h="379095" w="130810">
                  <a:moveTo>
                    <a:pt x="130626" y="378514"/>
                  </a:moveTo>
                  <a:lnTo>
                    <a:pt x="0" y="378514"/>
                  </a:lnTo>
                  <a:lnTo>
                    <a:pt x="0" y="0"/>
                  </a:lnTo>
                  <a:lnTo>
                    <a:pt x="130626" y="0"/>
                  </a:lnTo>
                  <a:lnTo>
                    <a:pt x="130626" y="378514"/>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37" name="Google Shape;1537;p8"/>
            <p:cNvPicPr preferRelativeResize="0"/>
            <p:nvPr/>
          </p:nvPicPr>
          <p:blipFill rotWithShape="1">
            <a:blip r:embed="rId17">
              <a:alphaModFix/>
            </a:blip>
            <a:srcRect b="0" l="0" r="0" t="0"/>
            <a:stretch/>
          </p:blipFill>
          <p:spPr>
            <a:xfrm>
              <a:off x="5186603" y="4673183"/>
              <a:ext cx="164636" cy="141251"/>
            </a:xfrm>
            <a:prstGeom prst="rect">
              <a:avLst/>
            </a:prstGeom>
            <a:noFill/>
            <a:ln>
              <a:noFill/>
            </a:ln>
          </p:spPr>
        </p:pic>
      </p:grpSp>
      <p:sp>
        <p:nvSpPr>
          <p:cNvPr id="1538" name="Google Shape;1538;p8"/>
          <p:cNvSpPr/>
          <p:nvPr/>
        </p:nvSpPr>
        <p:spPr>
          <a:xfrm>
            <a:off x="5419249" y="4831672"/>
            <a:ext cx="297815" cy="392430"/>
          </a:xfrm>
          <a:custGeom>
            <a:rect b="b" l="l" r="r" t="t"/>
            <a:pathLst>
              <a:path extrusionOk="0" h="392429" w="297814">
                <a:moveTo>
                  <a:pt x="297666" y="268935"/>
                </a:moveTo>
                <a:lnTo>
                  <a:pt x="287310" y="322305"/>
                </a:lnTo>
                <a:lnTo>
                  <a:pt x="256240" y="360807"/>
                </a:lnTo>
                <a:lnTo>
                  <a:pt x="205794" y="384110"/>
                </a:lnTo>
                <a:lnTo>
                  <a:pt x="137307" y="391877"/>
                </a:lnTo>
                <a:lnTo>
                  <a:pt x="116949" y="391595"/>
                </a:lnTo>
                <a:lnTo>
                  <a:pt x="64143" y="387367"/>
                </a:lnTo>
                <a:lnTo>
                  <a:pt x="16787" y="376374"/>
                </a:lnTo>
                <a:lnTo>
                  <a:pt x="668" y="370830"/>
                </a:lnTo>
                <a:lnTo>
                  <a:pt x="668" y="266262"/>
                </a:lnTo>
                <a:lnTo>
                  <a:pt x="16234" y="272652"/>
                </a:lnTo>
                <a:lnTo>
                  <a:pt x="32531" y="278456"/>
                </a:lnTo>
                <a:lnTo>
                  <a:pt x="84950" y="292112"/>
                </a:lnTo>
                <a:lnTo>
                  <a:pt x="131962" y="296998"/>
                </a:lnTo>
                <a:lnTo>
                  <a:pt x="150524" y="295787"/>
                </a:lnTo>
                <a:lnTo>
                  <a:pt x="163783" y="292154"/>
                </a:lnTo>
                <a:lnTo>
                  <a:pt x="171738" y="286098"/>
                </a:lnTo>
                <a:lnTo>
                  <a:pt x="174390" y="277621"/>
                </a:lnTo>
                <a:lnTo>
                  <a:pt x="174390" y="270940"/>
                </a:lnTo>
                <a:lnTo>
                  <a:pt x="139353" y="248180"/>
                </a:lnTo>
                <a:lnTo>
                  <a:pt x="93543" y="229179"/>
                </a:lnTo>
                <a:lnTo>
                  <a:pt x="69447" y="218123"/>
                </a:lnTo>
                <a:lnTo>
                  <a:pt x="33032" y="193819"/>
                </a:lnTo>
                <a:lnTo>
                  <a:pt x="5178" y="149710"/>
                </a:lnTo>
                <a:lnTo>
                  <a:pt x="0" y="111583"/>
                </a:lnTo>
                <a:lnTo>
                  <a:pt x="2547" y="86652"/>
                </a:lnTo>
                <a:lnTo>
                  <a:pt x="22926" y="45560"/>
                </a:lnTo>
                <a:lnTo>
                  <a:pt x="63245" y="16537"/>
                </a:lnTo>
                <a:lnTo>
                  <a:pt x="120874" y="1837"/>
                </a:lnTo>
                <a:lnTo>
                  <a:pt x="156016" y="0"/>
                </a:lnTo>
                <a:lnTo>
                  <a:pt x="174442" y="511"/>
                </a:lnTo>
                <a:lnTo>
                  <a:pt x="226340" y="8185"/>
                </a:lnTo>
                <a:lnTo>
                  <a:pt x="277110" y="24690"/>
                </a:lnTo>
                <a:lnTo>
                  <a:pt x="294659" y="32071"/>
                </a:lnTo>
                <a:lnTo>
                  <a:pt x="259247" y="116260"/>
                </a:lnTo>
                <a:lnTo>
                  <a:pt x="246030" y="110633"/>
                </a:lnTo>
                <a:lnTo>
                  <a:pt x="232437" y="105444"/>
                </a:lnTo>
                <a:lnTo>
                  <a:pt x="190259" y="92801"/>
                </a:lnTo>
                <a:lnTo>
                  <a:pt x="156684" y="88197"/>
                </a:lnTo>
                <a:lnTo>
                  <a:pt x="142653" y="89178"/>
                </a:lnTo>
                <a:lnTo>
                  <a:pt x="132630" y="92122"/>
                </a:lnTo>
                <a:lnTo>
                  <a:pt x="126617" y="97029"/>
                </a:lnTo>
                <a:lnTo>
                  <a:pt x="124612" y="103899"/>
                </a:lnTo>
                <a:lnTo>
                  <a:pt x="124612" y="110358"/>
                </a:lnTo>
                <a:lnTo>
                  <a:pt x="157561" y="130834"/>
                </a:lnTo>
                <a:lnTo>
                  <a:pt x="200448" y="148332"/>
                </a:lnTo>
                <a:lnTo>
                  <a:pt x="219063" y="156475"/>
                </a:lnTo>
                <a:lnTo>
                  <a:pt x="259748" y="180403"/>
                </a:lnTo>
                <a:lnTo>
                  <a:pt x="288479" y="217319"/>
                </a:lnTo>
                <a:lnTo>
                  <a:pt x="297092" y="254309"/>
                </a:lnTo>
                <a:lnTo>
                  <a:pt x="297666" y="26893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39" name="Google Shape;1539;p8"/>
          <p:cNvGrpSpPr/>
          <p:nvPr/>
        </p:nvGrpSpPr>
        <p:grpSpPr>
          <a:xfrm>
            <a:off x="5967121" y="4697037"/>
            <a:ext cx="800100" cy="527050"/>
            <a:chOff x="5967121" y="4697037"/>
            <a:chExt cx="800100" cy="527050"/>
          </a:xfrm>
        </p:grpSpPr>
        <p:sp>
          <p:nvSpPr>
            <p:cNvPr id="1540" name="Google Shape;1540;p8"/>
            <p:cNvSpPr/>
            <p:nvPr/>
          </p:nvSpPr>
          <p:spPr>
            <a:xfrm>
              <a:off x="5967121" y="4697037"/>
              <a:ext cx="800100" cy="527050"/>
            </a:xfrm>
            <a:custGeom>
              <a:rect b="b" l="l" r="r" t="t"/>
              <a:pathLst>
                <a:path extrusionOk="0" h="527050" w="800100">
                  <a:moveTo>
                    <a:pt x="126616" y="307020"/>
                  </a:moveTo>
                  <a:lnTo>
                    <a:pt x="148582" y="273445"/>
                  </a:lnTo>
                  <a:lnTo>
                    <a:pt x="251897" y="141316"/>
                  </a:lnTo>
                  <a:lnTo>
                    <a:pt x="397556" y="141316"/>
                  </a:lnTo>
                  <a:lnTo>
                    <a:pt x="266262" y="302343"/>
                  </a:lnTo>
                  <a:lnTo>
                    <a:pt x="405908" y="519830"/>
                  </a:lnTo>
                  <a:lnTo>
                    <a:pt x="256574" y="519830"/>
                  </a:lnTo>
                  <a:lnTo>
                    <a:pt x="173722" y="384193"/>
                  </a:lnTo>
                  <a:lnTo>
                    <a:pt x="131293" y="416599"/>
                  </a:lnTo>
                  <a:lnTo>
                    <a:pt x="131293" y="519830"/>
                  </a:lnTo>
                  <a:lnTo>
                    <a:pt x="0" y="519830"/>
                  </a:lnTo>
                  <a:lnTo>
                    <a:pt x="0" y="0"/>
                  </a:lnTo>
                  <a:lnTo>
                    <a:pt x="131293" y="0"/>
                  </a:lnTo>
                  <a:lnTo>
                    <a:pt x="131293" y="204457"/>
                  </a:lnTo>
                  <a:lnTo>
                    <a:pt x="130834" y="230536"/>
                  </a:lnTo>
                  <a:lnTo>
                    <a:pt x="129456" y="256323"/>
                  </a:lnTo>
                  <a:lnTo>
                    <a:pt x="127159" y="281818"/>
                  </a:lnTo>
                  <a:lnTo>
                    <a:pt x="123944" y="307020"/>
                  </a:lnTo>
                  <a:lnTo>
                    <a:pt x="126616" y="307020"/>
                  </a:lnTo>
                  <a:close/>
                </a:path>
                <a:path extrusionOk="0" h="527050" w="800100">
                  <a:moveTo>
                    <a:pt x="633733" y="526512"/>
                  </a:moveTo>
                  <a:lnTo>
                    <a:pt x="589102" y="523369"/>
                  </a:lnTo>
                  <a:lnTo>
                    <a:pt x="549753" y="513942"/>
                  </a:lnTo>
                  <a:lnTo>
                    <a:pt x="486904" y="476233"/>
                  </a:lnTo>
                  <a:lnTo>
                    <a:pt x="447692" y="415304"/>
                  </a:lnTo>
                  <a:lnTo>
                    <a:pt x="437888" y="376854"/>
                  </a:lnTo>
                  <a:lnTo>
                    <a:pt x="434621" y="333079"/>
                  </a:lnTo>
                  <a:lnTo>
                    <a:pt x="437648" y="287925"/>
                  </a:lnTo>
                  <a:lnTo>
                    <a:pt x="446731" y="248347"/>
                  </a:lnTo>
                  <a:lnTo>
                    <a:pt x="483063" y="185916"/>
                  </a:lnTo>
                  <a:lnTo>
                    <a:pt x="541861" y="147455"/>
                  </a:lnTo>
                  <a:lnTo>
                    <a:pt x="579028" y="137839"/>
                  </a:lnTo>
                  <a:lnTo>
                    <a:pt x="621372" y="134634"/>
                  </a:lnTo>
                  <a:lnTo>
                    <a:pt x="661702" y="137422"/>
                  </a:lnTo>
                  <a:lnTo>
                    <a:pt x="727767" y="159722"/>
                  </a:lnTo>
                  <a:lnTo>
                    <a:pt x="773891" y="203988"/>
                  </a:lnTo>
                  <a:lnTo>
                    <a:pt x="797193" y="268215"/>
                  </a:lnTo>
                  <a:lnTo>
                    <a:pt x="800106" y="307688"/>
                  </a:lnTo>
                  <a:lnTo>
                    <a:pt x="800106" y="365819"/>
                  </a:lnTo>
                  <a:lnTo>
                    <a:pt x="566583" y="365819"/>
                  </a:lnTo>
                  <a:lnTo>
                    <a:pt x="568535" y="380831"/>
                  </a:lnTo>
                  <a:lnTo>
                    <a:pt x="589802" y="415597"/>
                  </a:lnTo>
                  <a:lnTo>
                    <a:pt x="631551" y="432510"/>
                  </a:lnTo>
                  <a:lnTo>
                    <a:pt x="649435" y="433637"/>
                  </a:lnTo>
                  <a:lnTo>
                    <a:pt x="666296" y="433230"/>
                  </a:lnTo>
                  <a:lnTo>
                    <a:pt x="712744" y="427123"/>
                  </a:lnTo>
                  <a:lnTo>
                    <a:pt x="758815" y="412183"/>
                  </a:lnTo>
                  <a:lnTo>
                    <a:pt x="775384" y="404906"/>
                  </a:lnTo>
                  <a:lnTo>
                    <a:pt x="775384" y="498783"/>
                  </a:lnTo>
                  <a:lnTo>
                    <a:pt x="728153" y="516886"/>
                  </a:lnTo>
                  <a:lnTo>
                    <a:pt x="675994" y="525008"/>
                  </a:lnTo>
                  <a:lnTo>
                    <a:pt x="655657" y="526136"/>
                  </a:lnTo>
                  <a:lnTo>
                    <a:pt x="633733" y="526512"/>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41" name="Google Shape;1541;p8"/>
            <p:cNvPicPr preferRelativeResize="0"/>
            <p:nvPr/>
          </p:nvPicPr>
          <p:blipFill rotWithShape="1">
            <a:blip r:embed="rId9">
              <a:alphaModFix/>
            </a:blip>
            <a:srcRect b="0" l="0" r="0" t="0"/>
            <a:stretch/>
          </p:blipFill>
          <p:spPr>
            <a:xfrm>
              <a:off x="6523547" y="4907708"/>
              <a:ext cx="137910" cy="85794"/>
            </a:xfrm>
            <a:prstGeom prst="rect">
              <a:avLst/>
            </a:prstGeom>
            <a:noFill/>
            <a:ln>
              <a:noFill/>
            </a:ln>
          </p:spPr>
        </p:pic>
      </p:grpSp>
      <p:grpSp>
        <p:nvGrpSpPr>
          <p:cNvPr id="1542" name="Google Shape;1542;p8"/>
          <p:cNvGrpSpPr/>
          <p:nvPr/>
        </p:nvGrpSpPr>
        <p:grpSpPr>
          <a:xfrm>
            <a:off x="7026449" y="4728441"/>
            <a:ext cx="831850" cy="495300"/>
            <a:chOff x="7026449" y="4728441"/>
            <a:chExt cx="831850" cy="495300"/>
          </a:xfrm>
        </p:grpSpPr>
        <p:sp>
          <p:nvSpPr>
            <p:cNvPr id="1543" name="Google Shape;1543;p8"/>
            <p:cNvSpPr/>
            <p:nvPr/>
          </p:nvSpPr>
          <p:spPr>
            <a:xfrm>
              <a:off x="7026449" y="4728441"/>
              <a:ext cx="831850" cy="495300"/>
            </a:xfrm>
            <a:custGeom>
              <a:rect b="b" l="l" r="r" t="t"/>
              <a:pathLst>
                <a:path extrusionOk="0" h="495300" w="831850">
                  <a:moveTo>
                    <a:pt x="414595" y="233856"/>
                  </a:moveTo>
                  <a:lnTo>
                    <a:pt x="410387" y="291485"/>
                  </a:lnTo>
                  <a:lnTo>
                    <a:pt x="397765" y="342099"/>
                  </a:lnTo>
                  <a:lnTo>
                    <a:pt x="376729" y="385696"/>
                  </a:lnTo>
                  <a:lnTo>
                    <a:pt x="347277" y="422278"/>
                  </a:lnTo>
                  <a:lnTo>
                    <a:pt x="310205" y="451218"/>
                  </a:lnTo>
                  <a:lnTo>
                    <a:pt x="266304" y="471889"/>
                  </a:lnTo>
                  <a:lnTo>
                    <a:pt x="215576" y="484292"/>
                  </a:lnTo>
                  <a:lnTo>
                    <a:pt x="158020" y="488427"/>
                  </a:lnTo>
                  <a:lnTo>
                    <a:pt x="0" y="488427"/>
                  </a:lnTo>
                  <a:lnTo>
                    <a:pt x="0" y="0"/>
                  </a:lnTo>
                  <a:lnTo>
                    <a:pt x="169045" y="0"/>
                  </a:lnTo>
                  <a:lnTo>
                    <a:pt x="224492" y="3758"/>
                  </a:lnTo>
                  <a:lnTo>
                    <a:pt x="273237" y="15033"/>
                  </a:lnTo>
                  <a:lnTo>
                    <a:pt x="315279" y="33825"/>
                  </a:lnTo>
                  <a:lnTo>
                    <a:pt x="350618" y="60134"/>
                  </a:lnTo>
                  <a:lnTo>
                    <a:pt x="378608" y="93542"/>
                  </a:lnTo>
                  <a:lnTo>
                    <a:pt x="398601" y="133632"/>
                  </a:lnTo>
                  <a:lnTo>
                    <a:pt x="410596" y="180403"/>
                  </a:lnTo>
                  <a:lnTo>
                    <a:pt x="414595" y="233856"/>
                  </a:lnTo>
                  <a:close/>
                </a:path>
                <a:path extrusionOk="0" h="495300" w="831850">
                  <a:moveTo>
                    <a:pt x="277621" y="238534"/>
                  </a:moveTo>
                  <a:lnTo>
                    <a:pt x="270981" y="180069"/>
                  </a:lnTo>
                  <a:lnTo>
                    <a:pt x="251062" y="138977"/>
                  </a:lnTo>
                  <a:lnTo>
                    <a:pt x="217612" y="114673"/>
                  </a:lnTo>
                  <a:lnTo>
                    <a:pt x="170381" y="106572"/>
                  </a:lnTo>
                  <a:lnTo>
                    <a:pt x="131962" y="106572"/>
                  </a:lnTo>
                  <a:lnTo>
                    <a:pt x="131962" y="380184"/>
                  </a:lnTo>
                  <a:lnTo>
                    <a:pt x="161361" y="380184"/>
                  </a:lnTo>
                  <a:lnTo>
                    <a:pt x="213478" y="371456"/>
                  </a:lnTo>
                  <a:lnTo>
                    <a:pt x="249558" y="345273"/>
                  </a:lnTo>
                  <a:lnTo>
                    <a:pt x="270606" y="301132"/>
                  </a:lnTo>
                  <a:lnTo>
                    <a:pt x="277621" y="238534"/>
                  </a:lnTo>
                  <a:close/>
                </a:path>
                <a:path extrusionOk="0" h="495300" w="831850">
                  <a:moveTo>
                    <a:pt x="741306" y="488427"/>
                  </a:moveTo>
                  <a:lnTo>
                    <a:pt x="716250" y="438314"/>
                  </a:lnTo>
                  <a:lnTo>
                    <a:pt x="713577" y="438314"/>
                  </a:lnTo>
                  <a:lnTo>
                    <a:pt x="700318" y="453390"/>
                  </a:lnTo>
                  <a:lnTo>
                    <a:pt x="686934" y="465876"/>
                  </a:lnTo>
                  <a:lnTo>
                    <a:pt x="645090" y="488343"/>
                  </a:lnTo>
                  <a:lnTo>
                    <a:pt x="588964" y="495108"/>
                  </a:lnTo>
                  <a:lnTo>
                    <a:pt x="563658" y="493104"/>
                  </a:lnTo>
                  <a:lnTo>
                    <a:pt x="521563" y="477068"/>
                  </a:lnTo>
                  <a:lnTo>
                    <a:pt x="491329" y="445372"/>
                  </a:lnTo>
                  <a:lnTo>
                    <a:pt x="475962" y="400271"/>
                  </a:lnTo>
                  <a:lnTo>
                    <a:pt x="474041" y="372834"/>
                  </a:lnTo>
                  <a:lnTo>
                    <a:pt x="476672" y="344531"/>
                  </a:lnTo>
                  <a:lnTo>
                    <a:pt x="497719" y="299514"/>
                  </a:lnTo>
                  <a:lnTo>
                    <a:pt x="539541" y="269635"/>
                  </a:lnTo>
                  <a:lnTo>
                    <a:pt x="600511" y="253014"/>
                  </a:lnTo>
                  <a:lnTo>
                    <a:pt x="701216" y="247554"/>
                  </a:lnTo>
                  <a:lnTo>
                    <a:pt x="701216" y="242208"/>
                  </a:lnTo>
                  <a:lnTo>
                    <a:pt x="698334" y="221746"/>
                  </a:lnTo>
                  <a:lnTo>
                    <a:pt x="689690" y="207130"/>
                  </a:lnTo>
                  <a:lnTo>
                    <a:pt x="675283" y="198360"/>
                  </a:lnTo>
                  <a:lnTo>
                    <a:pt x="655112" y="195437"/>
                  </a:lnTo>
                  <a:lnTo>
                    <a:pt x="633001" y="197191"/>
                  </a:lnTo>
                  <a:lnTo>
                    <a:pt x="608091" y="202453"/>
                  </a:lnTo>
                  <a:lnTo>
                    <a:pt x="580383" y="211223"/>
                  </a:lnTo>
                  <a:lnTo>
                    <a:pt x="549877" y="223500"/>
                  </a:lnTo>
                  <a:lnTo>
                    <a:pt x="512126" y="137307"/>
                  </a:lnTo>
                  <a:lnTo>
                    <a:pt x="547371" y="122399"/>
                  </a:lnTo>
                  <a:lnTo>
                    <a:pt x="586960" y="111750"/>
                  </a:lnTo>
                  <a:lnTo>
                    <a:pt x="630892" y="105360"/>
                  </a:lnTo>
                  <a:lnTo>
                    <a:pt x="679167" y="103231"/>
                  </a:lnTo>
                  <a:lnTo>
                    <a:pt x="713525" y="105486"/>
                  </a:lnTo>
                  <a:lnTo>
                    <a:pt x="769901" y="123526"/>
                  </a:lnTo>
                  <a:lnTo>
                    <a:pt x="809385" y="159148"/>
                  </a:lnTo>
                  <a:lnTo>
                    <a:pt x="829347" y="209594"/>
                  </a:lnTo>
                  <a:lnTo>
                    <a:pt x="831842" y="240204"/>
                  </a:lnTo>
                  <a:lnTo>
                    <a:pt x="831842" y="488427"/>
                  </a:lnTo>
                  <a:lnTo>
                    <a:pt x="741306" y="48842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44" name="Google Shape;1544;p8"/>
            <p:cNvPicPr preferRelativeResize="0"/>
            <p:nvPr/>
          </p:nvPicPr>
          <p:blipFill rotWithShape="1">
            <a:blip r:embed="rId12">
              <a:alphaModFix/>
            </a:blip>
            <a:srcRect b="0" l="0" r="0" t="0"/>
            <a:stretch/>
          </p:blipFill>
          <p:spPr>
            <a:xfrm>
              <a:off x="7620959" y="5034993"/>
              <a:ext cx="120204" cy="109179"/>
            </a:xfrm>
            <a:prstGeom prst="rect">
              <a:avLst/>
            </a:prstGeom>
            <a:noFill/>
            <a:ln>
              <a:noFill/>
            </a:ln>
          </p:spPr>
        </p:pic>
      </p:grpSp>
      <p:sp>
        <p:nvSpPr>
          <p:cNvPr id="1545" name="Google Shape;1545;p8"/>
          <p:cNvSpPr/>
          <p:nvPr/>
        </p:nvSpPr>
        <p:spPr>
          <a:xfrm>
            <a:off x="7947139" y="4697037"/>
            <a:ext cx="130810" cy="520065"/>
          </a:xfrm>
          <a:custGeom>
            <a:rect b="b" l="l" r="r" t="t"/>
            <a:pathLst>
              <a:path extrusionOk="0" h="520064" w="130809">
                <a:moveTo>
                  <a:pt x="130625" y="519830"/>
                </a:moveTo>
                <a:lnTo>
                  <a:pt x="0" y="519830"/>
                </a:lnTo>
                <a:lnTo>
                  <a:pt x="0" y="0"/>
                </a:lnTo>
                <a:lnTo>
                  <a:pt x="130625" y="0"/>
                </a:lnTo>
                <a:lnTo>
                  <a:pt x="130625" y="519830"/>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46" name="Google Shape;1546;p8"/>
          <p:cNvGrpSpPr/>
          <p:nvPr/>
        </p:nvGrpSpPr>
        <p:grpSpPr>
          <a:xfrm>
            <a:off x="8147912" y="4831672"/>
            <a:ext cx="358140" cy="392430"/>
            <a:chOff x="8147912" y="4831672"/>
            <a:chExt cx="358140" cy="392430"/>
          </a:xfrm>
        </p:grpSpPr>
        <p:sp>
          <p:nvSpPr>
            <p:cNvPr id="1547" name="Google Shape;1547;p8"/>
            <p:cNvSpPr/>
            <p:nvPr/>
          </p:nvSpPr>
          <p:spPr>
            <a:xfrm>
              <a:off x="8147912" y="4831672"/>
              <a:ext cx="358140" cy="392430"/>
            </a:xfrm>
            <a:custGeom>
              <a:rect b="b" l="l" r="r" t="t"/>
              <a:pathLst>
                <a:path extrusionOk="0" h="392429" w="358140">
                  <a:moveTo>
                    <a:pt x="267265" y="385195"/>
                  </a:moveTo>
                  <a:lnTo>
                    <a:pt x="242209" y="335083"/>
                  </a:lnTo>
                  <a:lnTo>
                    <a:pt x="239536" y="335083"/>
                  </a:lnTo>
                  <a:lnTo>
                    <a:pt x="226277" y="350159"/>
                  </a:lnTo>
                  <a:lnTo>
                    <a:pt x="212893" y="362645"/>
                  </a:lnTo>
                  <a:lnTo>
                    <a:pt x="171049" y="385112"/>
                  </a:lnTo>
                  <a:lnTo>
                    <a:pt x="114923" y="391877"/>
                  </a:lnTo>
                  <a:lnTo>
                    <a:pt x="89617" y="389872"/>
                  </a:lnTo>
                  <a:lnTo>
                    <a:pt x="47522" y="373837"/>
                  </a:lnTo>
                  <a:lnTo>
                    <a:pt x="17288" y="342141"/>
                  </a:lnTo>
                  <a:lnTo>
                    <a:pt x="1920" y="297040"/>
                  </a:lnTo>
                  <a:lnTo>
                    <a:pt x="0" y="269603"/>
                  </a:lnTo>
                  <a:lnTo>
                    <a:pt x="2630" y="241300"/>
                  </a:lnTo>
                  <a:lnTo>
                    <a:pt x="23678" y="196283"/>
                  </a:lnTo>
                  <a:lnTo>
                    <a:pt x="65500" y="166403"/>
                  </a:lnTo>
                  <a:lnTo>
                    <a:pt x="126470" y="149783"/>
                  </a:lnTo>
                  <a:lnTo>
                    <a:pt x="227175" y="144323"/>
                  </a:lnTo>
                  <a:lnTo>
                    <a:pt x="227175" y="138977"/>
                  </a:lnTo>
                  <a:lnTo>
                    <a:pt x="224293" y="118515"/>
                  </a:lnTo>
                  <a:lnTo>
                    <a:pt x="215649" y="103899"/>
                  </a:lnTo>
                  <a:lnTo>
                    <a:pt x="201242" y="95129"/>
                  </a:lnTo>
                  <a:lnTo>
                    <a:pt x="181071" y="92206"/>
                  </a:lnTo>
                  <a:lnTo>
                    <a:pt x="158959" y="93960"/>
                  </a:lnTo>
                  <a:lnTo>
                    <a:pt x="134050" y="99222"/>
                  </a:lnTo>
                  <a:lnTo>
                    <a:pt x="106342" y="107991"/>
                  </a:lnTo>
                  <a:lnTo>
                    <a:pt x="75836" y="120269"/>
                  </a:lnTo>
                  <a:lnTo>
                    <a:pt x="38085" y="34076"/>
                  </a:lnTo>
                  <a:lnTo>
                    <a:pt x="73330" y="19167"/>
                  </a:lnTo>
                  <a:lnTo>
                    <a:pt x="112919" y="8519"/>
                  </a:lnTo>
                  <a:lnTo>
                    <a:pt x="156851" y="2129"/>
                  </a:lnTo>
                  <a:lnTo>
                    <a:pt x="205126" y="0"/>
                  </a:lnTo>
                  <a:lnTo>
                    <a:pt x="239484" y="2255"/>
                  </a:lnTo>
                  <a:lnTo>
                    <a:pt x="295860" y="20295"/>
                  </a:lnTo>
                  <a:lnTo>
                    <a:pt x="335344" y="55916"/>
                  </a:lnTo>
                  <a:lnTo>
                    <a:pt x="355306" y="106363"/>
                  </a:lnTo>
                  <a:lnTo>
                    <a:pt x="357801" y="136973"/>
                  </a:lnTo>
                  <a:lnTo>
                    <a:pt x="357801" y="385195"/>
                  </a:lnTo>
                  <a:lnTo>
                    <a:pt x="267265"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48" name="Google Shape;1548;p8"/>
            <p:cNvPicPr preferRelativeResize="0"/>
            <p:nvPr/>
          </p:nvPicPr>
          <p:blipFill rotWithShape="1">
            <a:blip r:embed="rId12">
              <a:alphaModFix/>
            </a:blip>
            <a:srcRect b="0" l="0" r="0" t="0"/>
            <a:stretch/>
          </p:blipFill>
          <p:spPr>
            <a:xfrm>
              <a:off x="8268381" y="5034993"/>
              <a:ext cx="120204" cy="109179"/>
            </a:xfrm>
            <a:prstGeom prst="rect">
              <a:avLst/>
            </a:prstGeom>
            <a:noFill/>
            <a:ln>
              <a:noFill/>
            </a:ln>
          </p:spPr>
        </p:pic>
      </p:grpSp>
      <p:sp>
        <p:nvSpPr>
          <p:cNvPr id="1549" name="Google Shape;1549;p8"/>
          <p:cNvSpPr/>
          <p:nvPr/>
        </p:nvSpPr>
        <p:spPr>
          <a:xfrm>
            <a:off x="8594562" y="4831672"/>
            <a:ext cx="595630" cy="385445"/>
          </a:xfrm>
          <a:custGeom>
            <a:rect b="b" l="l" r="r" t="t"/>
            <a:pathLst>
              <a:path extrusionOk="0" h="385445" w="595629">
                <a:moveTo>
                  <a:pt x="464706" y="385195"/>
                </a:moveTo>
                <a:lnTo>
                  <a:pt x="464706" y="179401"/>
                </a:lnTo>
                <a:lnTo>
                  <a:pt x="464049" y="161392"/>
                </a:lnTo>
                <a:lnTo>
                  <a:pt x="454183" y="121772"/>
                </a:lnTo>
                <a:lnTo>
                  <a:pt x="420942" y="102563"/>
                </a:lnTo>
                <a:lnTo>
                  <a:pt x="406910" y="104170"/>
                </a:lnTo>
                <a:lnTo>
                  <a:pt x="376843" y="128287"/>
                </a:lnTo>
                <a:lnTo>
                  <a:pt x="363689" y="183222"/>
                </a:lnTo>
                <a:lnTo>
                  <a:pt x="362812" y="208800"/>
                </a:lnTo>
                <a:lnTo>
                  <a:pt x="362812" y="385195"/>
                </a:lnTo>
                <a:lnTo>
                  <a:pt x="231852" y="385195"/>
                </a:lnTo>
                <a:lnTo>
                  <a:pt x="231852" y="179401"/>
                </a:lnTo>
                <a:lnTo>
                  <a:pt x="231225" y="161392"/>
                </a:lnTo>
                <a:lnTo>
                  <a:pt x="221830" y="121772"/>
                </a:lnTo>
                <a:lnTo>
                  <a:pt x="189424" y="102563"/>
                </a:lnTo>
                <a:lnTo>
                  <a:pt x="175100" y="104275"/>
                </a:lnTo>
                <a:lnTo>
                  <a:pt x="144657" y="129957"/>
                </a:lnTo>
                <a:lnTo>
                  <a:pt x="131502" y="190593"/>
                </a:lnTo>
                <a:lnTo>
                  <a:pt x="130625" y="219491"/>
                </a:lnTo>
                <a:lnTo>
                  <a:pt x="130625" y="385195"/>
                </a:lnTo>
                <a:lnTo>
                  <a:pt x="0" y="385195"/>
                </a:lnTo>
                <a:lnTo>
                  <a:pt x="0" y="6681"/>
                </a:lnTo>
                <a:lnTo>
                  <a:pt x="98553" y="6681"/>
                </a:lnTo>
                <a:lnTo>
                  <a:pt x="114923" y="53453"/>
                </a:lnTo>
                <a:lnTo>
                  <a:pt x="122608" y="53453"/>
                </a:lnTo>
                <a:lnTo>
                  <a:pt x="152768" y="21318"/>
                </a:lnTo>
                <a:lnTo>
                  <a:pt x="196732" y="3424"/>
                </a:lnTo>
                <a:lnTo>
                  <a:pt x="231184" y="0"/>
                </a:lnTo>
                <a:lnTo>
                  <a:pt x="269060" y="3111"/>
                </a:lnTo>
                <a:lnTo>
                  <a:pt x="300840" y="12444"/>
                </a:lnTo>
                <a:lnTo>
                  <a:pt x="326522" y="28000"/>
                </a:lnTo>
                <a:lnTo>
                  <a:pt x="346108" y="49778"/>
                </a:lnTo>
                <a:lnTo>
                  <a:pt x="356464" y="49778"/>
                </a:lnTo>
                <a:lnTo>
                  <a:pt x="387565" y="20431"/>
                </a:lnTo>
                <a:lnTo>
                  <a:pt x="431090" y="3299"/>
                </a:lnTo>
                <a:lnTo>
                  <a:pt x="464038" y="0"/>
                </a:lnTo>
                <a:lnTo>
                  <a:pt x="495421" y="2150"/>
                </a:lnTo>
                <a:lnTo>
                  <a:pt x="545032" y="19355"/>
                </a:lnTo>
                <a:lnTo>
                  <a:pt x="577292" y="53849"/>
                </a:lnTo>
                <a:lnTo>
                  <a:pt x="593328" y="106133"/>
                </a:lnTo>
                <a:lnTo>
                  <a:pt x="595332" y="138977"/>
                </a:lnTo>
                <a:lnTo>
                  <a:pt x="595332" y="385195"/>
                </a:lnTo>
                <a:lnTo>
                  <a:pt x="464706" y="385195"/>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50" name="Google Shape;1550;p8"/>
          <p:cNvGrpSpPr/>
          <p:nvPr/>
        </p:nvGrpSpPr>
        <p:grpSpPr>
          <a:xfrm>
            <a:off x="2637082" y="5679346"/>
            <a:ext cx="824230" cy="495300"/>
            <a:chOff x="2637082" y="5679346"/>
            <a:chExt cx="824230" cy="495300"/>
          </a:xfrm>
        </p:grpSpPr>
        <p:sp>
          <p:nvSpPr>
            <p:cNvPr id="1551" name="Google Shape;1551;p8"/>
            <p:cNvSpPr/>
            <p:nvPr/>
          </p:nvSpPr>
          <p:spPr>
            <a:xfrm>
              <a:off x="2637082" y="5679346"/>
              <a:ext cx="824230" cy="495300"/>
            </a:xfrm>
            <a:custGeom>
              <a:rect b="b" l="l" r="r" t="t"/>
              <a:pathLst>
                <a:path extrusionOk="0" h="495300" w="824229">
                  <a:moveTo>
                    <a:pt x="417267" y="488427"/>
                  </a:moveTo>
                  <a:lnTo>
                    <a:pt x="268267" y="488427"/>
                  </a:lnTo>
                  <a:lnTo>
                    <a:pt x="171717" y="301675"/>
                  </a:lnTo>
                  <a:lnTo>
                    <a:pt x="132630" y="325061"/>
                  </a:lnTo>
                  <a:lnTo>
                    <a:pt x="132630" y="488427"/>
                  </a:lnTo>
                  <a:lnTo>
                    <a:pt x="0" y="488427"/>
                  </a:lnTo>
                  <a:lnTo>
                    <a:pt x="0" y="0"/>
                  </a:lnTo>
                  <a:lnTo>
                    <a:pt x="132630" y="0"/>
                  </a:lnTo>
                  <a:lnTo>
                    <a:pt x="132630" y="212141"/>
                  </a:lnTo>
                  <a:lnTo>
                    <a:pt x="138915" y="200845"/>
                  </a:lnTo>
                  <a:lnTo>
                    <a:pt x="147747" y="186668"/>
                  </a:lnTo>
                  <a:lnTo>
                    <a:pt x="159127" y="169608"/>
                  </a:lnTo>
                  <a:lnTo>
                    <a:pt x="173054" y="149668"/>
                  </a:lnTo>
                  <a:lnTo>
                    <a:pt x="275617" y="0"/>
                  </a:lnTo>
                  <a:lnTo>
                    <a:pt x="419940" y="0"/>
                  </a:lnTo>
                  <a:lnTo>
                    <a:pt x="265928" y="218823"/>
                  </a:lnTo>
                  <a:lnTo>
                    <a:pt x="417267" y="488427"/>
                  </a:lnTo>
                  <a:close/>
                </a:path>
                <a:path extrusionOk="0" h="495300" w="824229">
                  <a:moveTo>
                    <a:pt x="823825" y="298334"/>
                  </a:moveTo>
                  <a:lnTo>
                    <a:pt x="820703" y="342214"/>
                  </a:lnTo>
                  <a:lnTo>
                    <a:pt x="811339" y="380978"/>
                  </a:lnTo>
                  <a:lnTo>
                    <a:pt x="773880" y="443158"/>
                  </a:lnTo>
                  <a:lnTo>
                    <a:pt x="713954" y="482121"/>
                  </a:lnTo>
                  <a:lnTo>
                    <a:pt x="676505" y="491861"/>
                  </a:lnTo>
                  <a:lnTo>
                    <a:pt x="634067" y="495108"/>
                  </a:lnTo>
                  <a:lnTo>
                    <a:pt x="593173" y="491788"/>
                  </a:lnTo>
                  <a:lnTo>
                    <a:pt x="524603" y="465229"/>
                  </a:lnTo>
                  <a:lnTo>
                    <a:pt x="474637" y="413091"/>
                  </a:lnTo>
                  <a:lnTo>
                    <a:pt x="449163" y="341264"/>
                  </a:lnTo>
                  <a:lnTo>
                    <a:pt x="445979" y="298334"/>
                  </a:lnTo>
                  <a:lnTo>
                    <a:pt x="449100" y="254643"/>
                  </a:lnTo>
                  <a:lnTo>
                    <a:pt x="458465" y="216108"/>
                  </a:lnTo>
                  <a:lnTo>
                    <a:pt x="495924" y="154512"/>
                  </a:lnTo>
                  <a:lnTo>
                    <a:pt x="555933" y="116051"/>
                  </a:lnTo>
                  <a:lnTo>
                    <a:pt x="593486" y="106436"/>
                  </a:lnTo>
                  <a:lnTo>
                    <a:pt x="636071" y="103231"/>
                  </a:lnTo>
                  <a:lnTo>
                    <a:pt x="663153" y="104713"/>
                  </a:lnTo>
                  <a:lnTo>
                    <a:pt x="712430" y="116573"/>
                  </a:lnTo>
                  <a:lnTo>
                    <a:pt x="754785" y="140094"/>
                  </a:lnTo>
                  <a:lnTo>
                    <a:pt x="787775" y="174087"/>
                  </a:lnTo>
                  <a:lnTo>
                    <a:pt x="810764" y="217998"/>
                  </a:lnTo>
                  <a:lnTo>
                    <a:pt x="822374" y="269697"/>
                  </a:lnTo>
                  <a:lnTo>
                    <a:pt x="823825" y="298334"/>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52" name="Google Shape;1552;p8"/>
            <p:cNvPicPr preferRelativeResize="0"/>
            <p:nvPr/>
          </p:nvPicPr>
          <p:blipFill rotWithShape="1">
            <a:blip r:embed="rId18">
              <a:alphaModFix/>
            </a:blip>
            <a:srcRect b="0" l="0" r="0" t="0"/>
            <a:stretch/>
          </p:blipFill>
          <p:spPr>
            <a:xfrm>
              <a:off x="3202861" y="5866965"/>
              <a:ext cx="137910" cy="223435"/>
            </a:xfrm>
            <a:prstGeom prst="rect">
              <a:avLst/>
            </a:prstGeom>
            <a:noFill/>
            <a:ln>
              <a:noFill/>
            </a:ln>
          </p:spPr>
        </p:pic>
      </p:grpSp>
      <p:grpSp>
        <p:nvGrpSpPr>
          <p:cNvPr id="1553" name="Google Shape;1553;p8"/>
          <p:cNvGrpSpPr/>
          <p:nvPr/>
        </p:nvGrpSpPr>
        <p:grpSpPr>
          <a:xfrm>
            <a:off x="3535389" y="5713422"/>
            <a:ext cx="1122680" cy="461645"/>
            <a:chOff x="3535389" y="5713422"/>
            <a:chExt cx="1122680" cy="461645"/>
          </a:xfrm>
        </p:grpSpPr>
        <p:sp>
          <p:nvSpPr>
            <p:cNvPr id="1554" name="Google Shape;1554;p8"/>
            <p:cNvSpPr/>
            <p:nvPr/>
          </p:nvSpPr>
          <p:spPr>
            <a:xfrm>
              <a:off x="3535389" y="5713422"/>
              <a:ext cx="1122680" cy="461645"/>
            </a:xfrm>
            <a:custGeom>
              <a:rect b="b" l="l" r="r" t="t"/>
              <a:pathLst>
                <a:path extrusionOk="0" h="461645" w="1122679">
                  <a:moveTo>
                    <a:pt x="238868" y="454350"/>
                  </a:moveTo>
                  <a:lnTo>
                    <a:pt x="238868" y="247888"/>
                  </a:lnTo>
                  <a:lnTo>
                    <a:pt x="238189" y="230171"/>
                  </a:lnTo>
                  <a:lnTo>
                    <a:pt x="228010" y="190927"/>
                  </a:lnTo>
                  <a:lnTo>
                    <a:pt x="193098" y="171717"/>
                  </a:lnTo>
                  <a:lnTo>
                    <a:pt x="177710" y="173367"/>
                  </a:lnTo>
                  <a:lnTo>
                    <a:pt x="145325" y="198110"/>
                  </a:lnTo>
                  <a:lnTo>
                    <a:pt x="131544" y="258934"/>
                  </a:lnTo>
                  <a:lnTo>
                    <a:pt x="130625" y="288646"/>
                  </a:lnTo>
                  <a:lnTo>
                    <a:pt x="130625" y="454350"/>
                  </a:lnTo>
                  <a:lnTo>
                    <a:pt x="0" y="454350"/>
                  </a:lnTo>
                  <a:lnTo>
                    <a:pt x="0" y="75836"/>
                  </a:lnTo>
                  <a:lnTo>
                    <a:pt x="98553" y="75836"/>
                  </a:lnTo>
                  <a:lnTo>
                    <a:pt x="114923" y="122607"/>
                  </a:lnTo>
                  <a:lnTo>
                    <a:pt x="122607" y="122607"/>
                  </a:lnTo>
                  <a:lnTo>
                    <a:pt x="154898" y="90035"/>
                  </a:lnTo>
                  <a:lnTo>
                    <a:pt x="200657" y="72495"/>
                  </a:lnTo>
                  <a:lnTo>
                    <a:pt x="236863" y="69154"/>
                  </a:lnTo>
                  <a:lnTo>
                    <a:pt x="266523" y="71430"/>
                  </a:lnTo>
                  <a:lnTo>
                    <a:pt x="315383" y="89638"/>
                  </a:lnTo>
                  <a:lnTo>
                    <a:pt x="349856" y="125635"/>
                  </a:lnTo>
                  <a:lnTo>
                    <a:pt x="367311" y="176916"/>
                  </a:lnTo>
                  <a:lnTo>
                    <a:pt x="369493" y="208132"/>
                  </a:lnTo>
                  <a:lnTo>
                    <a:pt x="369493" y="454350"/>
                  </a:lnTo>
                  <a:lnTo>
                    <a:pt x="238868" y="454350"/>
                  </a:lnTo>
                  <a:close/>
                </a:path>
                <a:path extrusionOk="0" h="461645" w="1122679">
                  <a:moveTo>
                    <a:pt x="643755" y="357801"/>
                  </a:moveTo>
                  <a:lnTo>
                    <a:pt x="657599" y="356986"/>
                  </a:lnTo>
                  <a:lnTo>
                    <a:pt x="672737" y="354543"/>
                  </a:lnTo>
                  <a:lnTo>
                    <a:pt x="689169" y="350472"/>
                  </a:lnTo>
                  <a:lnTo>
                    <a:pt x="706897" y="344771"/>
                  </a:lnTo>
                  <a:lnTo>
                    <a:pt x="706897" y="439985"/>
                  </a:lnTo>
                  <a:lnTo>
                    <a:pt x="668717" y="453358"/>
                  </a:lnTo>
                  <a:lnTo>
                    <a:pt x="630684" y="459821"/>
                  </a:lnTo>
                  <a:lnTo>
                    <a:pt x="600659" y="461032"/>
                  </a:lnTo>
                  <a:lnTo>
                    <a:pt x="570048" y="459017"/>
                  </a:lnTo>
                  <a:lnTo>
                    <a:pt x="522609" y="442897"/>
                  </a:lnTo>
                  <a:lnTo>
                    <a:pt x="493064" y="410513"/>
                  </a:lnTo>
                  <a:lnTo>
                    <a:pt x="478531" y="360985"/>
                  </a:lnTo>
                  <a:lnTo>
                    <a:pt x="476714" y="329738"/>
                  </a:lnTo>
                  <a:lnTo>
                    <a:pt x="476714" y="173722"/>
                  </a:lnTo>
                  <a:lnTo>
                    <a:pt x="430946" y="173722"/>
                  </a:lnTo>
                  <a:lnTo>
                    <a:pt x="430946" y="120603"/>
                  </a:lnTo>
                  <a:lnTo>
                    <a:pt x="489076" y="79511"/>
                  </a:lnTo>
                  <a:lnTo>
                    <a:pt x="522818" y="0"/>
                  </a:lnTo>
                  <a:lnTo>
                    <a:pt x="608343" y="0"/>
                  </a:lnTo>
                  <a:lnTo>
                    <a:pt x="608343" y="75836"/>
                  </a:lnTo>
                  <a:lnTo>
                    <a:pt x="701217" y="75836"/>
                  </a:lnTo>
                  <a:lnTo>
                    <a:pt x="701217" y="173722"/>
                  </a:lnTo>
                  <a:lnTo>
                    <a:pt x="608343" y="173722"/>
                  </a:lnTo>
                  <a:lnTo>
                    <a:pt x="608343" y="321052"/>
                  </a:lnTo>
                  <a:lnTo>
                    <a:pt x="610556" y="337129"/>
                  </a:lnTo>
                  <a:lnTo>
                    <a:pt x="617196" y="348613"/>
                  </a:lnTo>
                  <a:lnTo>
                    <a:pt x="628262" y="355504"/>
                  </a:lnTo>
                  <a:lnTo>
                    <a:pt x="643755" y="357801"/>
                  </a:lnTo>
                  <a:close/>
                </a:path>
                <a:path extrusionOk="0" h="461645" w="1122679">
                  <a:moveTo>
                    <a:pt x="955774" y="461032"/>
                  </a:moveTo>
                  <a:lnTo>
                    <a:pt x="911143" y="457889"/>
                  </a:lnTo>
                  <a:lnTo>
                    <a:pt x="871794" y="448462"/>
                  </a:lnTo>
                  <a:lnTo>
                    <a:pt x="808945" y="410753"/>
                  </a:lnTo>
                  <a:lnTo>
                    <a:pt x="769733" y="349825"/>
                  </a:lnTo>
                  <a:lnTo>
                    <a:pt x="759929" y="311374"/>
                  </a:lnTo>
                  <a:lnTo>
                    <a:pt x="756662" y="267599"/>
                  </a:lnTo>
                  <a:lnTo>
                    <a:pt x="759689" y="222446"/>
                  </a:lnTo>
                  <a:lnTo>
                    <a:pt x="768772" y="182867"/>
                  </a:lnTo>
                  <a:lnTo>
                    <a:pt x="805103" y="120436"/>
                  </a:lnTo>
                  <a:lnTo>
                    <a:pt x="863902" y="81975"/>
                  </a:lnTo>
                  <a:lnTo>
                    <a:pt x="901068" y="72359"/>
                  </a:lnTo>
                  <a:lnTo>
                    <a:pt x="943413" y="69154"/>
                  </a:lnTo>
                  <a:lnTo>
                    <a:pt x="983743" y="71942"/>
                  </a:lnTo>
                  <a:lnTo>
                    <a:pt x="1049808" y="94242"/>
                  </a:lnTo>
                  <a:lnTo>
                    <a:pt x="1095932" y="138508"/>
                  </a:lnTo>
                  <a:lnTo>
                    <a:pt x="1119234" y="202735"/>
                  </a:lnTo>
                  <a:lnTo>
                    <a:pt x="1122147" y="242208"/>
                  </a:lnTo>
                  <a:lnTo>
                    <a:pt x="1122147" y="300339"/>
                  </a:lnTo>
                  <a:lnTo>
                    <a:pt x="888624" y="300339"/>
                  </a:lnTo>
                  <a:lnTo>
                    <a:pt x="890576" y="315352"/>
                  </a:lnTo>
                  <a:lnTo>
                    <a:pt x="911842" y="350117"/>
                  </a:lnTo>
                  <a:lnTo>
                    <a:pt x="953592" y="367030"/>
                  </a:lnTo>
                  <a:lnTo>
                    <a:pt x="971476" y="368157"/>
                  </a:lnTo>
                  <a:lnTo>
                    <a:pt x="988337" y="367750"/>
                  </a:lnTo>
                  <a:lnTo>
                    <a:pt x="1034784" y="361643"/>
                  </a:lnTo>
                  <a:lnTo>
                    <a:pt x="1080856" y="346703"/>
                  </a:lnTo>
                  <a:lnTo>
                    <a:pt x="1097425" y="339426"/>
                  </a:lnTo>
                  <a:lnTo>
                    <a:pt x="1097425" y="433303"/>
                  </a:lnTo>
                  <a:lnTo>
                    <a:pt x="1050194" y="451406"/>
                  </a:lnTo>
                  <a:lnTo>
                    <a:pt x="998035" y="459528"/>
                  </a:lnTo>
                  <a:lnTo>
                    <a:pt x="977698" y="460656"/>
                  </a:lnTo>
                  <a:lnTo>
                    <a:pt x="955774" y="461032"/>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55" name="Google Shape;1555;p8"/>
            <p:cNvPicPr preferRelativeResize="0"/>
            <p:nvPr/>
          </p:nvPicPr>
          <p:blipFill rotWithShape="1">
            <a:blip r:embed="rId9">
              <a:alphaModFix/>
            </a:blip>
            <a:srcRect b="0" l="0" r="0" t="0"/>
            <a:stretch/>
          </p:blipFill>
          <p:spPr>
            <a:xfrm>
              <a:off x="4413856" y="5858613"/>
              <a:ext cx="137910" cy="85794"/>
            </a:xfrm>
            <a:prstGeom prst="rect">
              <a:avLst/>
            </a:prstGeom>
            <a:noFill/>
            <a:ln>
              <a:noFill/>
            </a:ln>
          </p:spPr>
        </p:pic>
      </p:grpSp>
      <p:sp>
        <p:nvSpPr>
          <p:cNvPr id="1556" name="Google Shape;1556;p8"/>
          <p:cNvSpPr/>
          <p:nvPr/>
        </p:nvSpPr>
        <p:spPr>
          <a:xfrm>
            <a:off x="4731351" y="5647942"/>
            <a:ext cx="743585" cy="527050"/>
          </a:xfrm>
          <a:custGeom>
            <a:rect b="b" l="l" r="r" t="t"/>
            <a:pathLst>
              <a:path extrusionOk="0" h="527050" w="743585">
                <a:moveTo>
                  <a:pt x="126616" y="307020"/>
                </a:moveTo>
                <a:lnTo>
                  <a:pt x="148582" y="273445"/>
                </a:lnTo>
                <a:lnTo>
                  <a:pt x="251897" y="141316"/>
                </a:lnTo>
                <a:lnTo>
                  <a:pt x="397556" y="141316"/>
                </a:lnTo>
                <a:lnTo>
                  <a:pt x="266262" y="302343"/>
                </a:lnTo>
                <a:lnTo>
                  <a:pt x="405909" y="519830"/>
                </a:lnTo>
                <a:lnTo>
                  <a:pt x="256574" y="519830"/>
                </a:lnTo>
                <a:lnTo>
                  <a:pt x="173722" y="384193"/>
                </a:lnTo>
                <a:lnTo>
                  <a:pt x="131293" y="416599"/>
                </a:lnTo>
                <a:lnTo>
                  <a:pt x="131293" y="519830"/>
                </a:lnTo>
                <a:lnTo>
                  <a:pt x="0" y="519830"/>
                </a:lnTo>
                <a:lnTo>
                  <a:pt x="0" y="0"/>
                </a:lnTo>
                <a:lnTo>
                  <a:pt x="131293" y="0"/>
                </a:lnTo>
                <a:lnTo>
                  <a:pt x="131293" y="204457"/>
                </a:lnTo>
                <a:lnTo>
                  <a:pt x="130834" y="230537"/>
                </a:lnTo>
                <a:lnTo>
                  <a:pt x="129456" y="256323"/>
                </a:lnTo>
                <a:lnTo>
                  <a:pt x="127159" y="281818"/>
                </a:lnTo>
                <a:lnTo>
                  <a:pt x="123944" y="307020"/>
                </a:lnTo>
                <a:lnTo>
                  <a:pt x="126616" y="307020"/>
                </a:lnTo>
                <a:close/>
              </a:path>
              <a:path extrusionOk="0" h="527050" w="743585">
                <a:moveTo>
                  <a:pt x="743312" y="403570"/>
                </a:moveTo>
                <a:lnTo>
                  <a:pt x="732955" y="456939"/>
                </a:lnTo>
                <a:lnTo>
                  <a:pt x="701886" y="495442"/>
                </a:lnTo>
                <a:lnTo>
                  <a:pt x="651439" y="518744"/>
                </a:lnTo>
                <a:lnTo>
                  <a:pt x="582953" y="526512"/>
                </a:lnTo>
                <a:lnTo>
                  <a:pt x="562595" y="526230"/>
                </a:lnTo>
                <a:lnTo>
                  <a:pt x="509789" y="522002"/>
                </a:lnTo>
                <a:lnTo>
                  <a:pt x="462433" y="511008"/>
                </a:lnTo>
                <a:lnTo>
                  <a:pt x="446314" y="505465"/>
                </a:lnTo>
                <a:lnTo>
                  <a:pt x="446314" y="400897"/>
                </a:lnTo>
                <a:lnTo>
                  <a:pt x="461880" y="407287"/>
                </a:lnTo>
                <a:lnTo>
                  <a:pt x="478176" y="413091"/>
                </a:lnTo>
                <a:lnTo>
                  <a:pt x="530596" y="426747"/>
                </a:lnTo>
                <a:lnTo>
                  <a:pt x="577607" y="431633"/>
                </a:lnTo>
                <a:lnTo>
                  <a:pt x="596170" y="430422"/>
                </a:lnTo>
                <a:lnTo>
                  <a:pt x="609429" y="426789"/>
                </a:lnTo>
                <a:lnTo>
                  <a:pt x="617384" y="420733"/>
                </a:lnTo>
                <a:lnTo>
                  <a:pt x="620036" y="412256"/>
                </a:lnTo>
                <a:lnTo>
                  <a:pt x="620036" y="405575"/>
                </a:lnTo>
                <a:lnTo>
                  <a:pt x="584999" y="382815"/>
                </a:lnTo>
                <a:lnTo>
                  <a:pt x="539188" y="363814"/>
                </a:lnTo>
                <a:lnTo>
                  <a:pt x="515093" y="352758"/>
                </a:lnTo>
                <a:lnTo>
                  <a:pt x="478678" y="328454"/>
                </a:lnTo>
                <a:lnTo>
                  <a:pt x="450823" y="284345"/>
                </a:lnTo>
                <a:lnTo>
                  <a:pt x="445645" y="246218"/>
                </a:lnTo>
                <a:lnTo>
                  <a:pt x="448193" y="221287"/>
                </a:lnTo>
                <a:lnTo>
                  <a:pt x="468572" y="180195"/>
                </a:lnTo>
                <a:lnTo>
                  <a:pt x="508891" y="151171"/>
                </a:lnTo>
                <a:lnTo>
                  <a:pt x="566520" y="136472"/>
                </a:lnTo>
                <a:lnTo>
                  <a:pt x="601661" y="134634"/>
                </a:lnTo>
                <a:lnTo>
                  <a:pt x="620088" y="135146"/>
                </a:lnTo>
                <a:lnTo>
                  <a:pt x="671986" y="142819"/>
                </a:lnTo>
                <a:lnTo>
                  <a:pt x="722755" y="159325"/>
                </a:lnTo>
                <a:lnTo>
                  <a:pt x="740305" y="166706"/>
                </a:lnTo>
                <a:lnTo>
                  <a:pt x="704893" y="250895"/>
                </a:lnTo>
                <a:lnTo>
                  <a:pt x="691675" y="245268"/>
                </a:lnTo>
                <a:lnTo>
                  <a:pt x="678083" y="240079"/>
                </a:lnTo>
                <a:lnTo>
                  <a:pt x="635905" y="227436"/>
                </a:lnTo>
                <a:lnTo>
                  <a:pt x="602330" y="222832"/>
                </a:lnTo>
                <a:lnTo>
                  <a:pt x="588298" y="223813"/>
                </a:lnTo>
                <a:lnTo>
                  <a:pt x="578276" y="226757"/>
                </a:lnTo>
                <a:lnTo>
                  <a:pt x="572262" y="231664"/>
                </a:lnTo>
                <a:lnTo>
                  <a:pt x="570258" y="238534"/>
                </a:lnTo>
                <a:lnTo>
                  <a:pt x="570258" y="244993"/>
                </a:lnTo>
                <a:lnTo>
                  <a:pt x="603207" y="265469"/>
                </a:lnTo>
                <a:lnTo>
                  <a:pt x="646094" y="282967"/>
                </a:lnTo>
                <a:lnTo>
                  <a:pt x="664709" y="291110"/>
                </a:lnTo>
                <a:lnTo>
                  <a:pt x="705394" y="315038"/>
                </a:lnTo>
                <a:lnTo>
                  <a:pt x="734125" y="351954"/>
                </a:lnTo>
                <a:lnTo>
                  <a:pt x="742738" y="388943"/>
                </a:lnTo>
                <a:lnTo>
                  <a:pt x="743312" y="403570"/>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7" name="Google Shape;1557;p8"/>
          <p:cNvSpPr/>
          <p:nvPr/>
        </p:nvSpPr>
        <p:spPr>
          <a:xfrm>
            <a:off x="5729879" y="5679346"/>
            <a:ext cx="418465" cy="495300"/>
          </a:xfrm>
          <a:custGeom>
            <a:rect b="b" l="l" r="r" t="t"/>
            <a:pathLst>
              <a:path extrusionOk="0" h="495300" w="418464">
                <a:moveTo>
                  <a:pt x="417935" y="0"/>
                </a:moveTo>
                <a:lnTo>
                  <a:pt x="417935" y="293991"/>
                </a:lnTo>
                <a:lnTo>
                  <a:pt x="414542" y="339228"/>
                </a:lnTo>
                <a:lnTo>
                  <a:pt x="404363" y="379057"/>
                </a:lnTo>
                <a:lnTo>
                  <a:pt x="387398" y="413477"/>
                </a:lnTo>
                <a:lnTo>
                  <a:pt x="333507" y="465511"/>
                </a:lnTo>
                <a:lnTo>
                  <a:pt x="297374" y="481954"/>
                </a:lnTo>
                <a:lnTo>
                  <a:pt x="255248" y="491819"/>
                </a:lnTo>
                <a:lnTo>
                  <a:pt x="207130" y="495108"/>
                </a:lnTo>
                <a:lnTo>
                  <a:pt x="160077" y="491913"/>
                </a:lnTo>
                <a:lnTo>
                  <a:pt x="118807" y="482330"/>
                </a:lnTo>
                <a:lnTo>
                  <a:pt x="83321" y="466356"/>
                </a:lnTo>
                <a:lnTo>
                  <a:pt x="30161" y="415639"/>
                </a:lnTo>
                <a:lnTo>
                  <a:pt x="3351" y="342141"/>
                </a:lnTo>
                <a:lnTo>
                  <a:pt x="0" y="296998"/>
                </a:lnTo>
                <a:lnTo>
                  <a:pt x="0" y="0"/>
                </a:lnTo>
                <a:lnTo>
                  <a:pt x="132630" y="0"/>
                </a:lnTo>
                <a:lnTo>
                  <a:pt x="132630" y="286641"/>
                </a:lnTo>
                <a:lnTo>
                  <a:pt x="133841" y="310758"/>
                </a:lnTo>
                <a:lnTo>
                  <a:pt x="143529" y="348342"/>
                </a:lnTo>
                <a:lnTo>
                  <a:pt x="175977" y="379349"/>
                </a:lnTo>
                <a:lnTo>
                  <a:pt x="209134" y="385195"/>
                </a:lnTo>
                <a:lnTo>
                  <a:pt x="227958" y="383744"/>
                </a:lnTo>
                <a:lnTo>
                  <a:pt x="267766" y="361977"/>
                </a:lnTo>
                <a:lnTo>
                  <a:pt x="284835" y="310518"/>
                </a:lnTo>
                <a:lnTo>
                  <a:pt x="285973" y="285973"/>
                </a:lnTo>
                <a:lnTo>
                  <a:pt x="285973" y="0"/>
                </a:lnTo>
                <a:lnTo>
                  <a:pt x="417935" y="0"/>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8" name="Google Shape;1558;p8"/>
          <p:cNvSpPr/>
          <p:nvPr/>
        </p:nvSpPr>
        <p:spPr>
          <a:xfrm>
            <a:off x="6250356" y="5679346"/>
            <a:ext cx="556260" cy="488950"/>
          </a:xfrm>
          <a:custGeom>
            <a:rect b="b" l="l" r="r" t="t"/>
            <a:pathLst>
              <a:path extrusionOk="0" h="488950" w="556259">
                <a:moveTo>
                  <a:pt x="212810" y="488427"/>
                </a:moveTo>
                <a:lnTo>
                  <a:pt x="112919" y="136639"/>
                </a:lnTo>
                <a:lnTo>
                  <a:pt x="109912" y="136639"/>
                </a:lnTo>
                <a:lnTo>
                  <a:pt x="112982" y="179067"/>
                </a:lnTo>
                <a:lnTo>
                  <a:pt x="115174" y="216484"/>
                </a:lnTo>
                <a:lnTo>
                  <a:pt x="116490" y="248890"/>
                </a:lnTo>
                <a:lnTo>
                  <a:pt x="116928" y="276285"/>
                </a:lnTo>
                <a:lnTo>
                  <a:pt x="116928" y="488427"/>
                </a:lnTo>
                <a:lnTo>
                  <a:pt x="0" y="488427"/>
                </a:lnTo>
                <a:lnTo>
                  <a:pt x="0" y="0"/>
                </a:lnTo>
                <a:lnTo>
                  <a:pt x="175727" y="0"/>
                </a:lnTo>
                <a:lnTo>
                  <a:pt x="277621" y="346776"/>
                </a:lnTo>
                <a:lnTo>
                  <a:pt x="280294" y="346776"/>
                </a:lnTo>
                <a:lnTo>
                  <a:pt x="380184" y="0"/>
                </a:lnTo>
                <a:lnTo>
                  <a:pt x="556245" y="0"/>
                </a:lnTo>
                <a:lnTo>
                  <a:pt x="556245" y="488427"/>
                </a:lnTo>
                <a:lnTo>
                  <a:pt x="434974" y="488427"/>
                </a:lnTo>
                <a:lnTo>
                  <a:pt x="434974" y="274280"/>
                </a:lnTo>
                <a:lnTo>
                  <a:pt x="435945" y="223312"/>
                </a:lnTo>
                <a:lnTo>
                  <a:pt x="438200" y="173367"/>
                </a:lnTo>
                <a:lnTo>
                  <a:pt x="439985" y="137307"/>
                </a:lnTo>
                <a:lnTo>
                  <a:pt x="436978" y="137307"/>
                </a:lnTo>
                <a:lnTo>
                  <a:pt x="338424" y="488427"/>
                </a:lnTo>
                <a:lnTo>
                  <a:pt x="212810" y="48842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9" name="Google Shape;1559;p8"/>
          <p:cNvSpPr/>
          <p:nvPr/>
        </p:nvSpPr>
        <p:spPr>
          <a:xfrm>
            <a:off x="6911810" y="5679346"/>
            <a:ext cx="1026794" cy="488950"/>
          </a:xfrm>
          <a:custGeom>
            <a:rect b="b" l="l" r="r" t="t"/>
            <a:pathLst>
              <a:path extrusionOk="0" h="488950" w="1026795">
                <a:moveTo>
                  <a:pt x="417267" y="488427"/>
                </a:moveTo>
                <a:lnTo>
                  <a:pt x="268267" y="488427"/>
                </a:lnTo>
                <a:lnTo>
                  <a:pt x="171717" y="301675"/>
                </a:lnTo>
                <a:lnTo>
                  <a:pt x="132630" y="325061"/>
                </a:lnTo>
                <a:lnTo>
                  <a:pt x="132630" y="488427"/>
                </a:lnTo>
                <a:lnTo>
                  <a:pt x="0" y="488427"/>
                </a:lnTo>
                <a:lnTo>
                  <a:pt x="0" y="0"/>
                </a:lnTo>
                <a:lnTo>
                  <a:pt x="132630" y="0"/>
                </a:lnTo>
                <a:lnTo>
                  <a:pt x="132630" y="212141"/>
                </a:lnTo>
                <a:lnTo>
                  <a:pt x="138915" y="200845"/>
                </a:lnTo>
                <a:lnTo>
                  <a:pt x="147747" y="186668"/>
                </a:lnTo>
                <a:lnTo>
                  <a:pt x="159127" y="169608"/>
                </a:lnTo>
                <a:lnTo>
                  <a:pt x="173054" y="149668"/>
                </a:lnTo>
                <a:lnTo>
                  <a:pt x="275617" y="0"/>
                </a:lnTo>
                <a:lnTo>
                  <a:pt x="419940" y="0"/>
                </a:lnTo>
                <a:lnTo>
                  <a:pt x="265928" y="218823"/>
                </a:lnTo>
                <a:lnTo>
                  <a:pt x="417267" y="488427"/>
                </a:lnTo>
                <a:close/>
              </a:path>
              <a:path extrusionOk="0" h="488950" w="1026795">
                <a:moveTo>
                  <a:pt x="682843" y="488427"/>
                </a:moveTo>
                <a:lnTo>
                  <a:pt x="582952" y="136639"/>
                </a:lnTo>
                <a:lnTo>
                  <a:pt x="579945" y="136639"/>
                </a:lnTo>
                <a:lnTo>
                  <a:pt x="583015" y="179067"/>
                </a:lnTo>
                <a:lnTo>
                  <a:pt x="585207" y="216484"/>
                </a:lnTo>
                <a:lnTo>
                  <a:pt x="586523" y="248890"/>
                </a:lnTo>
                <a:lnTo>
                  <a:pt x="586961" y="276285"/>
                </a:lnTo>
                <a:lnTo>
                  <a:pt x="586961" y="488427"/>
                </a:lnTo>
                <a:lnTo>
                  <a:pt x="470033" y="488427"/>
                </a:lnTo>
                <a:lnTo>
                  <a:pt x="470033" y="0"/>
                </a:lnTo>
                <a:lnTo>
                  <a:pt x="645760" y="0"/>
                </a:lnTo>
                <a:lnTo>
                  <a:pt x="747654" y="346776"/>
                </a:lnTo>
                <a:lnTo>
                  <a:pt x="750327" y="346776"/>
                </a:lnTo>
                <a:lnTo>
                  <a:pt x="850217" y="0"/>
                </a:lnTo>
                <a:lnTo>
                  <a:pt x="1026278" y="0"/>
                </a:lnTo>
                <a:lnTo>
                  <a:pt x="1026278" y="488427"/>
                </a:lnTo>
                <a:lnTo>
                  <a:pt x="905007" y="488427"/>
                </a:lnTo>
                <a:lnTo>
                  <a:pt x="905007" y="274280"/>
                </a:lnTo>
                <a:lnTo>
                  <a:pt x="905978" y="223312"/>
                </a:lnTo>
                <a:lnTo>
                  <a:pt x="908233" y="173367"/>
                </a:lnTo>
                <a:lnTo>
                  <a:pt x="910018" y="137307"/>
                </a:lnTo>
                <a:lnTo>
                  <a:pt x="907011" y="137307"/>
                </a:lnTo>
                <a:lnTo>
                  <a:pt x="808457" y="488427"/>
                </a:lnTo>
                <a:lnTo>
                  <a:pt x="682843" y="488427"/>
                </a:lnTo>
                <a:close/>
              </a:path>
            </a:pathLst>
          </a:custGeom>
          <a:noFill/>
          <a:ln cap="flat" cmpd="sng" w="256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0" name="Google Shape;1560;p8"/>
          <p:cNvSpPr txBox="1"/>
          <p:nvPr/>
        </p:nvSpPr>
        <p:spPr>
          <a:xfrm>
            <a:off x="1143889" y="3594523"/>
            <a:ext cx="7918500" cy="835800"/>
          </a:xfrm>
          <a:prstGeom prst="rect">
            <a:avLst/>
          </a:prstGeom>
          <a:noFill/>
          <a:ln>
            <a:noFill/>
          </a:ln>
        </p:spPr>
        <p:txBody>
          <a:bodyPr anchorCtr="0" anchor="t" bIns="0" lIns="0" spcFirstLastPara="1" rIns="0" wrap="square" tIns="12050">
            <a:spAutoFit/>
          </a:bodyPr>
          <a:lstStyle/>
          <a:p>
            <a:pPr indent="0" lvl="0" marL="12700" marR="5080" rtl="0" algn="ctr">
              <a:lnSpc>
                <a:spcPct val="116599"/>
              </a:lnSpc>
              <a:spcBef>
                <a:spcPts val="0"/>
              </a:spcBef>
              <a:spcAft>
                <a:spcPts val="0"/>
              </a:spcAft>
              <a:buClr>
                <a:srgbClr val="000000"/>
              </a:buClr>
              <a:buSzPts val="5350"/>
              <a:buFont typeface="Arial"/>
              <a:buNone/>
            </a:pPr>
            <a:r>
              <a:t/>
            </a:r>
            <a:endParaRPr b="0" i="0" sz="5350" u="none" cap="none" strike="noStrike">
              <a:solidFill>
                <a:srgbClr val="000000"/>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4" name="Shape 1564"/>
        <p:cNvGrpSpPr/>
        <p:nvPr/>
      </p:nvGrpSpPr>
      <p:grpSpPr>
        <a:xfrm>
          <a:off x="0" y="0"/>
          <a:ext cx="0" cy="0"/>
          <a:chOff x="0" y="0"/>
          <a:chExt cx="0" cy="0"/>
        </a:xfrm>
      </p:grpSpPr>
      <p:sp>
        <p:nvSpPr>
          <p:cNvPr id="1565" name="Google Shape;1565;p9"/>
          <p:cNvSpPr/>
          <p:nvPr/>
        </p:nvSpPr>
        <p:spPr>
          <a:xfrm>
            <a:off x="1608975" y="2232561"/>
            <a:ext cx="12361545" cy="1640205"/>
          </a:xfrm>
          <a:custGeom>
            <a:rect b="b" l="l" r="r" t="t"/>
            <a:pathLst>
              <a:path extrusionOk="0" h="1640204" w="12361544">
                <a:moveTo>
                  <a:pt x="11881433" y="1640205"/>
                </a:moveTo>
                <a:lnTo>
                  <a:pt x="482920" y="1640205"/>
                </a:lnTo>
                <a:lnTo>
                  <a:pt x="438991" y="1638117"/>
                </a:lnTo>
                <a:lnTo>
                  <a:pt x="393466" y="1631581"/>
                </a:lnTo>
                <a:lnTo>
                  <a:pt x="349402" y="1620937"/>
                </a:lnTo>
                <a:lnTo>
                  <a:pt x="307004" y="1606389"/>
                </a:lnTo>
                <a:lnTo>
                  <a:pt x="266475" y="1588140"/>
                </a:lnTo>
                <a:lnTo>
                  <a:pt x="228018" y="1566393"/>
                </a:lnTo>
                <a:lnTo>
                  <a:pt x="191838" y="1541352"/>
                </a:lnTo>
                <a:lnTo>
                  <a:pt x="158137" y="1513221"/>
                </a:lnTo>
                <a:lnTo>
                  <a:pt x="127119" y="1482203"/>
                </a:lnTo>
                <a:lnTo>
                  <a:pt x="98988" y="1448502"/>
                </a:lnTo>
                <a:lnTo>
                  <a:pt x="73947" y="1412321"/>
                </a:lnTo>
                <a:lnTo>
                  <a:pt x="52200" y="1373864"/>
                </a:lnTo>
                <a:lnTo>
                  <a:pt x="33951" y="1333335"/>
                </a:lnTo>
                <a:lnTo>
                  <a:pt x="19402" y="1290937"/>
                </a:lnTo>
                <a:lnTo>
                  <a:pt x="8759" y="1246874"/>
                </a:lnTo>
                <a:lnTo>
                  <a:pt x="2223" y="1201348"/>
                </a:lnTo>
                <a:lnTo>
                  <a:pt x="0" y="1154565"/>
                </a:lnTo>
                <a:lnTo>
                  <a:pt x="0" y="485774"/>
                </a:lnTo>
                <a:lnTo>
                  <a:pt x="2223" y="438991"/>
                </a:lnTo>
                <a:lnTo>
                  <a:pt x="8759" y="393466"/>
                </a:lnTo>
                <a:lnTo>
                  <a:pt x="19402" y="349403"/>
                </a:lnTo>
                <a:lnTo>
                  <a:pt x="33951" y="307004"/>
                </a:lnTo>
                <a:lnTo>
                  <a:pt x="52200" y="266475"/>
                </a:lnTo>
                <a:lnTo>
                  <a:pt x="73947" y="228018"/>
                </a:lnTo>
                <a:lnTo>
                  <a:pt x="98988" y="191838"/>
                </a:lnTo>
                <a:lnTo>
                  <a:pt x="127119" y="158137"/>
                </a:lnTo>
                <a:lnTo>
                  <a:pt x="158137" y="127119"/>
                </a:lnTo>
                <a:lnTo>
                  <a:pt x="191838" y="98988"/>
                </a:lnTo>
                <a:lnTo>
                  <a:pt x="228018" y="73947"/>
                </a:lnTo>
                <a:lnTo>
                  <a:pt x="266475" y="52200"/>
                </a:lnTo>
                <a:lnTo>
                  <a:pt x="307004" y="33951"/>
                </a:lnTo>
                <a:lnTo>
                  <a:pt x="349402" y="19402"/>
                </a:lnTo>
                <a:lnTo>
                  <a:pt x="393466" y="8759"/>
                </a:lnTo>
                <a:lnTo>
                  <a:pt x="438991" y="2223"/>
                </a:lnTo>
                <a:lnTo>
                  <a:pt x="485774" y="0"/>
                </a:lnTo>
                <a:lnTo>
                  <a:pt x="11878579" y="0"/>
                </a:lnTo>
                <a:lnTo>
                  <a:pt x="11925362" y="2223"/>
                </a:lnTo>
                <a:lnTo>
                  <a:pt x="11970887" y="8759"/>
                </a:lnTo>
                <a:lnTo>
                  <a:pt x="12014951" y="19402"/>
                </a:lnTo>
                <a:lnTo>
                  <a:pt x="12057349" y="33951"/>
                </a:lnTo>
                <a:lnTo>
                  <a:pt x="12097878" y="52200"/>
                </a:lnTo>
                <a:lnTo>
                  <a:pt x="12136335" y="73947"/>
                </a:lnTo>
                <a:lnTo>
                  <a:pt x="12172515" y="98988"/>
                </a:lnTo>
                <a:lnTo>
                  <a:pt x="12206217" y="127119"/>
                </a:lnTo>
                <a:lnTo>
                  <a:pt x="12237234" y="158137"/>
                </a:lnTo>
                <a:lnTo>
                  <a:pt x="12265365" y="191838"/>
                </a:lnTo>
                <a:lnTo>
                  <a:pt x="12290406" y="228018"/>
                </a:lnTo>
                <a:lnTo>
                  <a:pt x="12312153" y="266475"/>
                </a:lnTo>
                <a:lnTo>
                  <a:pt x="12330402" y="307004"/>
                </a:lnTo>
                <a:lnTo>
                  <a:pt x="12344951" y="349403"/>
                </a:lnTo>
                <a:lnTo>
                  <a:pt x="12355594" y="393466"/>
                </a:lnTo>
                <a:lnTo>
                  <a:pt x="12361064" y="431564"/>
                </a:lnTo>
                <a:lnTo>
                  <a:pt x="12361064" y="1208775"/>
                </a:lnTo>
                <a:lnTo>
                  <a:pt x="12355594" y="1246874"/>
                </a:lnTo>
                <a:lnTo>
                  <a:pt x="12344951" y="1290937"/>
                </a:lnTo>
                <a:lnTo>
                  <a:pt x="12330402" y="1333335"/>
                </a:lnTo>
                <a:lnTo>
                  <a:pt x="12312153" y="1373864"/>
                </a:lnTo>
                <a:lnTo>
                  <a:pt x="12290406" y="1412321"/>
                </a:lnTo>
                <a:lnTo>
                  <a:pt x="12265365" y="1448502"/>
                </a:lnTo>
                <a:lnTo>
                  <a:pt x="12237234" y="1482203"/>
                </a:lnTo>
                <a:lnTo>
                  <a:pt x="12206217" y="1513221"/>
                </a:lnTo>
                <a:lnTo>
                  <a:pt x="12172515" y="1541352"/>
                </a:lnTo>
                <a:lnTo>
                  <a:pt x="12136335" y="1566393"/>
                </a:lnTo>
                <a:lnTo>
                  <a:pt x="12097878" y="1588140"/>
                </a:lnTo>
                <a:lnTo>
                  <a:pt x="12057349" y="1606389"/>
                </a:lnTo>
                <a:lnTo>
                  <a:pt x="12014951" y="1620937"/>
                </a:lnTo>
                <a:lnTo>
                  <a:pt x="11970887" y="1631581"/>
                </a:lnTo>
                <a:lnTo>
                  <a:pt x="11925362" y="1638117"/>
                </a:lnTo>
                <a:lnTo>
                  <a:pt x="11881433" y="1640205"/>
                </a:lnTo>
                <a:close/>
              </a:path>
            </a:pathLst>
          </a:custGeom>
          <a:solidFill>
            <a:srgbClr val="97C8D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6" name="Google Shape;1566;p9"/>
          <p:cNvSpPr/>
          <p:nvPr/>
        </p:nvSpPr>
        <p:spPr>
          <a:xfrm>
            <a:off x="1468014" y="4595722"/>
            <a:ext cx="12503785" cy="2487295"/>
          </a:xfrm>
          <a:custGeom>
            <a:rect b="b" l="l" r="r" t="t"/>
            <a:pathLst>
              <a:path extrusionOk="0" h="2487295" w="12503785">
                <a:moveTo>
                  <a:pt x="12019540" y="2486742"/>
                </a:moveTo>
                <a:lnTo>
                  <a:pt x="485775" y="2486742"/>
                </a:lnTo>
                <a:lnTo>
                  <a:pt x="437762" y="2484365"/>
                </a:lnTo>
                <a:lnTo>
                  <a:pt x="390562" y="2477322"/>
                </a:lnTo>
                <a:lnTo>
                  <a:pt x="344494" y="2465744"/>
                </a:lnTo>
                <a:lnTo>
                  <a:pt x="299876" y="2449765"/>
                </a:lnTo>
                <a:lnTo>
                  <a:pt x="257028" y="2429515"/>
                </a:lnTo>
                <a:lnTo>
                  <a:pt x="216266" y="2405126"/>
                </a:lnTo>
                <a:lnTo>
                  <a:pt x="177911" y="2376732"/>
                </a:lnTo>
                <a:lnTo>
                  <a:pt x="142280" y="2344462"/>
                </a:lnTo>
                <a:lnTo>
                  <a:pt x="110010" y="2308831"/>
                </a:lnTo>
                <a:lnTo>
                  <a:pt x="81615" y="2270475"/>
                </a:lnTo>
                <a:lnTo>
                  <a:pt x="57227" y="2229714"/>
                </a:lnTo>
                <a:lnTo>
                  <a:pt x="36977" y="2186865"/>
                </a:lnTo>
                <a:lnTo>
                  <a:pt x="20997" y="2142248"/>
                </a:lnTo>
                <a:lnTo>
                  <a:pt x="9420" y="2096180"/>
                </a:lnTo>
                <a:lnTo>
                  <a:pt x="2377" y="2048980"/>
                </a:lnTo>
                <a:lnTo>
                  <a:pt x="0" y="2000967"/>
                </a:lnTo>
                <a:lnTo>
                  <a:pt x="0" y="485774"/>
                </a:lnTo>
                <a:lnTo>
                  <a:pt x="2377" y="437761"/>
                </a:lnTo>
                <a:lnTo>
                  <a:pt x="9420" y="390562"/>
                </a:lnTo>
                <a:lnTo>
                  <a:pt x="20997" y="344494"/>
                </a:lnTo>
                <a:lnTo>
                  <a:pt x="36977" y="299876"/>
                </a:lnTo>
                <a:lnTo>
                  <a:pt x="57227" y="257028"/>
                </a:lnTo>
                <a:lnTo>
                  <a:pt x="81615" y="216266"/>
                </a:lnTo>
                <a:lnTo>
                  <a:pt x="110010" y="177911"/>
                </a:lnTo>
                <a:lnTo>
                  <a:pt x="142280" y="142279"/>
                </a:lnTo>
                <a:lnTo>
                  <a:pt x="177911" y="110010"/>
                </a:lnTo>
                <a:lnTo>
                  <a:pt x="216266" y="81615"/>
                </a:lnTo>
                <a:lnTo>
                  <a:pt x="257028" y="57227"/>
                </a:lnTo>
                <a:lnTo>
                  <a:pt x="299876" y="36977"/>
                </a:lnTo>
                <a:lnTo>
                  <a:pt x="344494" y="20997"/>
                </a:lnTo>
                <a:lnTo>
                  <a:pt x="390562" y="9420"/>
                </a:lnTo>
                <a:lnTo>
                  <a:pt x="437762" y="2376"/>
                </a:lnTo>
                <a:lnTo>
                  <a:pt x="485773" y="0"/>
                </a:lnTo>
                <a:lnTo>
                  <a:pt x="12019542" y="0"/>
                </a:lnTo>
                <a:lnTo>
                  <a:pt x="12067552" y="2376"/>
                </a:lnTo>
                <a:lnTo>
                  <a:pt x="12114752" y="9420"/>
                </a:lnTo>
                <a:lnTo>
                  <a:pt x="12160820" y="20997"/>
                </a:lnTo>
                <a:lnTo>
                  <a:pt x="12205437" y="36977"/>
                </a:lnTo>
                <a:lnTo>
                  <a:pt x="12248286" y="57227"/>
                </a:lnTo>
                <a:lnTo>
                  <a:pt x="12289047" y="81615"/>
                </a:lnTo>
                <a:lnTo>
                  <a:pt x="12327403" y="110010"/>
                </a:lnTo>
                <a:lnTo>
                  <a:pt x="12363033" y="142279"/>
                </a:lnTo>
                <a:lnTo>
                  <a:pt x="12395303" y="177911"/>
                </a:lnTo>
                <a:lnTo>
                  <a:pt x="12423698" y="216266"/>
                </a:lnTo>
                <a:lnTo>
                  <a:pt x="12448087" y="257028"/>
                </a:lnTo>
                <a:lnTo>
                  <a:pt x="12468337" y="299876"/>
                </a:lnTo>
                <a:lnTo>
                  <a:pt x="12484317" y="344494"/>
                </a:lnTo>
                <a:lnTo>
                  <a:pt x="12495894" y="390562"/>
                </a:lnTo>
                <a:lnTo>
                  <a:pt x="12502938" y="437761"/>
                </a:lnTo>
                <a:lnTo>
                  <a:pt x="12503174" y="442531"/>
                </a:lnTo>
                <a:lnTo>
                  <a:pt x="12503174" y="2044210"/>
                </a:lnTo>
                <a:lnTo>
                  <a:pt x="12495894" y="2096180"/>
                </a:lnTo>
                <a:lnTo>
                  <a:pt x="12484317" y="2142248"/>
                </a:lnTo>
                <a:lnTo>
                  <a:pt x="12468337" y="2186865"/>
                </a:lnTo>
                <a:lnTo>
                  <a:pt x="12448087" y="2229714"/>
                </a:lnTo>
                <a:lnTo>
                  <a:pt x="12423698" y="2270475"/>
                </a:lnTo>
                <a:lnTo>
                  <a:pt x="12395303" y="2308831"/>
                </a:lnTo>
                <a:lnTo>
                  <a:pt x="12363033" y="2344462"/>
                </a:lnTo>
                <a:lnTo>
                  <a:pt x="12327403" y="2376732"/>
                </a:lnTo>
                <a:lnTo>
                  <a:pt x="12289047" y="2405126"/>
                </a:lnTo>
                <a:lnTo>
                  <a:pt x="12248286" y="2429515"/>
                </a:lnTo>
                <a:lnTo>
                  <a:pt x="12205437" y="2449765"/>
                </a:lnTo>
                <a:lnTo>
                  <a:pt x="12160820" y="2465744"/>
                </a:lnTo>
                <a:lnTo>
                  <a:pt x="12114752" y="2477322"/>
                </a:lnTo>
                <a:lnTo>
                  <a:pt x="12067552" y="2484365"/>
                </a:lnTo>
                <a:lnTo>
                  <a:pt x="12019540" y="2486742"/>
                </a:lnTo>
                <a:close/>
              </a:path>
            </a:pathLst>
          </a:custGeom>
          <a:solidFill>
            <a:srgbClr val="95CCA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7" name="Google Shape;1567;p9"/>
          <p:cNvSpPr/>
          <p:nvPr/>
        </p:nvSpPr>
        <p:spPr>
          <a:xfrm>
            <a:off x="1317887" y="7636760"/>
            <a:ext cx="12655550" cy="902969"/>
          </a:xfrm>
          <a:custGeom>
            <a:rect b="b" l="l" r="r" t="t"/>
            <a:pathLst>
              <a:path extrusionOk="0" h="902970" w="12655550">
                <a:moveTo>
                  <a:pt x="12210327" y="902902"/>
                </a:moveTo>
                <a:lnTo>
                  <a:pt x="445092" y="902902"/>
                </a:lnTo>
                <a:lnTo>
                  <a:pt x="400652" y="900388"/>
                </a:lnTo>
                <a:lnTo>
                  <a:pt x="350734" y="891862"/>
                </a:lnTo>
                <a:lnTo>
                  <a:pt x="302301" y="877876"/>
                </a:lnTo>
                <a:lnTo>
                  <a:pt x="255794" y="858612"/>
                </a:lnTo>
                <a:lnTo>
                  <a:pt x="211657" y="834255"/>
                </a:lnTo>
                <a:lnTo>
                  <a:pt x="170331" y="804987"/>
                </a:lnTo>
                <a:lnTo>
                  <a:pt x="132258" y="770990"/>
                </a:lnTo>
                <a:lnTo>
                  <a:pt x="98262" y="732917"/>
                </a:lnTo>
                <a:lnTo>
                  <a:pt x="68993" y="691591"/>
                </a:lnTo>
                <a:lnTo>
                  <a:pt x="44636" y="647454"/>
                </a:lnTo>
                <a:lnTo>
                  <a:pt x="25372" y="600947"/>
                </a:lnTo>
                <a:lnTo>
                  <a:pt x="11386" y="552514"/>
                </a:lnTo>
                <a:lnTo>
                  <a:pt x="2860" y="502596"/>
                </a:lnTo>
                <a:lnTo>
                  <a:pt x="0" y="452036"/>
                </a:lnTo>
                <a:lnTo>
                  <a:pt x="0" y="451235"/>
                </a:lnTo>
                <a:lnTo>
                  <a:pt x="2860" y="400675"/>
                </a:lnTo>
                <a:lnTo>
                  <a:pt x="11386" y="350757"/>
                </a:lnTo>
                <a:lnTo>
                  <a:pt x="25372" y="302324"/>
                </a:lnTo>
                <a:lnTo>
                  <a:pt x="44636" y="255817"/>
                </a:lnTo>
                <a:lnTo>
                  <a:pt x="68993" y="211680"/>
                </a:lnTo>
                <a:lnTo>
                  <a:pt x="98262" y="170354"/>
                </a:lnTo>
                <a:lnTo>
                  <a:pt x="132258" y="132281"/>
                </a:lnTo>
                <a:lnTo>
                  <a:pt x="170331" y="98284"/>
                </a:lnTo>
                <a:lnTo>
                  <a:pt x="211657" y="69016"/>
                </a:lnTo>
                <a:lnTo>
                  <a:pt x="255794" y="44658"/>
                </a:lnTo>
                <a:lnTo>
                  <a:pt x="302301" y="25395"/>
                </a:lnTo>
                <a:lnTo>
                  <a:pt x="350734" y="11408"/>
                </a:lnTo>
                <a:lnTo>
                  <a:pt x="400652" y="2882"/>
                </a:lnTo>
                <a:lnTo>
                  <a:pt x="451613" y="0"/>
                </a:lnTo>
                <a:lnTo>
                  <a:pt x="12203806" y="0"/>
                </a:lnTo>
                <a:lnTo>
                  <a:pt x="12254766" y="2882"/>
                </a:lnTo>
                <a:lnTo>
                  <a:pt x="12304684" y="11408"/>
                </a:lnTo>
                <a:lnTo>
                  <a:pt x="12353117" y="25395"/>
                </a:lnTo>
                <a:lnTo>
                  <a:pt x="12399623" y="44658"/>
                </a:lnTo>
                <a:lnTo>
                  <a:pt x="12443760" y="69016"/>
                </a:lnTo>
                <a:lnTo>
                  <a:pt x="12485086" y="98284"/>
                </a:lnTo>
                <a:lnTo>
                  <a:pt x="12523160" y="132281"/>
                </a:lnTo>
                <a:lnTo>
                  <a:pt x="12557156" y="170354"/>
                </a:lnTo>
                <a:lnTo>
                  <a:pt x="12586424" y="211680"/>
                </a:lnTo>
                <a:lnTo>
                  <a:pt x="12610782" y="255817"/>
                </a:lnTo>
                <a:lnTo>
                  <a:pt x="12630046" y="302324"/>
                </a:lnTo>
                <a:lnTo>
                  <a:pt x="12644032" y="350757"/>
                </a:lnTo>
                <a:lnTo>
                  <a:pt x="12652558" y="400675"/>
                </a:lnTo>
                <a:lnTo>
                  <a:pt x="12655418" y="451235"/>
                </a:lnTo>
                <a:lnTo>
                  <a:pt x="12655418" y="452036"/>
                </a:lnTo>
                <a:lnTo>
                  <a:pt x="12652558" y="502596"/>
                </a:lnTo>
                <a:lnTo>
                  <a:pt x="12644032" y="552514"/>
                </a:lnTo>
                <a:lnTo>
                  <a:pt x="12630046" y="600947"/>
                </a:lnTo>
                <a:lnTo>
                  <a:pt x="12610782" y="647454"/>
                </a:lnTo>
                <a:lnTo>
                  <a:pt x="12586424" y="691591"/>
                </a:lnTo>
                <a:lnTo>
                  <a:pt x="12557156" y="732917"/>
                </a:lnTo>
                <a:lnTo>
                  <a:pt x="12523160" y="770990"/>
                </a:lnTo>
                <a:lnTo>
                  <a:pt x="12485086" y="804987"/>
                </a:lnTo>
                <a:lnTo>
                  <a:pt x="12443760" y="834255"/>
                </a:lnTo>
                <a:lnTo>
                  <a:pt x="12399623" y="858612"/>
                </a:lnTo>
                <a:lnTo>
                  <a:pt x="12353117" y="877876"/>
                </a:lnTo>
                <a:lnTo>
                  <a:pt x="12304684" y="891862"/>
                </a:lnTo>
                <a:lnTo>
                  <a:pt x="12254766" y="900388"/>
                </a:lnTo>
                <a:lnTo>
                  <a:pt x="12210327" y="902902"/>
                </a:lnTo>
                <a:close/>
              </a:path>
            </a:pathLst>
          </a:custGeom>
          <a:solidFill>
            <a:srgbClr val="A6D63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568" name="Google Shape;1568;p9"/>
          <p:cNvGrpSpPr/>
          <p:nvPr/>
        </p:nvGrpSpPr>
        <p:grpSpPr>
          <a:xfrm>
            <a:off x="1453430" y="1965271"/>
            <a:ext cx="577565" cy="549183"/>
            <a:chOff x="1453430" y="1965271"/>
            <a:chExt cx="577565" cy="549183"/>
          </a:xfrm>
        </p:grpSpPr>
        <p:sp>
          <p:nvSpPr>
            <p:cNvPr id="1569" name="Google Shape;1569;p9"/>
            <p:cNvSpPr/>
            <p:nvPr/>
          </p:nvSpPr>
          <p:spPr>
            <a:xfrm>
              <a:off x="1477910" y="1986769"/>
              <a:ext cx="553085" cy="527685"/>
            </a:xfrm>
            <a:custGeom>
              <a:rect b="b" l="l" r="r" t="t"/>
              <a:pathLst>
                <a:path extrusionOk="0" h="527685" w="553085">
                  <a:moveTo>
                    <a:pt x="244350" y="527185"/>
                  </a:moveTo>
                  <a:lnTo>
                    <a:pt x="192817" y="522071"/>
                  </a:lnTo>
                  <a:lnTo>
                    <a:pt x="144927" y="507090"/>
                  </a:lnTo>
                  <a:lnTo>
                    <a:pt x="101855" y="482788"/>
                  </a:lnTo>
                  <a:lnTo>
                    <a:pt x="64780" y="449709"/>
                  </a:lnTo>
                  <a:lnTo>
                    <a:pt x="34877" y="408396"/>
                  </a:lnTo>
                  <a:lnTo>
                    <a:pt x="15767" y="367098"/>
                  </a:lnTo>
                  <a:lnTo>
                    <a:pt x="4102" y="323617"/>
                  </a:lnTo>
                  <a:lnTo>
                    <a:pt x="0" y="279209"/>
                  </a:lnTo>
                  <a:lnTo>
                    <a:pt x="3575" y="235132"/>
                  </a:lnTo>
                  <a:lnTo>
                    <a:pt x="14945" y="192644"/>
                  </a:lnTo>
                  <a:lnTo>
                    <a:pt x="36873" y="147299"/>
                  </a:lnTo>
                  <a:lnTo>
                    <a:pt x="75891" y="96704"/>
                  </a:lnTo>
                  <a:lnTo>
                    <a:pt x="110930" y="65822"/>
                  </a:lnTo>
                  <a:lnTo>
                    <a:pt x="150915" y="40651"/>
                  </a:lnTo>
                  <a:lnTo>
                    <a:pt x="195582" y="21328"/>
                  </a:lnTo>
                  <a:lnTo>
                    <a:pt x="244672" y="7991"/>
                  </a:lnTo>
                  <a:lnTo>
                    <a:pt x="297923" y="776"/>
                  </a:lnTo>
                  <a:lnTo>
                    <a:pt x="328707" y="0"/>
                  </a:lnTo>
                  <a:lnTo>
                    <a:pt x="357389" y="2390"/>
                  </a:lnTo>
                  <a:lnTo>
                    <a:pt x="383873" y="7934"/>
                  </a:lnTo>
                  <a:lnTo>
                    <a:pt x="396403" y="12431"/>
                  </a:lnTo>
                  <a:lnTo>
                    <a:pt x="313835" y="12431"/>
                  </a:lnTo>
                  <a:lnTo>
                    <a:pt x="306439" y="12713"/>
                  </a:lnTo>
                  <a:lnTo>
                    <a:pt x="247506" y="20216"/>
                  </a:lnTo>
                  <a:lnTo>
                    <a:pt x="200200" y="33022"/>
                  </a:lnTo>
                  <a:lnTo>
                    <a:pt x="157187" y="51563"/>
                  </a:lnTo>
                  <a:lnTo>
                    <a:pt x="118717" y="75707"/>
                  </a:lnTo>
                  <a:lnTo>
                    <a:pt x="85040" y="105323"/>
                  </a:lnTo>
                  <a:lnTo>
                    <a:pt x="56407" y="140279"/>
                  </a:lnTo>
                  <a:lnTo>
                    <a:pt x="32820" y="182114"/>
                  </a:lnTo>
                  <a:lnTo>
                    <a:pt x="14411" y="247740"/>
                  </a:lnTo>
                  <a:lnTo>
                    <a:pt x="13622" y="300411"/>
                  </a:lnTo>
                  <a:lnTo>
                    <a:pt x="24158" y="352665"/>
                  </a:lnTo>
                  <a:lnTo>
                    <a:pt x="45802" y="402166"/>
                  </a:lnTo>
                  <a:lnTo>
                    <a:pt x="72850" y="439852"/>
                  </a:lnTo>
                  <a:lnTo>
                    <a:pt x="106219" y="470377"/>
                  </a:lnTo>
                  <a:lnTo>
                    <a:pt x="144924" y="493284"/>
                  </a:lnTo>
                  <a:lnTo>
                    <a:pt x="187978" y="508119"/>
                  </a:lnTo>
                  <a:lnTo>
                    <a:pt x="234397" y="514426"/>
                  </a:lnTo>
                  <a:lnTo>
                    <a:pt x="328309" y="514426"/>
                  </a:lnTo>
                  <a:lnTo>
                    <a:pt x="285043" y="524168"/>
                  </a:lnTo>
                  <a:lnTo>
                    <a:pt x="274911" y="525481"/>
                  </a:lnTo>
                  <a:lnTo>
                    <a:pt x="264752" y="526422"/>
                  </a:lnTo>
                  <a:lnTo>
                    <a:pt x="254565" y="526990"/>
                  </a:lnTo>
                  <a:lnTo>
                    <a:pt x="244350" y="527185"/>
                  </a:lnTo>
                  <a:close/>
                </a:path>
                <a:path extrusionOk="0" h="527685" w="553085">
                  <a:moveTo>
                    <a:pt x="328309" y="514426"/>
                  </a:moveTo>
                  <a:lnTo>
                    <a:pt x="234397" y="514426"/>
                  </a:lnTo>
                  <a:lnTo>
                    <a:pt x="283195" y="511750"/>
                  </a:lnTo>
                  <a:lnTo>
                    <a:pt x="333954" y="500322"/>
                  </a:lnTo>
                  <a:lnTo>
                    <a:pt x="382131" y="481626"/>
                  </a:lnTo>
                  <a:lnTo>
                    <a:pt x="426606" y="456197"/>
                  </a:lnTo>
                  <a:lnTo>
                    <a:pt x="466253" y="424569"/>
                  </a:lnTo>
                  <a:lnTo>
                    <a:pt x="498702" y="387652"/>
                  </a:lnTo>
                  <a:lnTo>
                    <a:pt x="522131" y="346573"/>
                  </a:lnTo>
                  <a:lnTo>
                    <a:pt x="536089" y="302364"/>
                  </a:lnTo>
                  <a:lnTo>
                    <a:pt x="540123" y="256055"/>
                  </a:lnTo>
                  <a:lnTo>
                    <a:pt x="535181" y="212042"/>
                  </a:lnTo>
                  <a:lnTo>
                    <a:pt x="522735" y="168349"/>
                  </a:lnTo>
                  <a:lnTo>
                    <a:pt x="503331" y="126454"/>
                  </a:lnTo>
                  <a:lnTo>
                    <a:pt x="477520" y="87832"/>
                  </a:lnTo>
                  <a:lnTo>
                    <a:pt x="442690" y="52440"/>
                  </a:lnTo>
                  <a:lnTo>
                    <a:pt x="402927" y="28068"/>
                  </a:lnTo>
                  <a:lnTo>
                    <a:pt x="364879" y="16362"/>
                  </a:lnTo>
                  <a:lnTo>
                    <a:pt x="321039" y="12441"/>
                  </a:lnTo>
                  <a:lnTo>
                    <a:pt x="396430" y="12441"/>
                  </a:lnTo>
                  <a:lnTo>
                    <a:pt x="450434" y="42539"/>
                  </a:lnTo>
                  <a:lnTo>
                    <a:pt x="487412" y="80070"/>
                  </a:lnTo>
                  <a:lnTo>
                    <a:pt x="514331" y="120375"/>
                  </a:lnTo>
                  <a:lnTo>
                    <a:pt x="534568" y="164121"/>
                  </a:lnTo>
                  <a:lnTo>
                    <a:pt x="547551" y="209768"/>
                  </a:lnTo>
                  <a:lnTo>
                    <a:pt x="552709" y="255777"/>
                  </a:lnTo>
                  <a:lnTo>
                    <a:pt x="548461" y="304735"/>
                  </a:lnTo>
                  <a:lnTo>
                    <a:pt x="533755" y="351438"/>
                  </a:lnTo>
                  <a:lnTo>
                    <a:pt x="509068" y="394796"/>
                  </a:lnTo>
                  <a:lnTo>
                    <a:pt x="474877" y="433718"/>
                  </a:lnTo>
                  <a:lnTo>
                    <a:pt x="433745" y="466538"/>
                  </a:lnTo>
                  <a:lnTo>
                    <a:pt x="387620" y="492924"/>
                  </a:lnTo>
                  <a:lnTo>
                    <a:pt x="337665" y="512319"/>
                  </a:lnTo>
                  <a:lnTo>
                    <a:pt x="328309" y="514426"/>
                  </a:lnTo>
                  <a:close/>
                </a:path>
              </a:pathLst>
            </a:custGeom>
            <a:solidFill>
              <a:srgbClr val="FF99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0" name="Google Shape;1570;p9"/>
            <p:cNvSpPr/>
            <p:nvPr/>
          </p:nvSpPr>
          <p:spPr>
            <a:xfrm>
              <a:off x="1453430" y="1965271"/>
              <a:ext cx="551815" cy="516255"/>
            </a:xfrm>
            <a:custGeom>
              <a:rect b="b" l="l" r="r" t="t"/>
              <a:pathLst>
                <a:path extrusionOk="0" h="516255" w="551814">
                  <a:moveTo>
                    <a:pt x="288248" y="516111"/>
                  </a:moveTo>
                  <a:lnTo>
                    <a:pt x="234526" y="514095"/>
                  </a:lnTo>
                  <a:lnTo>
                    <a:pt x="181099" y="503767"/>
                  </a:lnTo>
                  <a:lnTo>
                    <a:pt x="129750" y="483936"/>
                  </a:lnTo>
                  <a:lnTo>
                    <a:pt x="84369" y="454715"/>
                  </a:lnTo>
                  <a:lnTo>
                    <a:pt x="47044" y="417128"/>
                  </a:lnTo>
                  <a:lnTo>
                    <a:pt x="19865" y="372204"/>
                  </a:lnTo>
                  <a:lnTo>
                    <a:pt x="3351" y="318549"/>
                  </a:lnTo>
                  <a:lnTo>
                    <a:pt x="100" y="290829"/>
                  </a:lnTo>
                  <a:lnTo>
                    <a:pt x="187" y="262514"/>
                  </a:lnTo>
                  <a:lnTo>
                    <a:pt x="56" y="258200"/>
                  </a:lnTo>
                  <a:lnTo>
                    <a:pt x="6172" y="199695"/>
                  </a:lnTo>
                  <a:lnTo>
                    <a:pt x="22122" y="153239"/>
                  </a:lnTo>
                  <a:lnTo>
                    <a:pt x="46926" y="111148"/>
                  </a:lnTo>
                  <a:lnTo>
                    <a:pt x="79586" y="74378"/>
                  </a:lnTo>
                  <a:lnTo>
                    <a:pt x="119107" y="43885"/>
                  </a:lnTo>
                  <a:lnTo>
                    <a:pt x="161998" y="21483"/>
                  </a:lnTo>
                  <a:lnTo>
                    <a:pt x="207145" y="6933"/>
                  </a:lnTo>
                  <a:lnTo>
                    <a:pt x="254127" y="0"/>
                  </a:lnTo>
                  <a:lnTo>
                    <a:pt x="302525" y="449"/>
                  </a:lnTo>
                  <a:lnTo>
                    <a:pt x="351918" y="8046"/>
                  </a:lnTo>
                  <a:lnTo>
                    <a:pt x="401887" y="22557"/>
                  </a:lnTo>
                  <a:lnTo>
                    <a:pt x="452631" y="46446"/>
                  </a:lnTo>
                  <a:lnTo>
                    <a:pt x="495381" y="81502"/>
                  </a:lnTo>
                  <a:lnTo>
                    <a:pt x="524496" y="124664"/>
                  </a:lnTo>
                  <a:lnTo>
                    <a:pt x="542024" y="172101"/>
                  </a:lnTo>
                  <a:lnTo>
                    <a:pt x="550557" y="220416"/>
                  </a:lnTo>
                  <a:lnTo>
                    <a:pt x="551692" y="269290"/>
                  </a:lnTo>
                  <a:lnTo>
                    <a:pt x="545418" y="317175"/>
                  </a:lnTo>
                  <a:lnTo>
                    <a:pt x="531725" y="362521"/>
                  </a:lnTo>
                  <a:lnTo>
                    <a:pt x="508678" y="406019"/>
                  </a:lnTo>
                  <a:lnTo>
                    <a:pt x="477006" y="443392"/>
                  </a:lnTo>
                  <a:lnTo>
                    <a:pt x="437450" y="473768"/>
                  </a:lnTo>
                  <a:lnTo>
                    <a:pt x="390752" y="496273"/>
                  </a:lnTo>
                  <a:lnTo>
                    <a:pt x="340809" y="510082"/>
                  </a:lnTo>
                  <a:lnTo>
                    <a:pt x="288248" y="516111"/>
                  </a:lnTo>
                  <a:close/>
                </a:path>
              </a:pathLst>
            </a:custGeom>
            <a:solidFill>
              <a:srgbClr val="F9E7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1" name="Google Shape;1571;p9"/>
            <p:cNvSpPr/>
            <p:nvPr/>
          </p:nvSpPr>
          <p:spPr>
            <a:xfrm>
              <a:off x="1676487" y="2111379"/>
              <a:ext cx="131445" cy="256540"/>
            </a:xfrm>
            <a:custGeom>
              <a:rect b="b" l="l" r="r" t="t"/>
              <a:pathLst>
                <a:path extrusionOk="0" h="256539" w="131444">
                  <a:moveTo>
                    <a:pt x="19821" y="256034"/>
                  </a:moveTo>
                  <a:lnTo>
                    <a:pt x="7585" y="250961"/>
                  </a:lnTo>
                  <a:lnTo>
                    <a:pt x="4862" y="239897"/>
                  </a:lnTo>
                  <a:lnTo>
                    <a:pt x="10736" y="228866"/>
                  </a:lnTo>
                  <a:lnTo>
                    <a:pt x="24291" y="223894"/>
                  </a:lnTo>
                  <a:lnTo>
                    <a:pt x="31311" y="223871"/>
                  </a:lnTo>
                  <a:lnTo>
                    <a:pt x="38324" y="223756"/>
                  </a:lnTo>
                  <a:lnTo>
                    <a:pt x="45331" y="223563"/>
                  </a:lnTo>
                  <a:lnTo>
                    <a:pt x="52334" y="223309"/>
                  </a:lnTo>
                  <a:lnTo>
                    <a:pt x="46661" y="58248"/>
                  </a:lnTo>
                  <a:lnTo>
                    <a:pt x="41283" y="64761"/>
                  </a:lnTo>
                  <a:lnTo>
                    <a:pt x="36046" y="71379"/>
                  </a:lnTo>
                  <a:lnTo>
                    <a:pt x="31095" y="78228"/>
                  </a:lnTo>
                  <a:lnTo>
                    <a:pt x="19554" y="84965"/>
                  </a:lnTo>
                  <a:lnTo>
                    <a:pt x="7415" y="81447"/>
                  </a:lnTo>
                  <a:lnTo>
                    <a:pt x="0" y="71394"/>
                  </a:lnTo>
                  <a:lnTo>
                    <a:pt x="2627" y="58524"/>
                  </a:lnTo>
                  <a:lnTo>
                    <a:pt x="36350" y="17897"/>
                  </a:lnTo>
                  <a:lnTo>
                    <a:pt x="68039" y="0"/>
                  </a:lnTo>
                  <a:lnTo>
                    <a:pt x="76841" y="3956"/>
                  </a:lnTo>
                  <a:lnTo>
                    <a:pt x="80762" y="12909"/>
                  </a:lnTo>
                  <a:lnTo>
                    <a:pt x="87916" y="220997"/>
                  </a:lnTo>
                  <a:lnTo>
                    <a:pt x="95810" y="220274"/>
                  </a:lnTo>
                  <a:lnTo>
                    <a:pt x="103704" y="219450"/>
                  </a:lnTo>
                  <a:lnTo>
                    <a:pt x="111598" y="218481"/>
                  </a:lnTo>
                  <a:lnTo>
                    <a:pt x="125298" y="221714"/>
                  </a:lnTo>
                  <a:lnTo>
                    <a:pt x="131242" y="231900"/>
                  </a:lnTo>
                  <a:lnTo>
                    <a:pt x="128653" y="243393"/>
                  </a:lnTo>
                  <a:lnTo>
                    <a:pt x="116751" y="250544"/>
                  </a:lnTo>
                  <a:lnTo>
                    <a:pt x="107019" y="252356"/>
                  </a:lnTo>
                  <a:lnTo>
                    <a:pt x="104847" y="252415"/>
                  </a:lnTo>
                  <a:lnTo>
                    <a:pt x="102666" y="252116"/>
                  </a:lnTo>
                  <a:lnTo>
                    <a:pt x="81994" y="253920"/>
                  </a:lnTo>
                  <a:lnTo>
                    <a:pt x="61296" y="255174"/>
                  </a:lnTo>
                  <a:lnTo>
                    <a:pt x="40572" y="255879"/>
                  </a:lnTo>
                  <a:lnTo>
                    <a:pt x="19821" y="256034"/>
                  </a:lnTo>
                  <a:close/>
                </a:path>
              </a:pathLst>
            </a:custGeom>
            <a:solidFill>
              <a:srgbClr val="FF99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72" name="Google Shape;1572;p9"/>
          <p:cNvGrpSpPr/>
          <p:nvPr/>
        </p:nvGrpSpPr>
        <p:grpSpPr>
          <a:xfrm>
            <a:off x="1188438" y="4418156"/>
            <a:ext cx="558770" cy="530692"/>
            <a:chOff x="1188438" y="4418156"/>
            <a:chExt cx="558770" cy="530692"/>
          </a:xfrm>
        </p:grpSpPr>
        <p:sp>
          <p:nvSpPr>
            <p:cNvPr id="1573" name="Google Shape;1573;p9"/>
            <p:cNvSpPr/>
            <p:nvPr/>
          </p:nvSpPr>
          <p:spPr>
            <a:xfrm>
              <a:off x="1213173" y="4438943"/>
              <a:ext cx="534035" cy="509905"/>
            </a:xfrm>
            <a:custGeom>
              <a:rect b="b" l="l" r="r" t="t"/>
              <a:pathLst>
                <a:path extrusionOk="0" h="509904" w="534035">
                  <a:moveTo>
                    <a:pt x="235280" y="509305"/>
                  </a:moveTo>
                  <a:lnTo>
                    <a:pt x="185436" y="504364"/>
                  </a:lnTo>
                  <a:lnTo>
                    <a:pt x="139116" y="489891"/>
                  </a:lnTo>
                  <a:lnTo>
                    <a:pt x="97457" y="466413"/>
                  </a:lnTo>
                  <a:lnTo>
                    <a:pt x="61598" y="434454"/>
                  </a:lnTo>
                  <a:lnTo>
                    <a:pt x="32676" y="394542"/>
                  </a:lnTo>
                  <a:lnTo>
                    <a:pt x="10687" y="344294"/>
                  </a:lnTo>
                  <a:lnTo>
                    <a:pt x="0" y="291224"/>
                  </a:lnTo>
                  <a:lnTo>
                    <a:pt x="830" y="237706"/>
                  </a:lnTo>
                  <a:lnTo>
                    <a:pt x="13395" y="186116"/>
                  </a:lnTo>
                  <a:lnTo>
                    <a:pt x="34605" y="142309"/>
                  </a:lnTo>
                  <a:lnTo>
                    <a:pt x="72343" y="93428"/>
                  </a:lnTo>
                  <a:lnTo>
                    <a:pt x="106234" y="63593"/>
                  </a:lnTo>
                  <a:lnTo>
                    <a:pt x="144907" y="39275"/>
                  </a:lnTo>
                  <a:lnTo>
                    <a:pt x="188110" y="20606"/>
                  </a:lnTo>
                  <a:lnTo>
                    <a:pt x="235590" y="7720"/>
                  </a:lnTo>
                  <a:lnTo>
                    <a:pt x="287094" y="749"/>
                  </a:lnTo>
                  <a:lnTo>
                    <a:pt x="316869" y="0"/>
                  </a:lnTo>
                  <a:lnTo>
                    <a:pt x="344610" y="2310"/>
                  </a:lnTo>
                  <a:lnTo>
                    <a:pt x="370225" y="7667"/>
                  </a:lnTo>
                  <a:lnTo>
                    <a:pt x="382310" y="12000"/>
                  </a:lnTo>
                  <a:lnTo>
                    <a:pt x="302484" y="12000"/>
                  </a:lnTo>
                  <a:lnTo>
                    <a:pt x="295331" y="12272"/>
                  </a:lnTo>
                  <a:lnTo>
                    <a:pt x="238334" y="19518"/>
                  </a:lnTo>
                  <a:lnTo>
                    <a:pt x="192582" y="31890"/>
                  </a:lnTo>
                  <a:lnTo>
                    <a:pt x="150979" y="49803"/>
                  </a:lnTo>
                  <a:lnTo>
                    <a:pt x="113768" y="73129"/>
                  </a:lnTo>
                  <a:lnTo>
                    <a:pt x="81195" y="101741"/>
                  </a:lnTo>
                  <a:lnTo>
                    <a:pt x="53501" y="135511"/>
                  </a:lnTo>
                  <a:lnTo>
                    <a:pt x="30685" y="175928"/>
                  </a:lnTo>
                  <a:lnTo>
                    <a:pt x="12879" y="239330"/>
                  </a:lnTo>
                  <a:lnTo>
                    <a:pt x="12115" y="290216"/>
                  </a:lnTo>
                  <a:lnTo>
                    <a:pt x="22306" y="340699"/>
                  </a:lnTo>
                  <a:lnTo>
                    <a:pt x="43241" y="388521"/>
                  </a:lnTo>
                  <a:lnTo>
                    <a:pt x="69402" y="424931"/>
                  </a:lnTo>
                  <a:lnTo>
                    <a:pt x="101676" y="454421"/>
                  </a:lnTo>
                  <a:lnTo>
                    <a:pt x="139112" y="476552"/>
                  </a:lnTo>
                  <a:lnTo>
                    <a:pt x="180755" y="490884"/>
                  </a:lnTo>
                  <a:lnTo>
                    <a:pt x="225652" y="496977"/>
                  </a:lnTo>
                  <a:lnTo>
                    <a:pt x="316535" y="496977"/>
                  </a:lnTo>
                  <a:lnTo>
                    <a:pt x="274634" y="506399"/>
                  </a:lnTo>
                  <a:lnTo>
                    <a:pt x="264836" y="507666"/>
                  </a:lnTo>
                  <a:lnTo>
                    <a:pt x="255011" y="508573"/>
                  </a:lnTo>
                  <a:lnTo>
                    <a:pt x="245159" y="509119"/>
                  </a:lnTo>
                  <a:lnTo>
                    <a:pt x="235280" y="509305"/>
                  </a:lnTo>
                  <a:close/>
                </a:path>
                <a:path extrusionOk="0" h="509904" w="534035">
                  <a:moveTo>
                    <a:pt x="316535" y="496977"/>
                  </a:moveTo>
                  <a:lnTo>
                    <a:pt x="225652" y="496977"/>
                  </a:lnTo>
                  <a:lnTo>
                    <a:pt x="272850" y="494391"/>
                  </a:lnTo>
                  <a:lnTo>
                    <a:pt x="321943" y="483350"/>
                  </a:lnTo>
                  <a:lnTo>
                    <a:pt x="368541" y="465289"/>
                  </a:lnTo>
                  <a:lnTo>
                    <a:pt x="411557" y="440722"/>
                  </a:lnTo>
                  <a:lnTo>
                    <a:pt x="449905" y="410167"/>
                  </a:lnTo>
                  <a:lnTo>
                    <a:pt x="481289" y="374501"/>
                  </a:lnTo>
                  <a:lnTo>
                    <a:pt x="503951" y="334814"/>
                  </a:lnTo>
                  <a:lnTo>
                    <a:pt x="517453" y="292103"/>
                  </a:lnTo>
                  <a:lnTo>
                    <a:pt x="521355" y="247363"/>
                  </a:lnTo>
                  <a:lnTo>
                    <a:pt x="516574" y="204841"/>
                  </a:lnTo>
                  <a:lnTo>
                    <a:pt x="504535" y="162629"/>
                  </a:lnTo>
                  <a:lnTo>
                    <a:pt x="485768" y="122150"/>
                  </a:lnTo>
                  <a:lnTo>
                    <a:pt x="460801" y="84828"/>
                  </a:lnTo>
                  <a:lnTo>
                    <a:pt x="427115" y="50638"/>
                  </a:lnTo>
                  <a:lnTo>
                    <a:pt x="388657" y="27090"/>
                  </a:lnTo>
                  <a:lnTo>
                    <a:pt x="351854" y="15791"/>
                  </a:lnTo>
                  <a:lnTo>
                    <a:pt x="309453" y="12000"/>
                  </a:lnTo>
                  <a:lnTo>
                    <a:pt x="382310" y="12000"/>
                  </a:lnTo>
                  <a:lnTo>
                    <a:pt x="434603" y="41099"/>
                  </a:lnTo>
                  <a:lnTo>
                    <a:pt x="470367" y="77358"/>
                  </a:lnTo>
                  <a:lnTo>
                    <a:pt x="496404" y="116297"/>
                  </a:lnTo>
                  <a:lnTo>
                    <a:pt x="515977" y="158560"/>
                  </a:lnTo>
                  <a:lnTo>
                    <a:pt x="528535" y="202660"/>
                  </a:lnTo>
                  <a:lnTo>
                    <a:pt x="533523" y="247109"/>
                  </a:lnTo>
                  <a:lnTo>
                    <a:pt x="529415" y="294406"/>
                  </a:lnTo>
                  <a:lnTo>
                    <a:pt x="515191" y="339526"/>
                  </a:lnTo>
                  <a:lnTo>
                    <a:pt x="491313" y="381414"/>
                  </a:lnTo>
                  <a:lnTo>
                    <a:pt x="458244" y="419018"/>
                  </a:lnTo>
                  <a:lnTo>
                    <a:pt x="418460" y="450725"/>
                  </a:lnTo>
                  <a:lnTo>
                    <a:pt x="373847" y="476216"/>
                  </a:lnTo>
                  <a:lnTo>
                    <a:pt x="325531" y="494954"/>
                  </a:lnTo>
                  <a:lnTo>
                    <a:pt x="316535" y="496977"/>
                  </a:lnTo>
                  <a:close/>
                </a:path>
              </a:pathLst>
            </a:custGeom>
            <a:solidFill>
              <a:srgbClr val="FF99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4" name="Google Shape;1574;p9"/>
            <p:cNvSpPr/>
            <p:nvPr/>
          </p:nvSpPr>
          <p:spPr>
            <a:xfrm>
              <a:off x="1188438" y="4418156"/>
              <a:ext cx="534035" cy="499109"/>
            </a:xfrm>
            <a:custGeom>
              <a:rect b="b" l="l" r="r" t="t"/>
              <a:pathLst>
                <a:path extrusionOk="0" h="499110" w="534035">
                  <a:moveTo>
                    <a:pt x="278798" y="498618"/>
                  </a:moveTo>
                  <a:lnTo>
                    <a:pt x="226837" y="496668"/>
                  </a:lnTo>
                  <a:lnTo>
                    <a:pt x="175158" y="486689"/>
                  </a:lnTo>
                  <a:lnTo>
                    <a:pt x="125494" y="467530"/>
                  </a:lnTo>
                  <a:lnTo>
                    <a:pt x="81601" y="439299"/>
                  </a:lnTo>
                  <a:lnTo>
                    <a:pt x="45500" y="402987"/>
                  </a:lnTo>
                  <a:lnTo>
                    <a:pt x="19211" y="359585"/>
                  </a:lnTo>
                  <a:lnTo>
                    <a:pt x="3239" y="307749"/>
                  </a:lnTo>
                  <a:lnTo>
                    <a:pt x="95" y="280969"/>
                  </a:lnTo>
                  <a:lnTo>
                    <a:pt x="178" y="253614"/>
                  </a:lnTo>
                  <a:lnTo>
                    <a:pt x="54" y="249449"/>
                  </a:lnTo>
                  <a:lnTo>
                    <a:pt x="5968" y="192926"/>
                  </a:lnTo>
                  <a:lnTo>
                    <a:pt x="21396" y="148048"/>
                  </a:lnTo>
                  <a:lnTo>
                    <a:pt x="45386" y="107386"/>
                  </a:lnTo>
                  <a:lnTo>
                    <a:pt x="76976" y="71862"/>
                  </a:lnTo>
                  <a:lnTo>
                    <a:pt x="115201" y="42398"/>
                  </a:lnTo>
                  <a:lnTo>
                    <a:pt x="156686" y="20755"/>
                  </a:lnTo>
                  <a:lnTo>
                    <a:pt x="200352" y="6698"/>
                  </a:lnTo>
                  <a:lnTo>
                    <a:pt x="245794" y="0"/>
                  </a:lnTo>
                  <a:lnTo>
                    <a:pt x="292604" y="434"/>
                  </a:lnTo>
                  <a:lnTo>
                    <a:pt x="340377" y="7774"/>
                  </a:lnTo>
                  <a:lnTo>
                    <a:pt x="388707" y="21793"/>
                  </a:lnTo>
                  <a:lnTo>
                    <a:pt x="437788" y="44871"/>
                  </a:lnTo>
                  <a:lnTo>
                    <a:pt x="479135" y="78740"/>
                  </a:lnTo>
                  <a:lnTo>
                    <a:pt x="507295" y="120438"/>
                  </a:lnTo>
                  <a:lnTo>
                    <a:pt x="524251" y="166266"/>
                  </a:lnTo>
                  <a:lnTo>
                    <a:pt x="532504" y="212948"/>
                  </a:lnTo>
                  <a:lnTo>
                    <a:pt x="533603" y="260168"/>
                  </a:lnTo>
                  <a:lnTo>
                    <a:pt x="527536" y="306430"/>
                  </a:lnTo>
                  <a:lnTo>
                    <a:pt x="514294" y="350238"/>
                  </a:lnTo>
                  <a:lnTo>
                    <a:pt x="492002" y="392262"/>
                  </a:lnTo>
                  <a:lnTo>
                    <a:pt x="461368" y="428369"/>
                  </a:lnTo>
                  <a:lnTo>
                    <a:pt x="423109" y="457716"/>
                  </a:lnTo>
                  <a:lnTo>
                    <a:pt x="377943" y="479459"/>
                  </a:lnTo>
                  <a:lnTo>
                    <a:pt x="329636" y="492795"/>
                  </a:lnTo>
                  <a:lnTo>
                    <a:pt x="278798" y="498618"/>
                  </a:lnTo>
                  <a:close/>
                </a:path>
              </a:pathLst>
            </a:custGeom>
            <a:solidFill>
              <a:srgbClr val="F9E7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75" name="Google Shape;1575;p9"/>
            <p:cNvPicPr preferRelativeResize="0"/>
            <p:nvPr/>
          </p:nvPicPr>
          <p:blipFill rotWithShape="1">
            <a:blip r:embed="rId3">
              <a:alphaModFix/>
            </a:blip>
            <a:srcRect b="0" l="0" r="0" t="0"/>
            <a:stretch/>
          </p:blipFill>
          <p:spPr>
            <a:xfrm>
              <a:off x="1388998" y="4570367"/>
              <a:ext cx="156999" cy="225883"/>
            </a:xfrm>
            <a:prstGeom prst="rect">
              <a:avLst/>
            </a:prstGeom>
            <a:noFill/>
            <a:ln>
              <a:noFill/>
            </a:ln>
          </p:spPr>
        </p:pic>
      </p:grpSp>
      <p:grpSp>
        <p:nvGrpSpPr>
          <p:cNvPr id="1576" name="Google Shape;1576;p9"/>
          <p:cNvGrpSpPr/>
          <p:nvPr/>
        </p:nvGrpSpPr>
        <p:grpSpPr>
          <a:xfrm>
            <a:off x="1320064" y="7285697"/>
            <a:ext cx="558772" cy="530681"/>
            <a:chOff x="1320064" y="7285697"/>
            <a:chExt cx="558772" cy="530681"/>
          </a:xfrm>
        </p:grpSpPr>
        <p:sp>
          <p:nvSpPr>
            <p:cNvPr id="1577" name="Google Shape;1577;p9"/>
            <p:cNvSpPr/>
            <p:nvPr/>
          </p:nvSpPr>
          <p:spPr>
            <a:xfrm>
              <a:off x="1344801" y="7306473"/>
              <a:ext cx="534035" cy="509905"/>
            </a:xfrm>
            <a:custGeom>
              <a:rect b="b" l="l" r="r" t="t"/>
              <a:pathLst>
                <a:path extrusionOk="0" h="509904" w="534035">
                  <a:moveTo>
                    <a:pt x="235246" y="509314"/>
                  </a:moveTo>
                  <a:lnTo>
                    <a:pt x="185408" y="504373"/>
                  </a:lnTo>
                  <a:lnTo>
                    <a:pt x="139093" y="489901"/>
                  </a:lnTo>
                  <a:lnTo>
                    <a:pt x="97440" y="466422"/>
                  </a:lnTo>
                  <a:lnTo>
                    <a:pt x="61585" y="434464"/>
                  </a:lnTo>
                  <a:lnTo>
                    <a:pt x="32666" y="394552"/>
                  </a:lnTo>
                  <a:lnTo>
                    <a:pt x="10686" y="344302"/>
                  </a:lnTo>
                  <a:lnTo>
                    <a:pt x="0" y="291231"/>
                  </a:lnTo>
                  <a:lnTo>
                    <a:pt x="828" y="237711"/>
                  </a:lnTo>
                  <a:lnTo>
                    <a:pt x="13390" y="186116"/>
                  </a:lnTo>
                  <a:lnTo>
                    <a:pt x="34596" y="142308"/>
                  </a:lnTo>
                  <a:lnTo>
                    <a:pt x="72329" y="93428"/>
                  </a:lnTo>
                  <a:lnTo>
                    <a:pt x="106216" y="63592"/>
                  </a:lnTo>
                  <a:lnTo>
                    <a:pt x="144884" y="39274"/>
                  </a:lnTo>
                  <a:lnTo>
                    <a:pt x="188082" y="20605"/>
                  </a:lnTo>
                  <a:lnTo>
                    <a:pt x="235557" y="7719"/>
                  </a:lnTo>
                  <a:lnTo>
                    <a:pt x="287055" y="749"/>
                  </a:lnTo>
                  <a:lnTo>
                    <a:pt x="316827" y="0"/>
                  </a:lnTo>
                  <a:lnTo>
                    <a:pt x="344564" y="2310"/>
                  </a:lnTo>
                  <a:lnTo>
                    <a:pt x="370176" y="7667"/>
                  </a:lnTo>
                  <a:lnTo>
                    <a:pt x="382287" y="12009"/>
                  </a:lnTo>
                  <a:lnTo>
                    <a:pt x="302440" y="12009"/>
                  </a:lnTo>
                  <a:lnTo>
                    <a:pt x="295283" y="12282"/>
                  </a:lnTo>
                  <a:lnTo>
                    <a:pt x="238288" y="19530"/>
                  </a:lnTo>
                  <a:lnTo>
                    <a:pt x="192540" y="31902"/>
                  </a:lnTo>
                  <a:lnTo>
                    <a:pt x="150943" y="49815"/>
                  </a:lnTo>
                  <a:lnTo>
                    <a:pt x="113737" y="73141"/>
                  </a:lnTo>
                  <a:lnTo>
                    <a:pt x="81167" y="101753"/>
                  </a:lnTo>
                  <a:lnTo>
                    <a:pt x="53476" y="135523"/>
                  </a:lnTo>
                  <a:lnTo>
                    <a:pt x="30674" y="175944"/>
                  </a:lnTo>
                  <a:lnTo>
                    <a:pt x="12874" y="239346"/>
                  </a:lnTo>
                  <a:lnTo>
                    <a:pt x="12111" y="290233"/>
                  </a:lnTo>
                  <a:lnTo>
                    <a:pt x="22300" y="340716"/>
                  </a:lnTo>
                  <a:lnTo>
                    <a:pt x="43232" y="388538"/>
                  </a:lnTo>
                  <a:lnTo>
                    <a:pt x="69390" y="424947"/>
                  </a:lnTo>
                  <a:lnTo>
                    <a:pt x="101661" y="454437"/>
                  </a:lnTo>
                  <a:lnTo>
                    <a:pt x="139091" y="476568"/>
                  </a:lnTo>
                  <a:lnTo>
                    <a:pt x="180729" y="490900"/>
                  </a:lnTo>
                  <a:lnTo>
                    <a:pt x="225621" y="496993"/>
                  </a:lnTo>
                  <a:lnTo>
                    <a:pt x="316421" y="496993"/>
                  </a:lnTo>
                  <a:lnTo>
                    <a:pt x="274600" y="506399"/>
                  </a:lnTo>
                  <a:lnTo>
                    <a:pt x="264802" y="507669"/>
                  </a:lnTo>
                  <a:lnTo>
                    <a:pt x="254977" y="508578"/>
                  </a:lnTo>
                  <a:lnTo>
                    <a:pt x="245125" y="509126"/>
                  </a:lnTo>
                  <a:lnTo>
                    <a:pt x="235246" y="509314"/>
                  </a:lnTo>
                  <a:close/>
                </a:path>
                <a:path extrusionOk="0" h="509904" w="534035">
                  <a:moveTo>
                    <a:pt x="316421" y="496993"/>
                  </a:moveTo>
                  <a:lnTo>
                    <a:pt x="225621" y="496993"/>
                  </a:lnTo>
                  <a:lnTo>
                    <a:pt x="272813" y="494407"/>
                  </a:lnTo>
                  <a:lnTo>
                    <a:pt x="321901" y="483367"/>
                  </a:lnTo>
                  <a:lnTo>
                    <a:pt x="368493" y="465305"/>
                  </a:lnTo>
                  <a:lnTo>
                    <a:pt x="411503" y="440739"/>
                  </a:lnTo>
                  <a:lnTo>
                    <a:pt x="449846" y="410184"/>
                  </a:lnTo>
                  <a:lnTo>
                    <a:pt x="481226" y="374517"/>
                  </a:lnTo>
                  <a:lnTo>
                    <a:pt x="503884" y="334830"/>
                  </a:lnTo>
                  <a:lnTo>
                    <a:pt x="517384" y="292119"/>
                  </a:lnTo>
                  <a:lnTo>
                    <a:pt x="521285" y="247380"/>
                  </a:lnTo>
                  <a:lnTo>
                    <a:pt x="516506" y="204857"/>
                  </a:lnTo>
                  <a:lnTo>
                    <a:pt x="504469" y="162644"/>
                  </a:lnTo>
                  <a:lnTo>
                    <a:pt x="485704" y="122165"/>
                  </a:lnTo>
                  <a:lnTo>
                    <a:pt x="460742" y="84845"/>
                  </a:lnTo>
                  <a:lnTo>
                    <a:pt x="427058" y="50655"/>
                  </a:lnTo>
                  <a:lnTo>
                    <a:pt x="388604" y="27107"/>
                  </a:lnTo>
                  <a:lnTo>
                    <a:pt x="351808" y="15802"/>
                  </a:lnTo>
                  <a:lnTo>
                    <a:pt x="309411" y="12009"/>
                  </a:lnTo>
                  <a:lnTo>
                    <a:pt x="382287" y="12009"/>
                  </a:lnTo>
                  <a:lnTo>
                    <a:pt x="434546" y="41099"/>
                  </a:lnTo>
                  <a:lnTo>
                    <a:pt x="470308" y="77358"/>
                  </a:lnTo>
                  <a:lnTo>
                    <a:pt x="496341" y="116297"/>
                  </a:lnTo>
                  <a:lnTo>
                    <a:pt x="515912" y="158560"/>
                  </a:lnTo>
                  <a:lnTo>
                    <a:pt x="528469" y="202660"/>
                  </a:lnTo>
                  <a:lnTo>
                    <a:pt x="533457" y="247109"/>
                  </a:lnTo>
                  <a:lnTo>
                    <a:pt x="529348" y="294406"/>
                  </a:lnTo>
                  <a:lnTo>
                    <a:pt x="515126" y="339526"/>
                  </a:lnTo>
                  <a:lnTo>
                    <a:pt x="491251" y="381414"/>
                  </a:lnTo>
                  <a:lnTo>
                    <a:pt x="458184" y="419018"/>
                  </a:lnTo>
                  <a:lnTo>
                    <a:pt x="418405" y="450725"/>
                  </a:lnTo>
                  <a:lnTo>
                    <a:pt x="373799" y="476216"/>
                  </a:lnTo>
                  <a:lnTo>
                    <a:pt x="325489" y="494954"/>
                  </a:lnTo>
                  <a:lnTo>
                    <a:pt x="316421" y="496993"/>
                  </a:lnTo>
                  <a:close/>
                </a:path>
              </a:pathLst>
            </a:custGeom>
            <a:solidFill>
              <a:srgbClr val="FF99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8" name="Google Shape;1578;p9"/>
            <p:cNvSpPr/>
            <p:nvPr/>
          </p:nvSpPr>
          <p:spPr>
            <a:xfrm>
              <a:off x="1320064" y="7285697"/>
              <a:ext cx="534035" cy="499109"/>
            </a:xfrm>
            <a:custGeom>
              <a:rect b="b" l="l" r="r" t="t"/>
              <a:pathLst>
                <a:path extrusionOk="0" h="499109" w="534035">
                  <a:moveTo>
                    <a:pt x="278764" y="498617"/>
                  </a:moveTo>
                  <a:lnTo>
                    <a:pt x="226810" y="496667"/>
                  </a:lnTo>
                  <a:lnTo>
                    <a:pt x="175139" y="486689"/>
                  </a:lnTo>
                  <a:lnTo>
                    <a:pt x="125479" y="467531"/>
                  </a:lnTo>
                  <a:lnTo>
                    <a:pt x="81591" y="439299"/>
                  </a:lnTo>
                  <a:lnTo>
                    <a:pt x="45495" y="402987"/>
                  </a:lnTo>
                  <a:lnTo>
                    <a:pt x="19209" y="359585"/>
                  </a:lnTo>
                  <a:lnTo>
                    <a:pt x="3239" y="307750"/>
                  </a:lnTo>
                  <a:lnTo>
                    <a:pt x="96" y="280969"/>
                  </a:lnTo>
                  <a:lnTo>
                    <a:pt x="181" y="253614"/>
                  </a:lnTo>
                  <a:lnTo>
                    <a:pt x="54" y="249449"/>
                  </a:lnTo>
                  <a:lnTo>
                    <a:pt x="5969" y="192926"/>
                  </a:lnTo>
                  <a:lnTo>
                    <a:pt x="21394" y="148048"/>
                  </a:lnTo>
                  <a:lnTo>
                    <a:pt x="45382" y="107386"/>
                  </a:lnTo>
                  <a:lnTo>
                    <a:pt x="76967" y="71862"/>
                  </a:lnTo>
                  <a:lnTo>
                    <a:pt x="115187" y="42396"/>
                  </a:lnTo>
                  <a:lnTo>
                    <a:pt x="156667" y="20754"/>
                  </a:lnTo>
                  <a:lnTo>
                    <a:pt x="200328" y="6697"/>
                  </a:lnTo>
                  <a:lnTo>
                    <a:pt x="245764" y="0"/>
                  </a:lnTo>
                  <a:lnTo>
                    <a:pt x="292569" y="434"/>
                  </a:lnTo>
                  <a:lnTo>
                    <a:pt x="340337" y="7774"/>
                  </a:lnTo>
                  <a:lnTo>
                    <a:pt x="388661" y="21793"/>
                  </a:lnTo>
                  <a:lnTo>
                    <a:pt x="437736" y="44872"/>
                  </a:lnTo>
                  <a:lnTo>
                    <a:pt x="479078" y="78740"/>
                  </a:lnTo>
                  <a:lnTo>
                    <a:pt x="507234" y="120439"/>
                  </a:lnTo>
                  <a:lnTo>
                    <a:pt x="524187" y="166266"/>
                  </a:lnTo>
                  <a:lnTo>
                    <a:pt x="532438" y="212948"/>
                  </a:lnTo>
                  <a:lnTo>
                    <a:pt x="533535" y="260167"/>
                  </a:lnTo>
                  <a:lnTo>
                    <a:pt x="527470" y="306429"/>
                  </a:lnTo>
                  <a:lnTo>
                    <a:pt x="514231" y="350238"/>
                  </a:lnTo>
                  <a:lnTo>
                    <a:pt x="491942" y="392261"/>
                  </a:lnTo>
                  <a:lnTo>
                    <a:pt x="461312" y="428368"/>
                  </a:lnTo>
                  <a:lnTo>
                    <a:pt x="423058" y="457714"/>
                  </a:lnTo>
                  <a:lnTo>
                    <a:pt x="377897" y="479457"/>
                  </a:lnTo>
                  <a:lnTo>
                    <a:pt x="329595" y="492794"/>
                  </a:lnTo>
                  <a:lnTo>
                    <a:pt x="278764" y="498617"/>
                  </a:lnTo>
                  <a:close/>
                </a:path>
              </a:pathLst>
            </a:custGeom>
            <a:solidFill>
              <a:srgbClr val="F9E7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9" name="Google Shape;1579;p9"/>
            <p:cNvSpPr/>
            <p:nvPr/>
          </p:nvSpPr>
          <p:spPr>
            <a:xfrm>
              <a:off x="1513355" y="7422691"/>
              <a:ext cx="170815" cy="254635"/>
            </a:xfrm>
            <a:custGeom>
              <a:rect b="b" l="l" r="r" t="t"/>
              <a:pathLst>
                <a:path extrusionOk="0" h="254634" w="170814">
                  <a:moveTo>
                    <a:pt x="61754" y="254566"/>
                  </a:moveTo>
                  <a:lnTo>
                    <a:pt x="17960" y="234142"/>
                  </a:lnTo>
                  <a:lnTo>
                    <a:pt x="13422" y="223130"/>
                  </a:lnTo>
                  <a:lnTo>
                    <a:pt x="19930" y="213889"/>
                  </a:lnTo>
                  <a:lnTo>
                    <a:pt x="32300" y="209976"/>
                  </a:lnTo>
                  <a:lnTo>
                    <a:pt x="45350" y="214946"/>
                  </a:lnTo>
                  <a:lnTo>
                    <a:pt x="72657" y="225769"/>
                  </a:lnTo>
                  <a:lnTo>
                    <a:pt x="101577" y="218471"/>
                  </a:lnTo>
                  <a:lnTo>
                    <a:pt x="125259" y="199421"/>
                  </a:lnTo>
                  <a:lnTo>
                    <a:pt x="136852" y="174991"/>
                  </a:lnTo>
                  <a:lnTo>
                    <a:pt x="132213" y="146109"/>
                  </a:lnTo>
                  <a:lnTo>
                    <a:pt x="113424" y="124766"/>
                  </a:lnTo>
                  <a:lnTo>
                    <a:pt x="85541" y="114329"/>
                  </a:lnTo>
                  <a:lnTo>
                    <a:pt x="53614" y="118165"/>
                  </a:lnTo>
                  <a:lnTo>
                    <a:pt x="40986" y="118425"/>
                  </a:lnTo>
                  <a:lnTo>
                    <a:pt x="32214" y="111484"/>
                  </a:lnTo>
                  <a:lnTo>
                    <a:pt x="29779" y="101196"/>
                  </a:lnTo>
                  <a:lnTo>
                    <a:pt x="36158" y="91421"/>
                  </a:lnTo>
                  <a:lnTo>
                    <a:pt x="43436" y="86094"/>
                  </a:lnTo>
                  <a:lnTo>
                    <a:pt x="50385" y="80390"/>
                  </a:lnTo>
                  <a:lnTo>
                    <a:pt x="78195" y="49239"/>
                  </a:lnTo>
                  <a:lnTo>
                    <a:pt x="79902" y="42517"/>
                  </a:lnTo>
                  <a:lnTo>
                    <a:pt x="72241" y="31198"/>
                  </a:lnTo>
                  <a:lnTo>
                    <a:pt x="55159" y="31607"/>
                  </a:lnTo>
                  <a:lnTo>
                    <a:pt x="36074" y="37861"/>
                  </a:lnTo>
                  <a:lnTo>
                    <a:pt x="22407" y="44080"/>
                  </a:lnTo>
                  <a:lnTo>
                    <a:pt x="9305" y="45068"/>
                  </a:lnTo>
                  <a:lnTo>
                    <a:pt x="1007" y="36981"/>
                  </a:lnTo>
                  <a:lnTo>
                    <a:pt x="0" y="25249"/>
                  </a:lnTo>
                  <a:lnTo>
                    <a:pt x="8773" y="15302"/>
                  </a:lnTo>
                  <a:lnTo>
                    <a:pt x="35268" y="4815"/>
                  </a:lnTo>
                  <a:lnTo>
                    <a:pt x="64249" y="0"/>
                  </a:lnTo>
                  <a:lnTo>
                    <a:pt x="91056" y="5286"/>
                  </a:lnTo>
                  <a:lnTo>
                    <a:pt x="111032" y="25103"/>
                  </a:lnTo>
                  <a:lnTo>
                    <a:pt x="115123" y="40242"/>
                  </a:lnTo>
                  <a:lnTo>
                    <a:pt x="112690" y="55437"/>
                  </a:lnTo>
                  <a:lnTo>
                    <a:pt x="105248" y="70263"/>
                  </a:lnTo>
                  <a:lnTo>
                    <a:pt x="94313" y="84292"/>
                  </a:lnTo>
                  <a:lnTo>
                    <a:pt x="128045" y="96432"/>
                  </a:lnTo>
                  <a:lnTo>
                    <a:pt x="154364" y="118685"/>
                  </a:lnTo>
                  <a:lnTo>
                    <a:pt x="169675" y="148648"/>
                  </a:lnTo>
                  <a:lnTo>
                    <a:pt x="170383" y="183917"/>
                  </a:lnTo>
                  <a:lnTo>
                    <a:pt x="148468" y="223849"/>
                  </a:lnTo>
                  <a:lnTo>
                    <a:pt x="108757" y="249267"/>
                  </a:lnTo>
                  <a:lnTo>
                    <a:pt x="61754" y="254566"/>
                  </a:lnTo>
                  <a:close/>
                </a:path>
              </a:pathLst>
            </a:custGeom>
            <a:solidFill>
              <a:srgbClr val="FF990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1580" name="Google Shape;1580;p9"/>
          <p:cNvPicPr preferRelativeResize="0"/>
          <p:nvPr/>
        </p:nvPicPr>
        <p:blipFill rotWithShape="1">
          <a:blip r:embed="rId4">
            <a:alphaModFix/>
          </a:blip>
          <a:srcRect b="0" l="0" r="0" t="0"/>
          <a:stretch/>
        </p:blipFill>
        <p:spPr>
          <a:xfrm>
            <a:off x="13982855" y="2855999"/>
            <a:ext cx="4305145" cy="7429499"/>
          </a:xfrm>
          <a:prstGeom prst="rect">
            <a:avLst/>
          </a:prstGeom>
          <a:noFill/>
          <a:ln>
            <a:noFill/>
          </a:ln>
        </p:spPr>
      </p:pic>
      <p:sp>
        <p:nvSpPr>
          <p:cNvPr id="1581" name="Google Shape;1581;p9"/>
          <p:cNvSpPr txBox="1"/>
          <p:nvPr>
            <p:ph type="title"/>
          </p:nvPr>
        </p:nvSpPr>
        <p:spPr>
          <a:xfrm>
            <a:off x="1132234" y="864132"/>
            <a:ext cx="9042400" cy="558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3500">
                <a:latin typeface="Tahoma"/>
                <a:ea typeface="Tahoma"/>
                <a:cs typeface="Tahoma"/>
                <a:sym typeface="Tahoma"/>
              </a:rPr>
              <a:t>Pilihlah Model Green Bisnis yang Tepat!</a:t>
            </a:r>
            <a:endParaRPr sz="3500">
              <a:latin typeface="Tahoma"/>
              <a:ea typeface="Tahoma"/>
              <a:cs typeface="Tahoma"/>
              <a:sym typeface="Tahoma"/>
            </a:endParaRPr>
          </a:p>
        </p:txBody>
      </p:sp>
      <p:sp>
        <p:nvSpPr>
          <p:cNvPr id="1582" name="Google Shape;1582;p9"/>
          <p:cNvSpPr txBox="1"/>
          <p:nvPr/>
        </p:nvSpPr>
        <p:spPr>
          <a:xfrm>
            <a:off x="1877903" y="2445885"/>
            <a:ext cx="11915140" cy="1136015"/>
          </a:xfrm>
          <a:prstGeom prst="rect">
            <a:avLst/>
          </a:prstGeom>
          <a:noFill/>
          <a:ln>
            <a:noFill/>
          </a:ln>
        </p:spPr>
        <p:txBody>
          <a:bodyPr anchorCtr="0" anchor="t" bIns="0" lIns="0" spcFirstLastPara="1" rIns="0" wrap="square" tIns="12050">
            <a:spAutoFit/>
          </a:bodyPr>
          <a:lstStyle/>
          <a:p>
            <a:pPr indent="0" lvl="0" marL="12700" marR="5080" rtl="0" algn="just">
              <a:lnSpc>
                <a:spcPct val="117500"/>
              </a:lnSpc>
              <a:spcBef>
                <a:spcPts val="0"/>
              </a:spcBef>
              <a:spcAft>
                <a:spcPts val="0"/>
              </a:spcAft>
              <a:buClr>
                <a:srgbClr val="000000"/>
              </a:buClr>
              <a:buSzPts val="1550"/>
              <a:buFont typeface="Arial"/>
              <a:buNone/>
            </a:pPr>
            <a:r>
              <a:rPr b="0" i="0" lang="en-US" sz="1550" u="none" cap="none" strike="noStrike">
                <a:solidFill>
                  <a:srgbClr val="000000"/>
                </a:solidFill>
                <a:latin typeface="Tahoma"/>
                <a:ea typeface="Tahoma"/>
                <a:cs typeface="Tahoma"/>
                <a:sym typeface="Tahoma"/>
              </a:rPr>
              <a:t>Model Green Bisnis adalah rencana usaha untuk menghasilkan keuntungan secara berkelanjutan yaitu melindungi orang dan lingkungan. Ini  mengidentifikasi produk atau layanan yang dijual bisnis, target pelanggannya dan biaya terkait, rantai pasokan dan distribusi. Sebuah  consensus telah dicapai untuk mendefinisikan bagaimana usaha dapat dikatagorikan sebagai usaha green bisnis. Berikut dua tipe yang paling  mendekati yaitu:</a:t>
            </a:r>
            <a:endParaRPr b="0" i="0" sz="1550" u="none" cap="none" strike="noStrike">
              <a:solidFill>
                <a:srgbClr val="000000"/>
              </a:solidFill>
              <a:latin typeface="Tahoma"/>
              <a:ea typeface="Tahoma"/>
              <a:cs typeface="Tahoma"/>
              <a:sym typeface="Tahoma"/>
            </a:endParaRPr>
          </a:p>
        </p:txBody>
      </p:sp>
      <p:sp>
        <p:nvSpPr>
          <p:cNvPr id="1583" name="Google Shape;1583;p9"/>
          <p:cNvSpPr txBox="1"/>
          <p:nvPr/>
        </p:nvSpPr>
        <p:spPr>
          <a:xfrm>
            <a:off x="1644619" y="4888211"/>
            <a:ext cx="11906250" cy="2082800"/>
          </a:xfrm>
          <a:prstGeom prst="rect">
            <a:avLst/>
          </a:prstGeom>
          <a:noFill/>
          <a:ln>
            <a:noFill/>
          </a:ln>
        </p:spPr>
        <p:txBody>
          <a:bodyPr anchorCtr="0" anchor="t" bIns="0" lIns="0" spcFirstLastPara="1" rIns="0" wrap="square" tIns="11425">
            <a:spAutoFit/>
          </a:bodyPr>
          <a:lstStyle/>
          <a:p>
            <a:pPr indent="0" lvl="0" marL="12700" marR="5080" rtl="0" algn="just">
              <a:lnSpc>
                <a:spcPct val="116100"/>
              </a:lnSpc>
              <a:spcBef>
                <a:spcPts val="0"/>
              </a:spcBef>
              <a:spcAft>
                <a:spcPts val="0"/>
              </a:spcAft>
              <a:buClr>
                <a:srgbClr val="000000"/>
              </a:buClr>
              <a:buSzPts val="1550"/>
              <a:buFont typeface="Arial"/>
              <a:buNone/>
            </a:pPr>
            <a:r>
              <a:rPr b="0" i="0" lang="en-US" sz="1550" u="none" cap="none" strike="noStrike">
                <a:solidFill>
                  <a:srgbClr val="000000"/>
                </a:solidFill>
                <a:latin typeface="Trebuchet MS"/>
                <a:ea typeface="Trebuchet MS"/>
                <a:cs typeface="Trebuchet MS"/>
                <a:sym typeface="Trebuchet MS"/>
              </a:rPr>
              <a:t>Yang pertama adalah perspektif yang lebih berorientasi produk. Ini difokuskan pada solusi atau produk yang disampaikan  oleh usaha. Mulai dari usaha yang memproduksi energi terbarukan, produk hemat sumberdaya seperti pompa hemat energi,  hingga usaha yang menerapkan model bisnis tertentu untuk meningkatkan efisiensi produknya. Perspektif berorientasui  produk disusun sehubungan dengan dua katagori utama. Model bisnisnya seperti:</a:t>
            </a:r>
            <a:endParaRPr b="0" i="0" sz="1550" u="none" cap="none" strike="noStrike">
              <a:solidFill>
                <a:srgbClr val="000000"/>
              </a:solidFill>
              <a:latin typeface="Trebuchet MS"/>
              <a:ea typeface="Trebuchet MS"/>
              <a:cs typeface="Trebuchet MS"/>
              <a:sym typeface="Trebuchet MS"/>
            </a:endParaRPr>
          </a:p>
          <a:p>
            <a:pPr indent="-98425" lvl="0" marL="12700" marR="6303010" rtl="0" algn="l">
              <a:lnSpc>
                <a:spcPct val="116100"/>
              </a:lnSpc>
              <a:spcBef>
                <a:spcPts val="1085"/>
              </a:spcBef>
              <a:spcAft>
                <a:spcPts val="0"/>
              </a:spcAft>
              <a:buClr>
                <a:srgbClr val="000000"/>
              </a:buClr>
              <a:buSzPts val="1550"/>
              <a:buFont typeface="Tahoma"/>
              <a:buAutoNum type="arabicPeriod"/>
            </a:pPr>
            <a:r>
              <a:rPr b="0" i="0" lang="en-US" sz="1550" u="none" cap="none" strike="noStrike">
                <a:solidFill>
                  <a:srgbClr val="000000"/>
                </a:solidFill>
                <a:latin typeface="Tahoma"/>
                <a:ea typeface="Tahoma"/>
                <a:cs typeface="Tahoma"/>
                <a:sym typeface="Tahoma"/>
              </a:rPr>
              <a:t>Model insentif (Memberikan insentif terhadap umkm yang sudah  menjalankan green bisnis)</a:t>
            </a:r>
            <a:endParaRPr b="0" i="0" sz="1550" u="none" cap="none" strike="noStrike">
              <a:solidFill>
                <a:srgbClr val="000000"/>
              </a:solidFill>
              <a:latin typeface="Tahoma"/>
              <a:ea typeface="Tahoma"/>
              <a:cs typeface="Tahoma"/>
              <a:sym typeface="Tahoma"/>
            </a:endParaRPr>
          </a:p>
          <a:p>
            <a:pPr indent="-190499" lvl="0" marL="241934" marR="0" rtl="0" algn="l">
              <a:lnSpc>
                <a:spcPct val="100000"/>
              </a:lnSpc>
              <a:spcBef>
                <a:spcPts val="300"/>
              </a:spcBef>
              <a:spcAft>
                <a:spcPts val="0"/>
              </a:spcAft>
              <a:buClr>
                <a:srgbClr val="000000"/>
              </a:buClr>
              <a:buSzPts val="1550"/>
              <a:buFont typeface="Tahoma"/>
              <a:buAutoNum type="arabicPeriod"/>
            </a:pPr>
            <a:r>
              <a:rPr b="0" i="0" lang="en-US" sz="1550" u="none" cap="none" strike="noStrike">
                <a:solidFill>
                  <a:srgbClr val="000000"/>
                </a:solidFill>
                <a:latin typeface="Tahoma"/>
                <a:ea typeface="Tahoma"/>
                <a:cs typeface="Tahoma"/>
                <a:sym typeface="Tahoma"/>
              </a:rPr>
              <a:t>Model siklus hidup</a:t>
            </a:r>
            <a:endParaRPr b="0" i="0" sz="1550" u="none" cap="none" strike="noStrike">
              <a:solidFill>
                <a:srgbClr val="000000"/>
              </a:solidFill>
              <a:latin typeface="Tahoma"/>
              <a:ea typeface="Tahoma"/>
              <a:cs typeface="Tahoma"/>
              <a:sym typeface="Tahoma"/>
            </a:endParaRPr>
          </a:p>
        </p:txBody>
      </p:sp>
      <p:sp>
        <p:nvSpPr>
          <p:cNvPr id="1584" name="Google Shape;1584;p9"/>
          <p:cNvSpPr txBox="1"/>
          <p:nvPr/>
        </p:nvSpPr>
        <p:spPr>
          <a:xfrm>
            <a:off x="1438588" y="7726691"/>
            <a:ext cx="11937365" cy="631825"/>
          </a:xfrm>
          <a:prstGeom prst="rect">
            <a:avLst/>
          </a:prstGeom>
          <a:noFill/>
          <a:ln>
            <a:noFill/>
          </a:ln>
        </p:spPr>
        <p:txBody>
          <a:bodyPr anchorCtr="0" anchor="t" bIns="0" lIns="0" spcFirstLastPara="1" rIns="0" wrap="square" tIns="12700">
            <a:spAutoFit/>
          </a:bodyPr>
          <a:lstStyle/>
          <a:p>
            <a:pPr indent="0" lvl="0" marL="12700" marR="5080" rtl="0" algn="l">
              <a:lnSpc>
                <a:spcPct val="113700"/>
              </a:lnSpc>
              <a:spcBef>
                <a:spcPts val="0"/>
              </a:spcBef>
              <a:spcAft>
                <a:spcPts val="0"/>
              </a:spcAft>
              <a:buClr>
                <a:srgbClr val="000000"/>
              </a:buClr>
              <a:buSzPts val="1750"/>
              <a:buFont typeface="Arial"/>
              <a:buNone/>
            </a:pPr>
            <a:r>
              <a:rPr b="0" i="0" lang="en-US" sz="1750" u="none" cap="none" strike="noStrike">
                <a:solidFill>
                  <a:srgbClr val="000000"/>
                </a:solidFill>
                <a:latin typeface="Tahoma"/>
                <a:ea typeface="Tahoma"/>
                <a:cs typeface="Tahoma"/>
                <a:sym typeface="Tahoma"/>
              </a:rPr>
              <a:t>Perspektif kedua di fokuskan pada proses manajemen usaha yang juga disebut system manajemen berkelanjutan. Melalui proses  bisnis / produksi yang ramah lingkungan, bahkan ketika menawarkan produk atau layanan konvensional.</a:t>
            </a:r>
            <a:endParaRPr b="0" i="0" sz="1750" u="none" cap="none" strike="noStrike">
              <a:solidFill>
                <a:srgbClr val="000000"/>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2023-06-07T04:48:06Z</dcterms:created>
  <dc:creator>aabajja36</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2023-06-07T00:00:00Z</vt:filetime>
  </property>
  <property fmtid="{D5CDD505-2E9C-101B-9397-08002B2CF9AE}" pid="3" name="Creator">
    <vt:lpwstr>Canva</vt:lpwstr>
  </property>
  <property fmtid="{D5CDD505-2E9C-101B-9397-08002B2CF9AE}" pid="4" name="LastSaved">
    <vt:filetime>2023-06-07T00:00:00Z</vt:filetime>
  </property>
</Properties>
</file>