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
      <p:font typeface="Montserrat Black" panose="00000A00000000000000" pitchFamily="2" charset="0"/>
      <p:bold r:id="rId35"/>
      <p:boldItalic r:id="rId36"/>
    </p:embeddedFont>
    <p:embeddedFont>
      <p:font typeface="Nunito" pitchFamily="2"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1/KElLTTbOcfFpLrqkPsgfz9fh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63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49995e901f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249995e901f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9995e901f_0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249995e901f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49995e901f_0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249995e901f_0_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your local examples</a:t>
            </a:r>
            <a:endParaRPr/>
          </a:p>
        </p:txBody>
      </p:sp>
      <p:sp>
        <p:nvSpPr>
          <p:cNvPr id="274" name="Google Shape;274;g249995e901f_0_3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49995e901f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49995e901f_0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your local examples</a:t>
            </a:r>
            <a:endParaRPr/>
          </a:p>
        </p:txBody>
      </p:sp>
      <p:sp>
        <p:nvSpPr>
          <p:cNvPr id="284" name="Google Shape;284;g249995e901f_0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49995e901f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g249995e901f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Add your local examples</a:t>
            </a:r>
            <a:endParaRPr/>
          </a:p>
          <a:p>
            <a:pPr marL="0" lvl="0" indent="0" algn="l" rtl="0">
              <a:lnSpc>
                <a:spcPct val="100000"/>
              </a:lnSpc>
              <a:spcBef>
                <a:spcPts val="0"/>
              </a:spcBef>
              <a:spcAft>
                <a:spcPts val="0"/>
              </a:spcAft>
              <a:buSzPts val="1400"/>
              <a:buNone/>
            </a:pPr>
            <a:endParaRPr/>
          </a:p>
        </p:txBody>
      </p:sp>
      <p:sp>
        <p:nvSpPr>
          <p:cNvPr id="296" name="Google Shape;296;g249995e901f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49995e901f_0_3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49995e901f_0_3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Add your local examples</a:t>
            </a:r>
            <a:endParaRPr/>
          </a:p>
          <a:p>
            <a:pPr marL="0" lvl="0" indent="0" algn="l" rtl="0">
              <a:lnSpc>
                <a:spcPct val="100000"/>
              </a:lnSpc>
              <a:spcBef>
                <a:spcPts val="0"/>
              </a:spcBef>
              <a:spcAft>
                <a:spcPts val="0"/>
              </a:spcAft>
              <a:buSzPts val="1400"/>
              <a:buNone/>
            </a:pPr>
            <a:endParaRPr/>
          </a:p>
        </p:txBody>
      </p:sp>
      <p:sp>
        <p:nvSpPr>
          <p:cNvPr id="309" name="Google Shape;309;g249995e901f_0_3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49995e901f_0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249995e901f_0_3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Add your local examples</a:t>
            </a:r>
            <a:endParaRPr/>
          </a:p>
          <a:p>
            <a:pPr marL="0" lvl="0" indent="0" algn="l" rtl="0">
              <a:lnSpc>
                <a:spcPct val="100000"/>
              </a:lnSpc>
              <a:spcBef>
                <a:spcPts val="0"/>
              </a:spcBef>
              <a:spcAft>
                <a:spcPts val="0"/>
              </a:spcAft>
              <a:buSzPts val="1400"/>
              <a:buNone/>
            </a:pPr>
            <a:endParaRPr/>
          </a:p>
        </p:txBody>
      </p:sp>
      <p:sp>
        <p:nvSpPr>
          <p:cNvPr id="321" name="Google Shape;321;g249995e901f_0_3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49995e901f_0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49995e901f_0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your local examples</a:t>
            </a:r>
            <a:endParaRPr/>
          </a:p>
        </p:txBody>
      </p:sp>
      <p:sp>
        <p:nvSpPr>
          <p:cNvPr id="334" name="Google Shape;334;g249995e901f_0_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49995e901f_0_3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49995e901f_0_3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Add your local examples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4" name="Google Shape;344;g249995e901f_0_3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49995e901f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49995e901f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Add your local examples</a:t>
            </a:r>
            <a:endParaRPr/>
          </a:p>
          <a:p>
            <a:pPr marL="0" lvl="0" indent="0" algn="l" rtl="0">
              <a:lnSpc>
                <a:spcPct val="100000"/>
              </a:lnSpc>
              <a:spcBef>
                <a:spcPts val="0"/>
              </a:spcBef>
              <a:spcAft>
                <a:spcPts val="0"/>
              </a:spcAft>
              <a:buSzPts val="1400"/>
              <a:buNone/>
            </a:pPr>
            <a:endParaRPr/>
          </a:p>
        </p:txBody>
      </p:sp>
      <p:sp>
        <p:nvSpPr>
          <p:cNvPr id="358" name="Google Shape;358;g249995e901f_0_4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49995e901f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249995e901f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u="sng">
                <a:solidFill>
                  <a:schemeClr val="dk1"/>
                </a:solidFill>
                <a:latin typeface="Arial"/>
                <a:ea typeface="Arial"/>
                <a:cs typeface="Arial"/>
                <a:sym typeface="Arial"/>
              </a:rPr>
              <a:t>Your country Carbon Footprint </a:t>
            </a:r>
            <a:endParaRPr/>
          </a:p>
        </p:txBody>
      </p:sp>
      <p:sp>
        <p:nvSpPr>
          <p:cNvPr id="178" name="Google Shape;178;g249995e901f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49995e901f_0_4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249995e901f_0_4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536d2d76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536d2d76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4cb1301c1e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24cb1301c1e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49995e901f_0_4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249995e901f_0_4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249995e901f_0_4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49995e901f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49995e901f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g249995e901f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49995e901f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49995e901f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g249995e901f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49995e901f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249995e901f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249995e901f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4cb1301c1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4cb1301c1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24cb1301c1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4cb1301c1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24cb1301c1e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g24cb1301c1e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4cb1301c1e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4cb1301c1e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24cb1301c1e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9995e901f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249995e901f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Google Cover Slide">
  <p:cSld name="Google Cover Slide">
    <p:bg>
      <p:bgPr>
        <a:solidFill>
          <a:srgbClr val="FFFFFF"/>
        </a:solidFill>
        <a:effectLst/>
      </p:bgPr>
    </p:bg>
    <p:spTree>
      <p:nvGrpSpPr>
        <p:cNvPr id="1" name="Shape 15"/>
        <p:cNvGrpSpPr/>
        <p:nvPr/>
      </p:nvGrpSpPr>
      <p:grpSpPr>
        <a:xfrm>
          <a:off x="0" y="0"/>
          <a:ext cx="0" cy="0"/>
          <a:chOff x="0" y="0"/>
          <a:chExt cx="0" cy="0"/>
        </a:xfrm>
      </p:grpSpPr>
      <p:sp>
        <p:nvSpPr>
          <p:cNvPr id="16" name="Google Shape;16;p4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888888"/>
              </a:buClr>
              <a:buSzPts val="800"/>
              <a:buFont typeface="Nunito"/>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grpSp>
        <p:nvGrpSpPr>
          <p:cNvPr id="17" name="Google Shape;17;p43"/>
          <p:cNvGrpSpPr/>
          <p:nvPr/>
        </p:nvGrpSpPr>
        <p:grpSpPr>
          <a:xfrm>
            <a:off x="696775" y="426067"/>
            <a:ext cx="2624328" cy="361500"/>
            <a:chOff x="522575" y="1097292"/>
            <a:chExt cx="2624328" cy="361500"/>
          </a:xfrm>
        </p:grpSpPr>
        <p:pic>
          <p:nvPicPr>
            <p:cNvPr id="18" name="Google Shape;18;p43"/>
            <p:cNvPicPr preferRelativeResize="0"/>
            <p:nvPr/>
          </p:nvPicPr>
          <p:blipFill rotWithShape="1">
            <a:blip r:embed="rId2">
              <a:alphaModFix/>
            </a:blip>
            <a:srcRect r="-4481"/>
            <a:stretch/>
          </p:blipFill>
          <p:spPr>
            <a:xfrm>
              <a:off x="522575" y="1118022"/>
              <a:ext cx="1040600" cy="320040"/>
            </a:xfrm>
            <a:prstGeom prst="rect">
              <a:avLst/>
            </a:prstGeom>
            <a:noFill/>
            <a:ln>
              <a:noFill/>
            </a:ln>
          </p:spPr>
        </p:pic>
        <p:pic>
          <p:nvPicPr>
            <p:cNvPr id="19" name="Google Shape;19;p43"/>
            <p:cNvPicPr preferRelativeResize="0"/>
            <p:nvPr/>
          </p:nvPicPr>
          <p:blipFill rotWithShape="1">
            <a:blip r:embed="rId3">
              <a:alphaModFix/>
            </a:blip>
            <a:srcRect/>
            <a:stretch/>
          </p:blipFill>
          <p:spPr>
            <a:xfrm>
              <a:off x="1979276" y="1168375"/>
              <a:ext cx="1167627" cy="219334"/>
            </a:xfrm>
            <a:prstGeom prst="rect">
              <a:avLst/>
            </a:prstGeom>
            <a:noFill/>
            <a:ln>
              <a:noFill/>
            </a:ln>
          </p:spPr>
        </p:pic>
        <p:cxnSp>
          <p:nvCxnSpPr>
            <p:cNvPr id="20" name="Google Shape;20;p43"/>
            <p:cNvCxnSpPr/>
            <p:nvPr/>
          </p:nvCxnSpPr>
          <p:spPr>
            <a:xfrm>
              <a:off x="1771226" y="1097292"/>
              <a:ext cx="0" cy="361500"/>
            </a:xfrm>
            <a:prstGeom prst="straightConnector1">
              <a:avLst/>
            </a:prstGeom>
            <a:noFill/>
            <a:ln w="9525" cap="flat" cmpd="sng">
              <a:solidFill>
                <a:srgbClr val="5F6368"/>
              </a:solidFill>
              <a:prstDash val="solid"/>
              <a:round/>
              <a:headEnd type="none" w="sm" len="sm"/>
              <a:tailEnd type="none" w="sm" len="sm"/>
            </a:ln>
          </p:spPr>
        </p:cxnSp>
      </p:grpSp>
      <p:cxnSp>
        <p:nvCxnSpPr>
          <p:cNvPr id="21" name="Google Shape;21;p43"/>
          <p:cNvCxnSpPr/>
          <p:nvPr/>
        </p:nvCxnSpPr>
        <p:spPr>
          <a:xfrm>
            <a:off x="8311931" y="6506333"/>
            <a:ext cx="0" cy="168400"/>
          </a:xfrm>
          <a:prstGeom prst="straightConnector1">
            <a:avLst/>
          </a:prstGeom>
          <a:noFill/>
          <a:ln w="9525" cap="flat" cmpd="sng">
            <a:solidFill>
              <a:srgbClr val="999999"/>
            </a:solidFill>
            <a:prstDash val="solid"/>
            <a:round/>
            <a:headEnd type="none" w="sm" len="sm"/>
            <a:tailEnd type="none" w="sm" len="sm"/>
          </a:ln>
        </p:spPr>
      </p:cxnSp>
      <p:pic>
        <p:nvPicPr>
          <p:cNvPr id="22" name="Google Shape;22;p43"/>
          <p:cNvPicPr preferRelativeResize="0"/>
          <p:nvPr/>
        </p:nvPicPr>
        <p:blipFill rotWithShape="1">
          <a:blip r:embed="rId4">
            <a:alphaModFix/>
          </a:blip>
          <a:srcRect l="405" r="414"/>
          <a:stretch/>
        </p:blipFill>
        <p:spPr>
          <a:xfrm>
            <a:off x="7616043" y="6534127"/>
            <a:ext cx="649159" cy="122813"/>
          </a:xfrm>
          <a:prstGeom prst="rect">
            <a:avLst/>
          </a:prstGeom>
          <a:noFill/>
          <a:ln>
            <a:noFill/>
          </a:ln>
        </p:spPr>
      </p:pic>
      <p:pic>
        <p:nvPicPr>
          <p:cNvPr id="23" name="Google Shape;23;p43"/>
          <p:cNvPicPr preferRelativeResize="0"/>
          <p:nvPr/>
        </p:nvPicPr>
        <p:blipFill rotWithShape="1">
          <a:blip r:embed="rId5">
            <a:alphaModFix/>
          </a:blip>
          <a:srcRect/>
          <a:stretch/>
        </p:blipFill>
        <p:spPr>
          <a:xfrm>
            <a:off x="10575834" y="6503005"/>
            <a:ext cx="731601" cy="152665"/>
          </a:xfrm>
          <a:prstGeom prst="rect">
            <a:avLst/>
          </a:prstGeom>
          <a:noFill/>
          <a:ln>
            <a:noFill/>
          </a:ln>
        </p:spPr>
      </p:pic>
      <p:pic>
        <p:nvPicPr>
          <p:cNvPr id="24" name="Google Shape;24;p43"/>
          <p:cNvPicPr preferRelativeResize="0"/>
          <p:nvPr/>
        </p:nvPicPr>
        <p:blipFill rotWithShape="1">
          <a:blip r:embed="rId6">
            <a:alphaModFix/>
          </a:blip>
          <a:srcRect l="51589"/>
          <a:stretch/>
        </p:blipFill>
        <p:spPr>
          <a:xfrm>
            <a:off x="8325401" y="6249749"/>
            <a:ext cx="1319868" cy="681571"/>
          </a:xfrm>
          <a:prstGeom prst="rect">
            <a:avLst/>
          </a:prstGeom>
          <a:noFill/>
          <a:ln>
            <a:noFill/>
          </a:ln>
        </p:spPr>
      </p:pic>
      <p:cxnSp>
        <p:nvCxnSpPr>
          <p:cNvPr id="25" name="Google Shape;25;p43"/>
          <p:cNvCxnSpPr/>
          <p:nvPr/>
        </p:nvCxnSpPr>
        <p:spPr>
          <a:xfrm>
            <a:off x="9658731" y="6495133"/>
            <a:ext cx="0" cy="168400"/>
          </a:xfrm>
          <a:prstGeom prst="straightConnector1">
            <a:avLst/>
          </a:prstGeom>
          <a:noFill/>
          <a:ln w="9525" cap="flat" cmpd="sng">
            <a:solidFill>
              <a:srgbClr val="999999"/>
            </a:solidFill>
            <a:prstDash val="solid"/>
            <a:round/>
            <a:headEnd type="none" w="sm" len="sm"/>
            <a:tailEnd type="none" w="sm" len="sm"/>
          </a:ln>
        </p:spPr>
      </p:cxnSp>
      <p:sp>
        <p:nvSpPr>
          <p:cNvPr id="26" name="Google Shape;26;p43"/>
          <p:cNvSpPr txBox="1"/>
          <p:nvPr/>
        </p:nvSpPr>
        <p:spPr>
          <a:xfrm>
            <a:off x="9579700" y="6394734"/>
            <a:ext cx="1128000" cy="369291"/>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with support from</a:t>
            </a:r>
            <a:endParaRPr sz="800" b="0" i="0" u="none" strike="noStrike" cap="none">
              <a:solidFill>
                <a:schemeClr val="dk1"/>
              </a:solidFill>
              <a:latin typeface="Arial"/>
              <a:ea typeface="Arial"/>
              <a:cs typeface="Arial"/>
              <a:sym typeface="Arial"/>
            </a:endParaRPr>
          </a:p>
        </p:txBody>
      </p:sp>
      <p:pic>
        <p:nvPicPr>
          <p:cNvPr id="27" name="Google Shape;27;p43"/>
          <p:cNvPicPr preferRelativeResize="0"/>
          <p:nvPr/>
        </p:nvPicPr>
        <p:blipFill rotWithShape="1">
          <a:blip r:embed="rId7">
            <a:alphaModFix/>
          </a:blip>
          <a:srcRect/>
          <a:stretch/>
        </p:blipFill>
        <p:spPr>
          <a:xfrm>
            <a:off x="11480767" y="6460867"/>
            <a:ext cx="236933" cy="236933"/>
          </a:xfrm>
          <a:prstGeom prst="rect">
            <a:avLst/>
          </a:prstGeom>
          <a:noFill/>
          <a:ln>
            <a:noFill/>
          </a:ln>
        </p:spPr>
      </p:pic>
      <p:cxnSp>
        <p:nvCxnSpPr>
          <p:cNvPr id="28" name="Google Shape;28;p43"/>
          <p:cNvCxnSpPr/>
          <p:nvPr/>
        </p:nvCxnSpPr>
        <p:spPr>
          <a:xfrm>
            <a:off x="11394097" y="6495133"/>
            <a:ext cx="0" cy="168400"/>
          </a:xfrm>
          <a:prstGeom prst="straightConnector1">
            <a:avLst/>
          </a:prstGeom>
          <a:noFill/>
          <a:ln w="9525" cap="flat" cmpd="sng">
            <a:solidFill>
              <a:srgbClr val="999999"/>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77"/>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333"/>
              <a:buFont typeface="Nunito"/>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7"/>
          <p:cNvSpPr>
            <a:spLocks noGrp="1"/>
          </p:cNvSpPr>
          <p:nvPr>
            <p:ph type="pic" idx="2"/>
          </p:nvPr>
        </p:nvSpPr>
        <p:spPr>
          <a:xfrm>
            <a:off x="1194859" y="408517"/>
            <a:ext cx="3657600" cy="2743200"/>
          </a:xfrm>
          <a:prstGeom prst="rect">
            <a:avLst/>
          </a:prstGeom>
          <a:noFill/>
          <a:ln>
            <a:noFill/>
          </a:ln>
        </p:spPr>
      </p:sp>
      <p:sp>
        <p:nvSpPr>
          <p:cNvPr id="82" name="Google Shape;82;p77"/>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7"/>
              </a:spcBef>
              <a:spcAft>
                <a:spcPts val="0"/>
              </a:spcAft>
              <a:buClr>
                <a:schemeClr val="dk1"/>
              </a:buClr>
              <a:buSzPts val="933"/>
              <a:buNone/>
              <a:defRPr sz="933"/>
            </a:lvl1pPr>
            <a:lvl2pPr marL="914400" lvl="1" indent="-228600" algn="l">
              <a:lnSpc>
                <a:spcPct val="100000"/>
              </a:lnSpc>
              <a:spcBef>
                <a:spcPts val="160"/>
              </a:spcBef>
              <a:spcAft>
                <a:spcPts val="0"/>
              </a:spcAft>
              <a:buClr>
                <a:schemeClr val="dk1"/>
              </a:buClr>
              <a:buSzPts val="800"/>
              <a:buNone/>
              <a:defRPr sz="800"/>
            </a:lvl2pPr>
            <a:lvl3pPr marL="1371600" lvl="2" indent="-228600" algn="l">
              <a:lnSpc>
                <a:spcPct val="100000"/>
              </a:lnSpc>
              <a:spcBef>
                <a:spcPts val="133"/>
              </a:spcBef>
              <a:spcAft>
                <a:spcPts val="0"/>
              </a:spcAft>
              <a:buClr>
                <a:schemeClr val="dk1"/>
              </a:buClr>
              <a:buSzPts val="667"/>
              <a:buNone/>
              <a:defRPr sz="667"/>
            </a:lvl3pPr>
            <a:lvl4pPr marL="1828800" lvl="3" indent="-228600" algn="l">
              <a:lnSpc>
                <a:spcPct val="100000"/>
              </a:lnSpc>
              <a:spcBef>
                <a:spcPts val="120"/>
              </a:spcBef>
              <a:spcAft>
                <a:spcPts val="0"/>
              </a:spcAft>
              <a:buClr>
                <a:schemeClr val="dk1"/>
              </a:buClr>
              <a:buSzPts val="600"/>
              <a:buNone/>
              <a:defRPr sz="600"/>
            </a:lvl4pPr>
            <a:lvl5pPr marL="2286000" lvl="4" indent="-228600" algn="l">
              <a:lnSpc>
                <a:spcPct val="100000"/>
              </a:lnSpc>
              <a:spcBef>
                <a:spcPts val="120"/>
              </a:spcBef>
              <a:spcAft>
                <a:spcPts val="0"/>
              </a:spcAft>
              <a:buClr>
                <a:schemeClr val="dk1"/>
              </a:buClr>
              <a:buSzPts val="600"/>
              <a:buNone/>
              <a:defRPr sz="600"/>
            </a:lvl5pPr>
            <a:lvl6pPr marL="2743200" lvl="5" indent="-228600" algn="l">
              <a:lnSpc>
                <a:spcPct val="100000"/>
              </a:lnSpc>
              <a:spcBef>
                <a:spcPts val="120"/>
              </a:spcBef>
              <a:spcAft>
                <a:spcPts val="0"/>
              </a:spcAft>
              <a:buClr>
                <a:schemeClr val="dk1"/>
              </a:buClr>
              <a:buSzPts val="600"/>
              <a:buNone/>
              <a:defRPr sz="600"/>
            </a:lvl6pPr>
            <a:lvl7pPr marL="3200400" lvl="6" indent="-228600" algn="l">
              <a:lnSpc>
                <a:spcPct val="100000"/>
              </a:lnSpc>
              <a:spcBef>
                <a:spcPts val="120"/>
              </a:spcBef>
              <a:spcAft>
                <a:spcPts val="0"/>
              </a:spcAft>
              <a:buClr>
                <a:schemeClr val="dk1"/>
              </a:buClr>
              <a:buSzPts val="600"/>
              <a:buNone/>
              <a:defRPr sz="600"/>
            </a:lvl7pPr>
            <a:lvl8pPr marL="3657600" lvl="7" indent="-228600" algn="l">
              <a:lnSpc>
                <a:spcPct val="100000"/>
              </a:lnSpc>
              <a:spcBef>
                <a:spcPts val="120"/>
              </a:spcBef>
              <a:spcAft>
                <a:spcPts val="0"/>
              </a:spcAft>
              <a:buClr>
                <a:schemeClr val="dk1"/>
              </a:buClr>
              <a:buSzPts val="600"/>
              <a:buNone/>
              <a:defRPr sz="600"/>
            </a:lvl8pPr>
            <a:lvl9pPr marL="4114800" lvl="8" indent="-228600" algn="l">
              <a:lnSpc>
                <a:spcPct val="100000"/>
              </a:lnSpc>
              <a:spcBef>
                <a:spcPts val="120"/>
              </a:spcBef>
              <a:spcAft>
                <a:spcPts val="0"/>
              </a:spcAft>
              <a:buClr>
                <a:schemeClr val="dk1"/>
              </a:buClr>
              <a:buSzPts val="600"/>
              <a:buNone/>
              <a:defRPr sz="600"/>
            </a:lvl9pPr>
          </a:lstStyle>
          <a:p>
            <a:endParaRPr/>
          </a:p>
        </p:txBody>
      </p:sp>
      <p:sp>
        <p:nvSpPr>
          <p:cNvPr id="83" name="Google Shape;83;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8"/>
          <p:cNvSpPr txBox="1">
            <a:spLocks noGrp="1"/>
          </p:cNvSpPr>
          <p:nvPr>
            <p:ph type="body" idx="1"/>
          </p:nvPr>
        </p:nvSpPr>
        <p:spPr>
          <a:xfrm rot="5400000">
            <a:off x="1539346" y="-167746"/>
            <a:ext cx="3017309" cy="548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79"/>
          <p:cNvSpPr txBox="1">
            <a:spLocks noGrp="1"/>
          </p:cNvSpPr>
          <p:nvPr>
            <p:ph type="title"/>
          </p:nvPr>
        </p:nvSpPr>
        <p:spPr>
          <a:xfrm rot="5400000">
            <a:off x="3154892" y="1447800"/>
            <a:ext cx="3901017" cy="13716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9"/>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5" name="Google Shape;95;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45"/>
          <p:cNvSpPr txBox="1">
            <a:spLocks noGrp="1"/>
          </p:cNvSpPr>
          <p:nvPr>
            <p:ph type="title"/>
          </p:nvPr>
        </p:nvSpPr>
        <p:spPr>
          <a:xfrm>
            <a:off x="763051" y="2414016"/>
            <a:ext cx="10666949" cy="3099816"/>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6000"/>
              <a:buFont typeface="Nunito"/>
              <a:buNone/>
              <a:defRPr sz="60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 name="Google Shape;101;p45"/>
          <p:cNvSpPr txBox="1">
            <a:spLocks noGrp="1"/>
          </p:cNvSpPr>
          <p:nvPr>
            <p:ph type="body" idx="1"/>
          </p:nvPr>
        </p:nvSpPr>
        <p:spPr>
          <a:xfrm>
            <a:off x="758952" y="1389888"/>
            <a:ext cx="10671048" cy="82296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14000"/>
              </a:lnSpc>
              <a:spcBef>
                <a:spcPts val="400"/>
              </a:spcBef>
              <a:spcAft>
                <a:spcPts val="0"/>
              </a:spcAft>
              <a:buClr>
                <a:srgbClr val="262626"/>
              </a:buClr>
              <a:buSzPts val="2000"/>
              <a:buFont typeface="Arial"/>
              <a:buNone/>
              <a:defRPr sz="2000" b="0" i="1"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888888"/>
              </a:buClr>
              <a:buSzPts val="2000"/>
              <a:buFont typeface="Arial"/>
              <a:buNone/>
              <a:defRPr sz="2000" b="0" i="0" u="none" strike="noStrike" cap="none">
                <a:solidFill>
                  <a:srgbClr val="888888"/>
                </a:solidFill>
                <a:latin typeface="Nunito"/>
                <a:ea typeface="Nunito"/>
                <a:cs typeface="Nunito"/>
                <a:sym typeface="Nunito"/>
              </a:defRPr>
            </a:lvl2pPr>
            <a:lvl3pPr marL="1371600" marR="0" lvl="2" indent="-228600" algn="l" rtl="0">
              <a:lnSpc>
                <a:spcPct val="114000"/>
              </a:lnSpc>
              <a:spcBef>
                <a:spcPts val="400"/>
              </a:spcBef>
              <a:spcAft>
                <a:spcPts val="0"/>
              </a:spcAft>
              <a:buClr>
                <a:srgbClr val="888888"/>
              </a:buClr>
              <a:buSzPts val="1800"/>
              <a:buFont typeface="Arial"/>
              <a:buNone/>
              <a:defRPr sz="1800" b="0" i="0" u="none" strike="noStrike" cap="none">
                <a:solidFill>
                  <a:srgbClr val="888888"/>
                </a:solidFill>
                <a:latin typeface="Nunito"/>
                <a:ea typeface="Nunito"/>
                <a:cs typeface="Nunito"/>
                <a:sym typeface="Nunito"/>
              </a:defRPr>
            </a:lvl3pPr>
            <a:lvl4pPr marL="1828800" marR="0" lvl="3" indent="-228600" algn="l" rtl="0">
              <a:lnSpc>
                <a:spcPct val="114000"/>
              </a:lnSpc>
              <a:spcBef>
                <a:spcPts val="4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4pPr>
            <a:lvl5pPr marL="2286000" marR="0" lvl="4" indent="-228600" algn="l" rtl="0">
              <a:lnSpc>
                <a:spcPct val="114000"/>
              </a:lnSpc>
              <a:spcBef>
                <a:spcPts val="4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9pPr>
          </a:lstStyle>
          <a:p>
            <a:endParaRPr/>
          </a:p>
        </p:txBody>
      </p:sp>
      <p:sp>
        <p:nvSpPr>
          <p:cNvPr id="102" name="Google Shape;102;p45"/>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03" name="Google Shape;103;p45"/>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04" name="Google Shape;104;p45"/>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47"/>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07" name="Google Shape;107;p47"/>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08" name="Google Shape;108;p47"/>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9"/>
        <p:cNvGrpSpPr/>
        <p:nvPr/>
      </p:nvGrpSpPr>
      <p:grpSpPr>
        <a:xfrm>
          <a:off x="0" y="0"/>
          <a:ext cx="0" cy="0"/>
          <a:chOff x="0" y="0"/>
          <a:chExt cx="0" cy="0"/>
        </a:xfrm>
      </p:grpSpPr>
      <p:sp>
        <p:nvSpPr>
          <p:cNvPr id="110" name="Google Shape;110;p48"/>
          <p:cNvSpPr txBox="1">
            <a:spLocks noGrp="1"/>
          </p:cNvSpPr>
          <p:nvPr>
            <p:ph type="title"/>
          </p:nvPr>
        </p:nvSpPr>
        <p:spPr>
          <a:xfrm>
            <a:off x="763051" y="418963"/>
            <a:ext cx="10666949" cy="1014984"/>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4000"/>
              <a:buFont typeface="Nunito"/>
              <a:buNone/>
              <a:defRPr sz="40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p48"/>
          <p:cNvSpPr txBox="1">
            <a:spLocks noGrp="1"/>
          </p:cNvSpPr>
          <p:nvPr>
            <p:ph type="body" idx="1"/>
          </p:nvPr>
        </p:nvSpPr>
        <p:spPr>
          <a:xfrm>
            <a:off x="758952" y="1630032"/>
            <a:ext cx="10671048" cy="3865604"/>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114000"/>
              </a:lnSpc>
              <a:spcBef>
                <a:spcPts val="400"/>
              </a:spcBef>
              <a:spcAft>
                <a:spcPts val="0"/>
              </a:spcAft>
              <a:buClr>
                <a:srgbClr val="262626"/>
              </a:buClr>
              <a:buSzPts val="2000"/>
              <a:buFont typeface="Arial"/>
              <a:buNone/>
              <a:defRPr sz="2000" b="0" i="1"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888888"/>
              </a:buClr>
              <a:buSzPts val="2000"/>
              <a:buFont typeface="Arial"/>
              <a:buNone/>
              <a:defRPr sz="2000" b="0" i="0" u="none" strike="noStrike" cap="none">
                <a:solidFill>
                  <a:srgbClr val="888888"/>
                </a:solidFill>
                <a:latin typeface="Nunito"/>
                <a:ea typeface="Nunito"/>
                <a:cs typeface="Nunito"/>
                <a:sym typeface="Nunito"/>
              </a:defRPr>
            </a:lvl2pPr>
            <a:lvl3pPr marL="1371600" marR="0" lvl="2" indent="-228600" algn="l" rtl="0">
              <a:lnSpc>
                <a:spcPct val="114000"/>
              </a:lnSpc>
              <a:spcBef>
                <a:spcPts val="400"/>
              </a:spcBef>
              <a:spcAft>
                <a:spcPts val="0"/>
              </a:spcAft>
              <a:buClr>
                <a:srgbClr val="888888"/>
              </a:buClr>
              <a:buSzPts val="1800"/>
              <a:buFont typeface="Arial"/>
              <a:buNone/>
              <a:defRPr sz="1800" b="0" i="0" u="none" strike="noStrike" cap="none">
                <a:solidFill>
                  <a:srgbClr val="888888"/>
                </a:solidFill>
                <a:latin typeface="Nunito"/>
                <a:ea typeface="Nunito"/>
                <a:cs typeface="Nunito"/>
                <a:sym typeface="Nunito"/>
              </a:defRPr>
            </a:lvl3pPr>
            <a:lvl4pPr marL="1828800" marR="0" lvl="3" indent="-228600" algn="l" rtl="0">
              <a:lnSpc>
                <a:spcPct val="114000"/>
              </a:lnSpc>
              <a:spcBef>
                <a:spcPts val="4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4pPr>
            <a:lvl5pPr marL="2286000" marR="0" lvl="4" indent="-228600" algn="l" rtl="0">
              <a:lnSpc>
                <a:spcPct val="114000"/>
              </a:lnSpc>
              <a:spcBef>
                <a:spcPts val="4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Nunito"/>
                <a:ea typeface="Nunito"/>
                <a:cs typeface="Nunito"/>
                <a:sym typeface="Nunito"/>
              </a:defRPr>
            </a:lvl9pPr>
          </a:lstStyle>
          <a:p>
            <a:endParaRPr/>
          </a:p>
        </p:txBody>
      </p:sp>
      <p:sp>
        <p:nvSpPr>
          <p:cNvPr id="112" name="Google Shape;112;p48"/>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13" name="Google Shape;113;p48"/>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14" name="Google Shape;114;p48"/>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51"/>
          <p:cNvSpPr txBox="1">
            <a:spLocks noGrp="1"/>
          </p:cNvSpPr>
          <p:nvPr>
            <p:ph type="title"/>
          </p:nvPr>
        </p:nvSpPr>
        <p:spPr>
          <a:xfrm>
            <a:off x="758952" y="758952"/>
            <a:ext cx="3831336" cy="4754880"/>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5400"/>
              <a:buFont typeface="Nunito"/>
              <a:buNone/>
              <a:defRPr sz="54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51"/>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18" name="Google Shape;118;p51"/>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19" name="Google Shape;119;p51"/>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20"/>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p53"/>
          <p:cNvSpPr txBox="1">
            <a:spLocks noGrp="1"/>
          </p:cNvSpPr>
          <p:nvPr>
            <p:ph type="title"/>
          </p:nvPr>
        </p:nvSpPr>
        <p:spPr>
          <a:xfrm>
            <a:off x="758952" y="758952"/>
            <a:ext cx="3831336" cy="4754880"/>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5400"/>
              <a:buFont typeface="Nunito"/>
              <a:buNone/>
              <a:defRPr sz="54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 name="Google Shape;123;p53"/>
          <p:cNvSpPr txBox="1">
            <a:spLocks noGrp="1"/>
          </p:cNvSpPr>
          <p:nvPr>
            <p:ph type="body" idx="1"/>
          </p:nvPr>
        </p:nvSpPr>
        <p:spPr>
          <a:xfrm>
            <a:off x="5184648" y="758952"/>
            <a:ext cx="6245352" cy="475488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14000"/>
              </a:lnSpc>
              <a:spcBef>
                <a:spcPts val="400"/>
              </a:spcBef>
              <a:spcAft>
                <a:spcPts val="0"/>
              </a:spcAft>
              <a:buClr>
                <a:srgbClr val="262626"/>
              </a:buClr>
              <a:buSzPts val="2100"/>
              <a:buFont typeface="Arial"/>
              <a:buChar char="•"/>
              <a:defRPr sz="2100" b="0" i="0"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2000"/>
              <a:buFont typeface="Arial"/>
              <a:buNone/>
              <a:defRPr sz="2000" b="0" i="0" u="none" strike="noStrike" cap="none">
                <a:solidFill>
                  <a:srgbClr val="262626"/>
                </a:solidFill>
                <a:latin typeface="Nunito"/>
                <a:ea typeface="Nunito"/>
                <a:cs typeface="Nunito"/>
                <a:sym typeface="Nunito"/>
              </a:defRPr>
            </a:lvl2pPr>
            <a:lvl3pPr marL="1371600" marR="0" lvl="2"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800"/>
              <a:buFont typeface="Arial"/>
              <a:buNone/>
              <a:defRPr sz="1800" b="0" i="0" u="none" strike="noStrike" cap="none">
                <a:solidFill>
                  <a:srgbClr val="262626"/>
                </a:solidFill>
                <a:latin typeface="Nunito"/>
                <a:ea typeface="Nunito"/>
                <a:cs typeface="Nunito"/>
                <a:sym typeface="Nunito"/>
              </a:defRPr>
            </a:lvl4pPr>
            <a:lvl5pPr marL="2286000" marR="0" lvl="4"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9pPr>
          </a:lstStyle>
          <a:p>
            <a:endParaRPr/>
          </a:p>
        </p:txBody>
      </p:sp>
      <p:sp>
        <p:nvSpPr>
          <p:cNvPr id="124" name="Google Shape;124;p53"/>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25" name="Google Shape;125;p53"/>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26" name="Google Shape;126;p53"/>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7"/>
        <p:cNvGrpSpPr/>
        <p:nvPr/>
      </p:nvGrpSpPr>
      <p:grpSpPr>
        <a:xfrm>
          <a:off x="0" y="0"/>
          <a:ext cx="0" cy="0"/>
          <a:chOff x="0" y="0"/>
          <a:chExt cx="0" cy="0"/>
        </a:xfrm>
      </p:grpSpPr>
      <p:sp>
        <p:nvSpPr>
          <p:cNvPr id="128" name="Google Shape;128;p54"/>
          <p:cNvSpPr txBox="1">
            <a:spLocks noGrp="1"/>
          </p:cNvSpPr>
          <p:nvPr>
            <p:ph type="body" idx="1"/>
          </p:nvPr>
        </p:nvSpPr>
        <p:spPr>
          <a:xfrm>
            <a:off x="5184648" y="758952"/>
            <a:ext cx="6245352" cy="54864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14000"/>
              </a:lnSpc>
              <a:spcBef>
                <a:spcPts val="400"/>
              </a:spcBef>
              <a:spcAft>
                <a:spcPts val="0"/>
              </a:spcAft>
              <a:buClr>
                <a:srgbClr val="262626"/>
              </a:buClr>
              <a:buSzPts val="2200"/>
              <a:buFont typeface="Arial"/>
              <a:buNone/>
              <a:defRPr sz="2200" b="0" i="1"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2000"/>
              <a:buFont typeface="Arial"/>
              <a:buNone/>
              <a:defRPr sz="2000" b="1" i="0" u="none" strike="noStrike" cap="none">
                <a:solidFill>
                  <a:srgbClr val="262626"/>
                </a:solidFill>
                <a:latin typeface="Nunito"/>
                <a:ea typeface="Nunito"/>
                <a:cs typeface="Nunito"/>
                <a:sym typeface="Nunito"/>
              </a:defRPr>
            </a:lvl2pPr>
            <a:lvl3pPr marL="1371600" marR="0" lvl="2" indent="-228600" algn="l" rtl="0">
              <a:lnSpc>
                <a:spcPct val="114000"/>
              </a:lnSpc>
              <a:spcBef>
                <a:spcPts val="400"/>
              </a:spcBef>
              <a:spcAft>
                <a:spcPts val="0"/>
              </a:spcAft>
              <a:buClr>
                <a:srgbClr val="262626"/>
              </a:buClr>
              <a:buSzPts val="1800"/>
              <a:buFont typeface="Arial"/>
              <a:buNone/>
              <a:defRPr sz="1800" b="1"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600"/>
              <a:buFont typeface="Arial"/>
              <a:buNone/>
              <a:defRPr sz="1600" b="1" i="0" u="none" strike="noStrike" cap="none">
                <a:solidFill>
                  <a:srgbClr val="262626"/>
                </a:solidFill>
                <a:latin typeface="Nunito"/>
                <a:ea typeface="Nunito"/>
                <a:cs typeface="Nunito"/>
                <a:sym typeface="Nunito"/>
              </a:defRPr>
            </a:lvl4pPr>
            <a:lvl5pPr marL="2286000" marR="0" lvl="4" indent="-228600" algn="l" rtl="0">
              <a:lnSpc>
                <a:spcPct val="114000"/>
              </a:lnSpc>
              <a:spcBef>
                <a:spcPts val="400"/>
              </a:spcBef>
              <a:spcAft>
                <a:spcPts val="0"/>
              </a:spcAft>
              <a:buClr>
                <a:srgbClr val="262626"/>
              </a:buClr>
              <a:buSzPts val="1600"/>
              <a:buFont typeface="Arial"/>
              <a:buNone/>
              <a:defRPr sz="1600" b="1" i="0" u="none" strike="noStrike" cap="none">
                <a:solidFill>
                  <a:srgbClr val="262626"/>
                </a:solidFill>
                <a:latin typeface="Nunito"/>
                <a:ea typeface="Nunito"/>
                <a:cs typeface="Nunito"/>
                <a:sym typeface="Nunito"/>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Nunito"/>
                <a:ea typeface="Nunito"/>
                <a:cs typeface="Nunito"/>
                <a:sym typeface="Nunito"/>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Nunito"/>
                <a:ea typeface="Nunito"/>
                <a:cs typeface="Nunito"/>
                <a:sym typeface="Nunito"/>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Nunito"/>
                <a:ea typeface="Nunito"/>
                <a:cs typeface="Nunito"/>
                <a:sym typeface="Nunito"/>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Nunito"/>
                <a:ea typeface="Nunito"/>
                <a:cs typeface="Nunito"/>
                <a:sym typeface="Nunito"/>
              </a:defRPr>
            </a:lvl9pPr>
          </a:lstStyle>
          <a:p>
            <a:endParaRPr/>
          </a:p>
        </p:txBody>
      </p:sp>
      <p:sp>
        <p:nvSpPr>
          <p:cNvPr id="129" name="Google Shape;129;p54"/>
          <p:cNvSpPr txBox="1">
            <a:spLocks noGrp="1"/>
          </p:cNvSpPr>
          <p:nvPr>
            <p:ph type="body" idx="2"/>
          </p:nvPr>
        </p:nvSpPr>
        <p:spPr>
          <a:xfrm>
            <a:off x="5190323" y="1377198"/>
            <a:ext cx="6239675" cy="18288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14000"/>
              </a:lnSpc>
              <a:spcBef>
                <a:spcPts val="400"/>
              </a:spcBef>
              <a:spcAft>
                <a:spcPts val="0"/>
              </a:spcAft>
              <a:buClr>
                <a:srgbClr val="262626"/>
              </a:buClr>
              <a:buSzPts val="2100"/>
              <a:buFont typeface="Arial"/>
              <a:buChar char="•"/>
              <a:defRPr sz="2100" b="0" i="0"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2000"/>
              <a:buFont typeface="Arial"/>
              <a:buNone/>
              <a:defRPr sz="2000" b="0" i="0" u="none" strike="noStrike" cap="none">
                <a:solidFill>
                  <a:srgbClr val="262626"/>
                </a:solidFill>
                <a:latin typeface="Nunito"/>
                <a:ea typeface="Nunito"/>
                <a:cs typeface="Nunito"/>
                <a:sym typeface="Nunito"/>
              </a:defRPr>
            </a:lvl2pPr>
            <a:lvl3pPr marL="1371600" marR="0" lvl="2"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800"/>
              <a:buFont typeface="Arial"/>
              <a:buNone/>
              <a:defRPr sz="1800" b="0" i="0" u="none" strike="noStrike" cap="none">
                <a:solidFill>
                  <a:srgbClr val="262626"/>
                </a:solidFill>
                <a:latin typeface="Nunito"/>
                <a:ea typeface="Nunito"/>
                <a:cs typeface="Nunito"/>
                <a:sym typeface="Nunito"/>
              </a:defRPr>
            </a:lvl4pPr>
            <a:lvl5pPr marL="2286000" marR="0" lvl="4"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9pPr>
          </a:lstStyle>
          <a:p>
            <a:endParaRPr/>
          </a:p>
        </p:txBody>
      </p:sp>
      <p:sp>
        <p:nvSpPr>
          <p:cNvPr id="130" name="Google Shape;130;p54"/>
          <p:cNvSpPr txBox="1">
            <a:spLocks noGrp="1"/>
          </p:cNvSpPr>
          <p:nvPr>
            <p:ph type="body" idx="3"/>
          </p:nvPr>
        </p:nvSpPr>
        <p:spPr>
          <a:xfrm>
            <a:off x="5184647" y="3319548"/>
            <a:ext cx="6245351" cy="54864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14000"/>
              </a:lnSpc>
              <a:spcBef>
                <a:spcPts val="400"/>
              </a:spcBef>
              <a:spcAft>
                <a:spcPts val="0"/>
              </a:spcAft>
              <a:buClr>
                <a:srgbClr val="262626"/>
              </a:buClr>
              <a:buSzPts val="2200"/>
              <a:buFont typeface="Arial"/>
              <a:buNone/>
              <a:defRPr sz="2200" b="0" i="1"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2000"/>
              <a:buFont typeface="Arial"/>
              <a:buNone/>
              <a:defRPr sz="2000" b="1" i="0" u="none" strike="noStrike" cap="none">
                <a:solidFill>
                  <a:srgbClr val="262626"/>
                </a:solidFill>
                <a:latin typeface="Nunito"/>
                <a:ea typeface="Nunito"/>
                <a:cs typeface="Nunito"/>
                <a:sym typeface="Nunito"/>
              </a:defRPr>
            </a:lvl2pPr>
            <a:lvl3pPr marL="1371600" marR="0" lvl="2" indent="-228600" algn="l" rtl="0">
              <a:lnSpc>
                <a:spcPct val="114000"/>
              </a:lnSpc>
              <a:spcBef>
                <a:spcPts val="400"/>
              </a:spcBef>
              <a:spcAft>
                <a:spcPts val="0"/>
              </a:spcAft>
              <a:buClr>
                <a:srgbClr val="262626"/>
              </a:buClr>
              <a:buSzPts val="1800"/>
              <a:buFont typeface="Arial"/>
              <a:buNone/>
              <a:defRPr sz="1800" b="1"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600"/>
              <a:buFont typeface="Arial"/>
              <a:buNone/>
              <a:defRPr sz="1600" b="1" i="0" u="none" strike="noStrike" cap="none">
                <a:solidFill>
                  <a:srgbClr val="262626"/>
                </a:solidFill>
                <a:latin typeface="Nunito"/>
                <a:ea typeface="Nunito"/>
                <a:cs typeface="Nunito"/>
                <a:sym typeface="Nunito"/>
              </a:defRPr>
            </a:lvl4pPr>
            <a:lvl5pPr marL="2286000" marR="0" lvl="4" indent="-228600" algn="l" rtl="0">
              <a:lnSpc>
                <a:spcPct val="114000"/>
              </a:lnSpc>
              <a:spcBef>
                <a:spcPts val="400"/>
              </a:spcBef>
              <a:spcAft>
                <a:spcPts val="0"/>
              </a:spcAft>
              <a:buClr>
                <a:srgbClr val="262626"/>
              </a:buClr>
              <a:buSzPts val="1600"/>
              <a:buFont typeface="Arial"/>
              <a:buNone/>
              <a:defRPr sz="1600" b="1" i="0" u="none" strike="noStrike" cap="none">
                <a:solidFill>
                  <a:srgbClr val="262626"/>
                </a:solidFill>
                <a:latin typeface="Nunito"/>
                <a:ea typeface="Nunito"/>
                <a:cs typeface="Nunito"/>
                <a:sym typeface="Nunito"/>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Nunito"/>
                <a:ea typeface="Nunito"/>
                <a:cs typeface="Nunito"/>
                <a:sym typeface="Nunito"/>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Nunito"/>
                <a:ea typeface="Nunito"/>
                <a:cs typeface="Nunito"/>
                <a:sym typeface="Nunito"/>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Nunito"/>
                <a:ea typeface="Nunito"/>
                <a:cs typeface="Nunito"/>
                <a:sym typeface="Nunito"/>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Nunito"/>
                <a:ea typeface="Nunito"/>
                <a:cs typeface="Nunito"/>
                <a:sym typeface="Nunito"/>
              </a:defRPr>
            </a:lvl9pPr>
          </a:lstStyle>
          <a:p>
            <a:endParaRPr/>
          </a:p>
        </p:txBody>
      </p:sp>
      <p:sp>
        <p:nvSpPr>
          <p:cNvPr id="131" name="Google Shape;131;p54"/>
          <p:cNvSpPr txBox="1">
            <a:spLocks noGrp="1"/>
          </p:cNvSpPr>
          <p:nvPr>
            <p:ph type="body" idx="4"/>
          </p:nvPr>
        </p:nvSpPr>
        <p:spPr>
          <a:xfrm>
            <a:off x="5184646" y="3932372"/>
            <a:ext cx="6245352" cy="18288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14000"/>
              </a:lnSpc>
              <a:spcBef>
                <a:spcPts val="400"/>
              </a:spcBef>
              <a:spcAft>
                <a:spcPts val="0"/>
              </a:spcAft>
              <a:buClr>
                <a:srgbClr val="262626"/>
              </a:buClr>
              <a:buSzPts val="2100"/>
              <a:buFont typeface="Arial"/>
              <a:buChar char="•"/>
              <a:defRPr sz="2100" b="0" i="0"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2000"/>
              <a:buFont typeface="Arial"/>
              <a:buNone/>
              <a:defRPr sz="2000" b="0" i="0" u="none" strike="noStrike" cap="none">
                <a:solidFill>
                  <a:srgbClr val="262626"/>
                </a:solidFill>
                <a:latin typeface="Nunito"/>
                <a:ea typeface="Nunito"/>
                <a:cs typeface="Nunito"/>
                <a:sym typeface="Nunito"/>
              </a:defRPr>
            </a:lvl2pPr>
            <a:lvl3pPr marL="1371600" marR="0" lvl="2"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800"/>
              <a:buFont typeface="Arial"/>
              <a:buNone/>
              <a:defRPr sz="1800" b="0" i="0" u="none" strike="noStrike" cap="none">
                <a:solidFill>
                  <a:srgbClr val="262626"/>
                </a:solidFill>
                <a:latin typeface="Nunito"/>
                <a:ea typeface="Nunito"/>
                <a:cs typeface="Nunito"/>
                <a:sym typeface="Nunito"/>
              </a:defRPr>
            </a:lvl4pPr>
            <a:lvl5pPr marL="2286000" marR="0" lvl="4"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9pPr>
          </a:lstStyle>
          <a:p>
            <a:endParaRPr/>
          </a:p>
        </p:txBody>
      </p:sp>
      <p:sp>
        <p:nvSpPr>
          <p:cNvPr id="132" name="Google Shape;132;p54"/>
          <p:cNvSpPr txBox="1">
            <a:spLocks noGrp="1"/>
          </p:cNvSpPr>
          <p:nvPr>
            <p:ph type="title"/>
          </p:nvPr>
        </p:nvSpPr>
        <p:spPr>
          <a:xfrm>
            <a:off x="758952" y="758952"/>
            <a:ext cx="3831336" cy="4754880"/>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5400"/>
              <a:buFont typeface="Nunito"/>
              <a:buNone/>
              <a:defRPr sz="54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 name="Google Shape;133;p54"/>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34" name="Google Shape;134;p54"/>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35" name="Google Shape;135;p54"/>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69"/>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9"/>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7"/>
              </a:spcBef>
              <a:spcAft>
                <a:spcPts val="0"/>
              </a:spcAft>
              <a:buClr>
                <a:srgbClr val="888888"/>
              </a:buClr>
              <a:buSzPts val="2133"/>
              <a:buNone/>
              <a:defRPr>
                <a:solidFill>
                  <a:srgbClr val="888888"/>
                </a:solidFill>
              </a:defRPr>
            </a:lvl1pPr>
            <a:lvl2pPr lvl="1" algn="ctr">
              <a:lnSpc>
                <a:spcPct val="100000"/>
              </a:lnSpc>
              <a:spcBef>
                <a:spcPts val="373"/>
              </a:spcBef>
              <a:spcAft>
                <a:spcPts val="0"/>
              </a:spcAft>
              <a:buClr>
                <a:srgbClr val="888888"/>
              </a:buClr>
              <a:buSzPts val="1867"/>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67"/>
              </a:spcBef>
              <a:spcAft>
                <a:spcPts val="0"/>
              </a:spcAft>
              <a:buClr>
                <a:srgbClr val="888888"/>
              </a:buClr>
              <a:buSzPts val="1333"/>
              <a:buNone/>
              <a:defRPr>
                <a:solidFill>
                  <a:srgbClr val="888888"/>
                </a:solidFill>
              </a:defRPr>
            </a:lvl4pPr>
            <a:lvl5pPr lvl="4" algn="ctr">
              <a:lnSpc>
                <a:spcPct val="100000"/>
              </a:lnSpc>
              <a:spcBef>
                <a:spcPts val="267"/>
              </a:spcBef>
              <a:spcAft>
                <a:spcPts val="0"/>
              </a:spcAft>
              <a:buClr>
                <a:srgbClr val="888888"/>
              </a:buClr>
              <a:buSzPts val="1333"/>
              <a:buNone/>
              <a:defRPr>
                <a:solidFill>
                  <a:srgbClr val="888888"/>
                </a:solidFill>
              </a:defRPr>
            </a:lvl5pPr>
            <a:lvl6pPr lvl="5" algn="ctr">
              <a:lnSpc>
                <a:spcPct val="100000"/>
              </a:lnSpc>
              <a:spcBef>
                <a:spcPts val="267"/>
              </a:spcBef>
              <a:spcAft>
                <a:spcPts val="0"/>
              </a:spcAft>
              <a:buClr>
                <a:srgbClr val="888888"/>
              </a:buClr>
              <a:buSzPts val="1333"/>
              <a:buNone/>
              <a:defRPr>
                <a:solidFill>
                  <a:srgbClr val="888888"/>
                </a:solidFill>
              </a:defRPr>
            </a:lvl6pPr>
            <a:lvl7pPr lvl="6" algn="ctr">
              <a:lnSpc>
                <a:spcPct val="100000"/>
              </a:lnSpc>
              <a:spcBef>
                <a:spcPts val="267"/>
              </a:spcBef>
              <a:spcAft>
                <a:spcPts val="0"/>
              </a:spcAft>
              <a:buClr>
                <a:srgbClr val="888888"/>
              </a:buClr>
              <a:buSzPts val="1333"/>
              <a:buNone/>
              <a:defRPr>
                <a:solidFill>
                  <a:srgbClr val="888888"/>
                </a:solidFill>
              </a:defRPr>
            </a:lvl7pPr>
            <a:lvl8pPr lvl="7" algn="ctr">
              <a:lnSpc>
                <a:spcPct val="100000"/>
              </a:lnSpc>
              <a:spcBef>
                <a:spcPts val="267"/>
              </a:spcBef>
              <a:spcAft>
                <a:spcPts val="0"/>
              </a:spcAft>
              <a:buClr>
                <a:srgbClr val="888888"/>
              </a:buClr>
              <a:buSzPts val="1333"/>
              <a:buNone/>
              <a:defRPr>
                <a:solidFill>
                  <a:srgbClr val="888888"/>
                </a:solidFill>
              </a:defRPr>
            </a:lvl8pPr>
            <a:lvl9pPr lvl="8" algn="ctr">
              <a:lnSpc>
                <a:spcPct val="100000"/>
              </a:lnSpc>
              <a:spcBef>
                <a:spcPts val="267"/>
              </a:spcBef>
              <a:spcAft>
                <a:spcPts val="0"/>
              </a:spcAft>
              <a:buClr>
                <a:srgbClr val="888888"/>
              </a:buClr>
              <a:buSzPts val="1333"/>
              <a:buNone/>
              <a:defRPr>
                <a:solidFill>
                  <a:srgbClr val="888888"/>
                </a:solidFill>
              </a:defRPr>
            </a:lvl9pPr>
          </a:lstStyle>
          <a:p>
            <a:endParaRPr/>
          </a:p>
        </p:txBody>
      </p:sp>
      <p:sp>
        <p:nvSpPr>
          <p:cNvPr id="32" name="Google Shape;32;p6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36"/>
        <p:cNvGrpSpPr/>
        <p:nvPr/>
      </p:nvGrpSpPr>
      <p:grpSpPr>
        <a:xfrm>
          <a:off x="0" y="0"/>
          <a:ext cx="0" cy="0"/>
          <a:chOff x="0" y="0"/>
          <a:chExt cx="0" cy="0"/>
        </a:xfrm>
      </p:grpSpPr>
      <p:sp>
        <p:nvSpPr>
          <p:cNvPr id="137" name="Google Shape;137;p55"/>
          <p:cNvSpPr txBox="1">
            <a:spLocks noGrp="1"/>
          </p:cNvSpPr>
          <p:nvPr>
            <p:ph type="body" idx="1"/>
          </p:nvPr>
        </p:nvSpPr>
        <p:spPr>
          <a:xfrm>
            <a:off x="5183188" y="758951"/>
            <a:ext cx="6245352" cy="4754881"/>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4000"/>
              </a:lnSpc>
              <a:spcBef>
                <a:spcPts val="400"/>
              </a:spcBef>
              <a:spcAft>
                <a:spcPts val="0"/>
              </a:spcAft>
              <a:buClr>
                <a:srgbClr val="262626"/>
              </a:buClr>
              <a:buSzPts val="2000"/>
              <a:buFont typeface="Arial"/>
              <a:buChar char="•"/>
              <a:defRPr sz="2000" b="0" i="0"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1800"/>
              <a:buFont typeface="Arial"/>
              <a:buNone/>
              <a:defRPr sz="1800" b="0" i="0" u="none" strike="noStrike" cap="none">
                <a:solidFill>
                  <a:srgbClr val="262626"/>
                </a:solidFill>
                <a:latin typeface="Nunito"/>
                <a:ea typeface="Nunito"/>
                <a:cs typeface="Nunito"/>
                <a:sym typeface="Nunito"/>
              </a:defRPr>
            </a:lvl2pPr>
            <a:lvl3pPr marL="1371600" marR="0" lvl="2" indent="-330200" algn="l" rtl="0">
              <a:lnSpc>
                <a:spcPct val="114000"/>
              </a:lnSpc>
              <a:spcBef>
                <a:spcPts val="400"/>
              </a:spcBef>
              <a:spcAft>
                <a:spcPts val="0"/>
              </a:spcAft>
              <a:buClr>
                <a:srgbClr val="262626"/>
              </a:buClr>
              <a:buSzPts val="1600"/>
              <a:buFont typeface="Arial"/>
              <a:buChar char="•"/>
              <a:defRPr sz="1600" b="0"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400"/>
              <a:buFont typeface="Arial"/>
              <a:buNone/>
              <a:defRPr sz="1400" b="0" i="0" u="none" strike="noStrike" cap="none">
                <a:solidFill>
                  <a:srgbClr val="262626"/>
                </a:solidFill>
                <a:latin typeface="Nunito"/>
                <a:ea typeface="Nunito"/>
                <a:cs typeface="Nunito"/>
                <a:sym typeface="Nunito"/>
              </a:defRPr>
            </a:lvl4pPr>
            <a:lvl5pPr marL="2286000" marR="0" lvl="4" indent="-317500" algn="l" rtl="0">
              <a:lnSpc>
                <a:spcPct val="114000"/>
              </a:lnSpc>
              <a:spcBef>
                <a:spcPts val="400"/>
              </a:spcBef>
              <a:spcAft>
                <a:spcPts val="0"/>
              </a:spcAft>
              <a:buClr>
                <a:srgbClr val="262626"/>
              </a:buClr>
              <a:buSzPts val="1400"/>
              <a:buFont typeface="Arial"/>
              <a:buChar char="•"/>
              <a:defRPr sz="1400" b="0" i="0" u="none" strike="noStrike" cap="none">
                <a:solidFill>
                  <a:srgbClr val="262626"/>
                </a:solidFill>
                <a:latin typeface="Nunito"/>
                <a:ea typeface="Nunito"/>
                <a:cs typeface="Nunito"/>
                <a:sym typeface="Nunito"/>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9pPr>
          </a:lstStyle>
          <a:p>
            <a:endParaRPr/>
          </a:p>
        </p:txBody>
      </p:sp>
      <p:sp>
        <p:nvSpPr>
          <p:cNvPr id="138" name="Google Shape;138;p55"/>
          <p:cNvSpPr txBox="1">
            <a:spLocks noGrp="1"/>
          </p:cNvSpPr>
          <p:nvPr>
            <p:ph type="body" idx="2"/>
          </p:nvPr>
        </p:nvSpPr>
        <p:spPr>
          <a:xfrm>
            <a:off x="758953" y="3815080"/>
            <a:ext cx="3831336" cy="169875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4000"/>
              </a:lnSpc>
              <a:spcBef>
                <a:spcPts val="400"/>
              </a:spcBef>
              <a:spcAft>
                <a:spcPts val="0"/>
              </a:spcAft>
              <a:buClr>
                <a:srgbClr val="262626"/>
              </a:buClr>
              <a:buSzPts val="2000"/>
              <a:buFont typeface="Arial"/>
              <a:buNone/>
              <a:defRPr sz="2000" b="0" i="0"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1400"/>
              <a:buFont typeface="Arial"/>
              <a:buNone/>
              <a:defRPr sz="1400" b="0" i="0" u="none" strike="noStrike" cap="none">
                <a:solidFill>
                  <a:srgbClr val="262626"/>
                </a:solidFill>
                <a:latin typeface="Nunito"/>
                <a:ea typeface="Nunito"/>
                <a:cs typeface="Nunito"/>
                <a:sym typeface="Nunito"/>
              </a:defRPr>
            </a:lvl2pPr>
            <a:lvl3pPr marL="1371600" marR="0" lvl="2" indent="-228600" algn="l" rtl="0">
              <a:lnSpc>
                <a:spcPct val="114000"/>
              </a:lnSpc>
              <a:spcBef>
                <a:spcPts val="400"/>
              </a:spcBef>
              <a:spcAft>
                <a:spcPts val="0"/>
              </a:spcAft>
              <a:buClr>
                <a:srgbClr val="262626"/>
              </a:buClr>
              <a:buSzPts val="1200"/>
              <a:buFont typeface="Arial"/>
              <a:buNone/>
              <a:defRPr sz="1200" b="0"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000"/>
              <a:buFont typeface="Arial"/>
              <a:buNone/>
              <a:defRPr sz="1000" b="0" i="0" u="none" strike="noStrike" cap="none">
                <a:solidFill>
                  <a:srgbClr val="262626"/>
                </a:solidFill>
                <a:latin typeface="Nunito"/>
                <a:ea typeface="Nunito"/>
                <a:cs typeface="Nunito"/>
                <a:sym typeface="Nunito"/>
              </a:defRPr>
            </a:lvl4pPr>
            <a:lvl5pPr marL="2286000" marR="0" lvl="4" indent="-228600" algn="l" rtl="0">
              <a:lnSpc>
                <a:spcPct val="114000"/>
              </a:lnSpc>
              <a:spcBef>
                <a:spcPts val="400"/>
              </a:spcBef>
              <a:spcAft>
                <a:spcPts val="0"/>
              </a:spcAft>
              <a:buClr>
                <a:srgbClr val="262626"/>
              </a:buClr>
              <a:buSzPts val="1000"/>
              <a:buFont typeface="Arial"/>
              <a:buNone/>
              <a:defRPr sz="1000" b="0" i="0" u="none" strike="noStrike" cap="none">
                <a:solidFill>
                  <a:srgbClr val="262626"/>
                </a:solidFill>
                <a:latin typeface="Nunito"/>
                <a:ea typeface="Nunito"/>
                <a:cs typeface="Nunito"/>
                <a:sym typeface="Nunito"/>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Nunito"/>
                <a:ea typeface="Nunito"/>
                <a:cs typeface="Nunito"/>
                <a:sym typeface="Nunito"/>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Nunito"/>
                <a:ea typeface="Nunito"/>
                <a:cs typeface="Nunito"/>
                <a:sym typeface="Nunito"/>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Nunito"/>
                <a:ea typeface="Nunito"/>
                <a:cs typeface="Nunito"/>
                <a:sym typeface="Nunito"/>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Nunito"/>
                <a:ea typeface="Nunito"/>
                <a:cs typeface="Nunito"/>
                <a:sym typeface="Nunito"/>
              </a:defRPr>
            </a:lvl9pPr>
          </a:lstStyle>
          <a:p>
            <a:endParaRPr/>
          </a:p>
        </p:txBody>
      </p:sp>
      <p:sp>
        <p:nvSpPr>
          <p:cNvPr id="139" name="Google Shape;139;p55"/>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40" name="Google Shape;140;p55"/>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41" name="Google Shape;141;p55"/>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
        <p:nvSpPr>
          <p:cNvPr id="142" name="Google Shape;142;p55"/>
          <p:cNvSpPr txBox="1">
            <a:spLocks noGrp="1"/>
          </p:cNvSpPr>
          <p:nvPr>
            <p:ph type="title"/>
          </p:nvPr>
        </p:nvSpPr>
        <p:spPr>
          <a:xfrm>
            <a:off x="758952" y="758952"/>
            <a:ext cx="3831336" cy="2930179"/>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5400"/>
              <a:buFont typeface="Nunito"/>
              <a:buNone/>
              <a:defRPr sz="54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3"/>
        <p:cNvGrpSpPr/>
        <p:nvPr/>
      </p:nvGrpSpPr>
      <p:grpSpPr>
        <a:xfrm>
          <a:off x="0" y="0"/>
          <a:ext cx="0" cy="0"/>
          <a:chOff x="0" y="0"/>
          <a:chExt cx="0" cy="0"/>
        </a:xfrm>
      </p:grpSpPr>
      <p:sp>
        <p:nvSpPr>
          <p:cNvPr id="144" name="Google Shape;144;p56"/>
          <p:cNvSpPr>
            <a:spLocks noGrp="1"/>
          </p:cNvSpPr>
          <p:nvPr>
            <p:ph type="pic" idx="2"/>
          </p:nvPr>
        </p:nvSpPr>
        <p:spPr>
          <a:xfrm>
            <a:off x="5183188" y="758951"/>
            <a:ext cx="6245352" cy="4754881"/>
          </a:xfrm>
          <a:prstGeom prst="rect">
            <a:avLst/>
          </a:prstGeom>
          <a:noFill/>
          <a:ln>
            <a:noFill/>
          </a:ln>
        </p:spPr>
      </p:sp>
      <p:sp>
        <p:nvSpPr>
          <p:cNvPr id="145" name="Google Shape;145;p56"/>
          <p:cNvSpPr txBox="1">
            <a:spLocks noGrp="1"/>
          </p:cNvSpPr>
          <p:nvPr>
            <p:ph type="body" idx="1"/>
          </p:nvPr>
        </p:nvSpPr>
        <p:spPr>
          <a:xfrm>
            <a:off x="758952" y="3794760"/>
            <a:ext cx="3831336" cy="17190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14000"/>
              </a:lnSpc>
              <a:spcBef>
                <a:spcPts val="400"/>
              </a:spcBef>
              <a:spcAft>
                <a:spcPts val="0"/>
              </a:spcAft>
              <a:buClr>
                <a:srgbClr val="262626"/>
              </a:buClr>
              <a:buSzPts val="2000"/>
              <a:buFont typeface="Arial"/>
              <a:buNone/>
              <a:defRPr sz="2000" b="0" i="0"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1400"/>
              <a:buFont typeface="Arial"/>
              <a:buNone/>
              <a:defRPr sz="1400" b="0" i="0" u="none" strike="noStrike" cap="none">
                <a:solidFill>
                  <a:srgbClr val="262626"/>
                </a:solidFill>
                <a:latin typeface="Nunito"/>
                <a:ea typeface="Nunito"/>
                <a:cs typeface="Nunito"/>
                <a:sym typeface="Nunito"/>
              </a:defRPr>
            </a:lvl2pPr>
            <a:lvl3pPr marL="1371600" marR="0" lvl="2" indent="-228600" algn="l" rtl="0">
              <a:lnSpc>
                <a:spcPct val="114000"/>
              </a:lnSpc>
              <a:spcBef>
                <a:spcPts val="400"/>
              </a:spcBef>
              <a:spcAft>
                <a:spcPts val="0"/>
              </a:spcAft>
              <a:buClr>
                <a:srgbClr val="262626"/>
              </a:buClr>
              <a:buSzPts val="1200"/>
              <a:buFont typeface="Arial"/>
              <a:buNone/>
              <a:defRPr sz="1200" b="0"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000"/>
              <a:buFont typeface="Arial"/>
              <a:buNone/>
              <a:defRPr sz="1000" b="0" i="0" u="none" strike="noStrike" cap="none">
                <a:solidFill>
                  <a:srgbClr val="262626"/>
                </a:solidFill>
                <a:latin typeface="Nunito"/>
                <a:ea typeface="Nunito"/>
                <a:cs typeface="Nunito"/>
                <a:sym typeface="Nunito"/>
              </a:defRPr>
            </a:lvl4pPr>
            <a:lvl5pPr marL="2286000" marR="0" lvl="4" indent="-228600" algn="l" rtl="0">
              <a:lnSpc>
                <a:spcPct val="114000"/>
              </a:lnSpc>
              <a:spcBef>
                <a:spcPts val="400"/>
              </a:spcBef>
              <a:spcAft>
                <a:spcPts val="0"/>
              </a:spcAft>
              <a:buClr>
                <a:srgbClr val="262626"/>
              </a:buClr>
              <a:buSzPts val="1000"/>
              <a:buFont typeface="Arial"/>
              <a:buNone/>
              <a:defRPr sz="1000" b="0" i="0" u="none" strike="noStrike" cap="none">
                <a:solidFill>
                  <a:srgbClr val="262626"/>
                </a:solidFill>
                <a:latin typeface="Nunito"/>
                <a:ea typeface="Nunito"/>
                <a:cs typeface="Nunito"/>
                <a:sym typeface="Nunito"/>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Nunito"/>
                <a:ea typeface="Nunito"/>
                <a:cs typeface="Nunito"/>
                <a:sym typeface="Nunito"/>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Nunito"/>
                <a:ea typeface="Nunito"/>
                <a:cs typeface="Nunito"/>
                <a:sym typeface="Nunito"/>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Nunito"/>
                <a:ea typeface="Nunito"/>
                <a:cs typeface="Nunito"/>
                <a:sym typeface="Nunito"/>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Nunito"/>
                <a:ea typeface="Nunito"/>
                <a:cs typeface="Nunito"/>
                <a:sym typeface="Nunito"/>
              </a:defRPr>
            </a:lvl9pPr>
          </a:lstStyle>
          <a:p>
            <a:endParaRPr/>
          </a:p>
        </p:txBody>
      </p:sp>
      <p:sp>
        <p:nvSpPr>
          <p:cNvPr id="146" name="Google Shape;146;p56"/>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47" name="Google Shape;147;p56"/>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48" name="Google Shape;148;p56"/>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
        <p:nvSpPr>
          <p:cNvPr id="149" name="Google Shape;149;p56"/>
          <p:cNvSpPr txBox="1">
            <a:spLocks noGrp="1"/>
          </p:cNvSpPr>
          <p:nvPr>
            <p:ph type="title"/>
          </p:nvPr>
        </p:nvSpPr>
        <p:spPr>
          <a:xfrm>
            <a:off x="758952" y="758952"/>
            <a:ext cx="3831336" cy="2926080"/>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5400"/>
              <a:buFont typeface="Nunito"/>
              <a:buNone/>
              <a:defRPr sz="54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
        <p:cNvGrpSpPr/>
        <p:nvPr/>
      </p:nvGrpSpPr>
      <p:grpSpPr>
        <a:xfrm>
          <a:off x="0" y="0"/>
          <a:ext cx="0" cy="0"/>
          <a:chOff x="0" y="0"/>
          <a:chExt cx="0" cy="0"/>
        </a:xfrm>
      </p:grpSpPr>
      <p:sp>
        <p:nvSpPr>
          <p:cNvPr id="151" name="Google Shape;151;p57"/>
          <p:cNvSpPr txBox="1">
            <a:spLocks noGrp="1"/>
          </p:cNvSpPr>
          <p:nvPr>
            <p:ph type="title"/>
          </p:nvPr>
        </p:nvSpPr>
        <p:spPr>
          <a:xfrm>
            <a:off x="758952" y="758952"/>
            <a:ext cx="3831336" cy="4754880"/>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5400"/>
              <a:buFont typeface="Nunito"/>
              <a:buNone/>
              <a:defRPr sz="54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2" name="Google Shape;152;p57"/>
          <p:cNvSpPr txBox="1">
            <a:spLocks noGrp="1"/>
          </p:cNvSpPr>
          <p:nvPr>
            <p:ph type="body" idx="1"/>
          </p:nvPr>
        </p:nvSpPr>
        <p:spPr>
          <a:xfrm rot="5400000">
            <a:off x="5929884" y="13716"/>
            <a:ext cx="4754880" cy="6245352"/>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14000"/>
              </a:lnSpc>
              <a:spcBef>
                <a:spcPts val="400"/>
              </a:spcBef>
              <a:spcAft>
                <a:spcPts val="0"/>
              </a:spcAft>
              <a:buClr>
                <a:srgbClr val="262626"/>
              </a:buClr>
              <a:buSzPts val="2100"/>
              <a:buFont typeface="Arial"/>
              <a:buChar char="•"/>
              <a:defRPr sz="2100" b="0" i="0"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2000"/>
              <a:buFont typeface="Arial"/>
              <a:buNone/>
              <a:defRPr sz="2000" b="0" i="0" u="none" strike="noStrike" cap="none">
                <a:solidFill>
                  <a:srgbClr val="262626"/>
                </a:solidFill>
                <a:latin typeface="Nunito"/>
                <a:ea typeface="Nunito"/>
                <a:cs typeface="Nunito"/>
                <a:sym typeface="Nunito"/>
              </a:defRPr>
            </a:lvl2pPr>
            <a:lvl3pPr marL="1371600" marR="0" lvl="2"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800"/>
              <a:buFont typeface="Arial"/>
              <a:buNone/>
              <a:defRPr sz="1800" b="0" i="0" u="none" strike="noStrike" cap="none">
                <a:solidFill>
                  <a:srgbClr val="262626"/>
                </a:solidFill>
                <a:latin typeface="Nunito"/>
                <a:ea typeface="Nunito"/>
                <a:cs typeface="Nunito"/>
                <a:sym typeface="Nunito"/>
              </a:defRPr>
            </a:lvl4pPr>
            <a:lvl5pPr marL="2286000" marR="0" lvl="4"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9pPr>
          </a:lstStyle>
          <a:p>
            <a:endParaRPr/>
          </a:p>
        </p:txBody>
      </p:sp>
      <p:sp>
        <p:nvSpPr>
          <p:cNvPr id="153" name="Google Shape;153;p57"/>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54" name="Google Shape;154;p57"/>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55" name="Google Shape;155;p57"/>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6"/>
        <p:cNvGrpSpPr/>
        <p:nvPr/>
      </p:nvGrpSpPr>
      <p:grpSpPr>
        <a:xfrm>
          <a:off x="0" y="0"/>
          <a:ext cx="0" cy="0"/>
          <a:chOff x="0" y="0"/>
          <a:chExt cx="0" cy="0"/>
        </a:xfrm>
      </p:grpSpPr>
      <p:sp>
        <p:nvSpPr>
          <p:cNvPr id="157" name="Google Shape;157;p58"/>
          <p:cNvSpPr txBox="1">
            <a:spLocks noGrp="1"/>
          </p:cNvSpPr>
          <p:nvPr>
            <p:ph type="title"/>
          </p:nvPr>
        </p:nvSpPr>
        <p:spPr>
          <a:xfrm rot="5400000">
            <a:off x="7459770" y="1774724"/>
            <a:ext cx="4986002" cy="2954458"/>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262626"/>
              </a:buClr>
              <a:buSzPts val="5400"/>
              <a:buFont typeface="Nunito"/>
              <a:buNone/>
              <a:defRPr sz="5400" b="0" i="0" u="none" strike="noStrike" cap="none">
                <a:solidFill>
                  <a:srgbClr val="262626"/>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8" name="Google Shape;158;p58"/>
          <p:cNvSpPr txBox="1">
            <a:spLocks noGrp="1"/>
          </p:cNvSpPr>
          <p:nvPr>
            <p:ph type="body" idx="1"/>
          </p:nvPr>
        </p:nvSpPr>
        <p:spPr>
          <a:xfrm rot="5400000">
            <a:off x="1969744" y="-451840"/>
            <a:ext cx="4986002" cy="7407586"/>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14000"/>
              </a:lnSpc>
              <a:spcBef>
                <a:spcPts val="400"/>
              </a:spcBef>
              <a:spcAft>
                <a:spcPts val="0"/>
              </a:spcAft>
              <a:buClr>
                <a:srgbClr val="262626"/>
              </a:buClr>
              <a:buSzPts val="2100"/>
              <a:buFont typeface="Arial"/>
              <a:buChar char="•"/>
              <a:defRPr sz="2100" b="0" i="0" u="none" strike="noStrike" cap="none">
                <a:solidFill>
                  <a:srgbClr val="262626"/>
                </a:solidFill>
                <a:latin typeface="Nunito"/>
                <a:ea typeface="Nunito"/>
                <a:cs typeface="Nunito"/>
                <a:sym typeface="Nunito"/>
              </a:defRPr>
            </a:lvl1pPr>
            <a:lvl2pPr marL="914400" marR="0" lvl="1" indent="-228600" algn="l" rtl="0">
              <a:lnSpc>
                <a:spcPct val="114000"/>
              </a:lnSpc>
              <a:spcBef>
                <a:spcPts val="400"/>
              </a:spcBef>
              <a:spcAft>
                <a:spcPts val="0"/>
              </a:spcAft>
              <a:buClr>
                <a:srgbClr val="262626"/>
              </a:buClr>
              <a:buSzPts val="2000"/>
              <a:buFont typeface="Arial"/>
              <a:buNone/>
              <a:defRPr sz="2000" b="0" i="0" u="none" strike="noStrike" cap="none">
                <a:solidFill>
                  <a:srgbClr val="262626"/>
                </a:solidFill>
                <a:latin typeface="Nunito"/>
                <a:ea typeface="Nunito"/>
                <a:cs typeface="Nunito"/>
                <a:sym typeface="Nunito"/>
              </a:defRPr>
            </a:lvl2pPr>
            <a:lvl3pPr marL="1371600" marR="0" lvl="2"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3pPr>
            <a:lvl4pPr marL="1828800" marR="0" lvl="3" indent="-228600" algn="l" rtl="0">
              <a:lnSpc>
                <a:spcPct val="114000"/>
              </a:lnSpc>
              <a:spcBef>
                <a:spcPts val="400"/>
              </a:spcBef>
              <a:spcAft>
                <a:spcPts val="0"/>
              </a:spcAft>
              <a:buClr>
                <a:srgbClr val="262626"/>
              </a:buClr>
              <a:buSzPts val="1800"/>
              <a:buFont typeface="Arial"/>
              <a:buNone/>
              <a:defRPr sz="1800" b="0" i="0" u="none" strike="noStrike" cap="none">
                <a:solidFill>
                  <a:srgbClr val="262626"/>
                </a:solidFill>
                <a:latin typeface="Nunito"/>
                <a:ea typeface="Nunito"/>
                <a:cs typeface="Nunito"/>
                <a:sym typeface="Nunito"/>
              </a:defRPr>
            </a:lvl4pPr>
            <a:lvl5pPr marL="2286000" marR="0" lvl="4" indent="-342900" algn="l" rtl="0">
              <a:lnSpc>
                <a:spcPct val="114000"/>
              </a:lnSpc>
              <a:spcBef>
                <a:spcPts val="400"/>
              </a:spcBef>
              <a:spcAft>
                <a:spcPts val="0"/>
              </a:spcAft>
              <a:buClr>
                <a:srgbClr val="262626"/>
              </a:buClr>
              <a:buSzPts val="1800"/>
              <a:buFont typeface="Arial"/>
              <a:buChar char="•"/>
              <a:defRPr sz="1800" b="0" i="0" u="none" strike="noStrike" cap="none">
                <a:solidFill>
                  <a:srgbClr val="262626"/>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9pPr>
          </a:lstStyle>
          <a:p>
            <a:endParaRPr/>
          </a:p>
        </p:txBody>
      </p:sp>
      <p:sp>
        <p:nvSpPr>
          <p:cNvPr id="159" name="Google Shape;159;p58"/>
          <p:cNvSpPr txBox="1">
            <a:spLocks noGrp="1"/>
          </p:cNvSpPr>
          <p:nvPr>
            <p:ph type="dt" idx="10"/>
          </p:nvPr>
        </p:nvSpPr>
        <p:spPr>
          <a:xfrm>
            <a:off x="7616952" y="6007608"/>
            <a:ext cx="381304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60" name="Google Shape;160;p58"/>
          <p:cNvSpPr txBox="1">
            <a:spLocks noGrp="1"/>
          </p:cNvSpPr>
          <p:nvPr>
            <p:ph type="ftr" idx="11"/>
          </p:nvPr>
        </p:nvSpPr>
        <p:spPr>
          <a:xfrm>
            <a:off x="758952" y="6007608"/>
            <a:ext cx="3831336"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61" name="Google Shape;161;p58"/>
          <p:cNvSpPr txBox="1">
            <a:spLocks noGrp="1"/>
          </p:cNvSpPr>
          <p:nvPr>
            <p:ph type="sldNum" idx="12"/>
          </p:nvPr>
        </p:nvSpPr>
        <p:spPr>
          <a:xfrm>
            <a:off x="11786616" y="6007608"/>
            <a:ext cx="411480" cy="365125"/>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Nunito"/>
                <a:ea typeface="Nunito"/>
                <a:cs typeface="Nunito"/>
                <a:sym typeface="Nunit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7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0"/>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 name="Google Shape;38;p7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71"/>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667"/>
              <a:buFont typeface="Nunito"/>
              <a:buNone/>
              <a:defRPr sz="2667"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1"/>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267"/>
              </a:spcBef>
              <a:spcAft>
                <a:spcPts val="0"/>
              </a:spcAft>
              <a:buClr>
                <a:srgbClr val="888888"/>
              </a:buClr>
              <a:buSzPts val="1333"/>
              <a:buNone/>
              <a:defRPr sz="1333">
                <a:solidFill>
                  <a:srgbClr val="888888"/>
                </a:solidFill>
              </a:defRPr>
            </a:lvl1pPr>
            <a:lvl2pPr marL="914400" lvl="1" indent="-228600" algn="l">
              <a:lnSpc>
                <a:spcPct val="100000"/>
              </a:lnSpc>
              <a:spcBef>
                <a:spcPts val="240"/>
              </a:spcBef>
              <a:spcAft>
                <a:spcPts val="0"/>
              </a:spcAft>
              <a:buClr>
                <a:srgbClr val="888888"/>
              </a:buClr>
              <a:buSzPts val="1200"/>
              <a:buNone/>
              <a:defRPr sz="1200">
                <a:solidFill>
                  <a:srgbClr val="888888"/>
                </a:solidFill>
              </a:defRPr>
            </a:lvl2pPr>
            <a:lvl3pPr marL="1371600" lvl="2" indent="-228600" algn="l">
              <a:lnSpc>
                <a:spcPct val="100000"/>
              </a:lnSpc>
              <a:spcBef>
                <a:spcPts val="213"/>
              </a:spcBef>
              <a:spcAft>
                <a:spcPts val="0"/>
              </a:spcAft>
              <a:buClr>
                <a:srgbClr val="888888"/>
              </a:buClr>
              <a:buSzPts val="1067"/>
              <a:buNone/>
              <a:defRPr sz="1067">
                <a:solidFill>
                  <a:srgbClr val="888888"/>
                </a:solidFill>
              </a:defRPr>
            </a:lvl3pPr>
            <a:lvl4pPr marL="1828800" lvl="3" indent="-228600" algn="l">
              <a:lnSpc>
                <a:spcPct val="100000"/>
              </a:lnSpc>
              <a:spcBef>
                <a:spcPts val="187"/>
              </a:spcBef>
              <a:spcAft>
                <a:spcPts val="0"/>
              </a:spcAft>
              <a:buClr>
                <a:srgbClr val="888888"/>
              </a:buClr>
              <a:buSzPts val="933"/>
              <a:buNone/>
              <a:defRPr sz="933">
                <a:solidFill>
                  <a:srgbClr val="888888"/>
                </a:solidFill>
              </a:defRPr>
            </a:lvl4pPr>
            <a:lvl5pPr marL="2286000" lvl="4" indent="-228600" algn="l">
              <a:lnSpc>
                <a:spcPct val="100000"/>
              </a:lnSpc>
              <a:spcBef>
                <a:spcPts val="187"/>
              </a:spcBef>
              <a:spcAft>
                <a:spcPts val="0"/>
              </a:spcAft>
              <a:buClr>
                <a:srgbClr val="888888"/>
              </a:buClr>
              <a:buSzPts val="933"/>
              <a:buNone/>
              <a:defRPr sz="933">
                <a:solidFill>
                  <a:srgbClr val="888888"/>
                </a:solidFill>
              </a:defRPr>
            </a:lvl5pPr>
            <a:lvl6pPr marL="2743200" lvl="5" indent="-228600" algn="l">
              <a:lnSpc>
                <a:spcPct val="100000"/>
              </a:lnSpc>
              <a:spcBef>
                <a:spcPts val="187"/>
              </a:spcBef>
              <a:spcAft>
                <a:spcPts val="0"/>
              </a:spcAft>
              <a:buClr>
                <a:srgbClr val="888888"/>
              </a:buClr>
              <a:buSzPts val="933"/>
              <a:buNone/>
              <a:defRPr sz="933">
                <a:solidFill>
                  <a:srgbClr val="888888"/>
                </a:solidFill>
              </a:defRPr>
            </a:lvl6pPr>
            <a:lvl7pPr marL="3200400" lvl="6" indent="-228600" algn="l">
              <a:lnSpc>
                <a:spcPct val="100000"/>
              </a:lnSpc>
              <a:spcBef>
                <a:spcPts val="187"/>
              </a:spcBef>
              <a:spcAft>
                <a:spcPts val="0"/>
              </a:spcAft>
              <a:buClr>
                <a:srgbClr val="888888"/>
              </a:buClr>
              <a:buSzPts val="933"/>
              <a:buNone/>
              <a:defRPr sz="933">
                <a:solidFill>
                  <a:srgbClr val="888888"/>
                </a:solidFill>
              </a:defRPr>
            </a:lvl7pPr>
            <a:lvl8pPr marL="3657600" lvl="7" indent="-228600" algn="l">
              <a:lnSpc>
                <a:spcPct val="100000"/>
              </a:lnSpc>
              <a:spcBef>
                <a:spcPts val="187"/>
              </a:spcBef>
              <a:spcAft>
                <a:spcPts val="0"/>
              </a:spcAft>
              <a:buClr>
                <a:srgbClr val="888888"/>
              </a:buClr>
              <a:buSzPts val="933"/>
              <a:buNone/>
              <a:defRPr sz="933">
                <a:solidFill>
                  <a:srgbClr val="888888"/>
                </a:solidFill>
              </a:defRPr>
            </a:lvl8pPr>
            <a:lvl9pPr marL="4114800" lvl="8" indent="-228600" algn="l">
              <a:lnSpc>
                <a:spcPct val="100000"/>
              </a:lnSpc>
              <a:spcBef>
                <a:spcPts val="187"/>
              </a:spcBef>
              <a:spcAft>
                <a:spcPts val="0"/>
              </a:spcAft>
              <a:buClr>
                <a:srgbClr val="888888"/>
              </a:buClr>
              <a:buSzPts val="933"/>
              <a:buNone/>
              <a:defRPr sz="933">
                <a:solidFill>
                  <a:srgbClr val="888888"/>
                </a:solidFill>
              </a:defRPr>
            </a:lvl9pPr>
          </a:lstStyle>
          <a:p>
            <a:endParaRPr/>
          </a:p>
        </p:txBody>
      </p:sp>
      <p:sp>
        <p:nvSpPr>
          <p:cNvPr id="44" name="Google Shape;44;p7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7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2"/>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373"/>
              </a:spcBef>
              <a:spcAft>
                <a:spcPts val="0"/>
              </a:spcAft>
              <a:buClr>
                <a:schemeClr val="dk1"/>
              </a:buClr>
              <a:buSzPts val="1867"/>
              <a:buChar char="•"/>
              <a:defRPr sz="1867"/>
            </a:lvl1pPr>
            <a:lvl2pPr marL="914400" lvl="1" indent="-330200" algn="l">
              <a:lnSpc>
                <a:spcPct val="100000"/>
              </a:lnSpc>
              <a:spcBef>
                <a:spcPts val="320"/>
              </a:spcBef>
              <a:spcAft>
                <a:spcPts val="0"/>
              </a:spcAft>
              <a:buClr>
                <a:schemeClr val="dk1"/>
              </a:buClr>
              <a:buSzPts val="1600"/>
              <a:buChar char="–"/>
              <a:defRPr sz="1600"/>
            </a:lvl2pPr>
            <a:lvl3pPr marL="1371600" lvl="2" indent="-313245" algn="l">
              <a:lnSpc>
                <a:spcPct val="100000"/>
              </a:lnSpc>
              <a:spcBef>
                <a:spcPts val="267"/>
              </a:spcBef>
              <a:spcAft>
                <a:spcPts val="0"/>
              </a:spcAft>
              <a:buClr>
                <a:schemeClr val="dk1"/>
              </a:buClr>
              <a:buSzPts val="1333"/>
              <a:buChar char="•"/>
              <a:defRPr sz="1333"/>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50" name="Google Shape;50;p72"/>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457200" lvl="0" indent="-347154" algn="l">
              <a:lnSpc>
                <a:spcPct val="100000"/>
              </a:lnSpc>
              <a:spcBef>
                <a:spcPts val="373"/>
              </a:spcBef>
              <a:spcAft>
                <a:spcPts val="0"/>
              </a:spcAft>
              <a:buClr>
                <a:schemeClr val="dk1"/>
              </a:buClr>
              <a:buSzPts val="1867"/>
              <a:buChar char="•"/>
              <a:defRPr sz="1867"/>
            </a:lvl1pPr>
            <a:lvl2pPr marL="914400" lvl="1" indent="-330200" algn="l">
              <a:lnSpc>
                <a:spcPct val="100000"/>
              </a:lnSpc>
              <a:spcBef>
                <a:spcPts val="320"/>
              </a:spcBef>
              <a:spcAft>
                <a:spcPts val="0"/>
              </a:spcAft>
              <a:buClr>
                <a:schemeClr val="dk1"/>
              </a:buClr>
              <a:buSzPts val="1600"/>
              <a:buChar char="–"/>
              <a:defRPr sz="1600"/>
            </a:lvl2pPr>
            <a:lvl3pPr marL="1371600" lvl="2" indent="-313245" algn="l">
              <a:lnSpc>
                <a:spcPct val="100000"/>
              </a:lnSpc>
              <a:spcBef>
                <a:spcPts val="267"/>
              </a:spcBef>
              <a:spcAft>
                <a:spcPts val="0"/>
              </a:spcAft>
              <a:buClr>
                <a:schemeClr val="dk1"/>
              </a:buClr>
              <a:buSzPts val="1333"/>
              <a:buChar char="•"/>
              <a:defRPr sz="1333"/>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51" name="Google Shape;51;p7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7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2933"/>
              <a:buFont typeface="Nuni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3"/>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20"/>
              </a:spcBef>
              <a:spcAft>
                <a:spcPts val="0"/>
              </a:spcAft>
              <a:buClr>
                <a:schemeClr val="dk1"/>
              </a:buClr>
              <a:buSzPts val="1600"/>
              <a:buNone/>
              <a:defRPr sz="1600" b="1"/>
            </a:lvl1pPr>
            <a:lvl2pPr marL="914400" lvl="1" indent="-228600" algn="l">
              <a:lnSpc>
                <a:spcPct val="100000"/>
              </a:lnSpc>
              <a:spcBef>
                <a:spcPts val="267"/>
              </a:spcBef>
              <a:spcAft>
                <a:spcPts val="0"/>
              </a:spcAft>
              <a:buClr>
                <a:schemeClr val="dk1"/>
              </a:buClr>
              <a:buSzPts val="1333"/>
              <a:buNone/>
              <a:defRPr sz="1333" b="1"/>
            </a:lvl2pPr>
            <a:lvl3pPr marL="1371600" lvl="2" indent="-228600" algn="l">
              <a:lnSpc>
                <a:spcPct val="100000"/>
              </a:lnSpc>
              <a:spcBef>
                <a:spcPts val="240"/>
              </a:spcBef>
              <a:spcAft>
                <a:spcPts val="0"/>
              </a:spcAft>
              <a:buClr>
                <a:schemeClr val="dk1"/>
              </a:buClr>
              <a:buSzPts val="1200"/>
              <a:buNone/>
              <a:defRPr sz="1200" b="1"/>
            </a:lvl3pPr>
            <a:lvl4pPr marL="1828800" lvl="3" indent="-228600" algn="l">
              <a:lnSpc>
                <a:spcPct val="100000"/>
              </a:lnSpc>
              <a:spcBef>
                <a:spcPts val="213"/>
              </a:spcBef>
              <a:spcAft>
                <a:spcPts val="0"/>
              </a:spcAft>
              <a:buClr>
                <a:schemeClr val="dk1"/>
              </a:buClr>
              <a:buSzPts val="1067"/>
              <a:buNone/>
              <a:defRPr sz="1067" b="1"/>
            </a:lvl4pPr>
            <a:lvl5pPr marL="2286000" lvl="4" indent="-228600" algn="l">
              <a:lnSpc>
                <a:spcPct val="100000"/>
              </a:lnSpc>
              <a:spcBef>
                <a:spcPts val="213"/>
              </a:spcBef>
              <a:spcAft>
                <a:spcPts val="0"/>
              </a:spcAft>
              <a:buClr>
                <a:schemeClr val="dk1"/>
              </a:buClr>
              <a:buSzPts val="1067"/>
              <a:buNone/>
              <a:defRPr sz="1067" b="1"/>
            </a:lvl5pPr>
            <a:lvl6pPr marL="2743200" lvl="5" indent="-228600" algn="l">
              <a:lnSpc>
                <a:spcPct val="100000"/>
              </a:lnSpc>
              <a:spcBef>
                <a:spcPts val="213"/>
              </a:spcBef>
              <a:spcAft>
                <a:spcPts val="0"/>
              </a:spcAft>
              <a:buClr>
                <a:schemeClr val="dk1"/>
              </a:buClr>
              <a:buSzPts val="1067"/>
              <a:buNone/>
              <a:defRPr sz="1067" b="1"/>
            </a:lvl6pPr>
            <a:lvl7pPr marL="3200400" lvl="6" indent="-228600" algn="l">
              <a:lnSpc>
                <a:spcPct val="100000"/>
              </a:lnSpc>
              <a:spcBef>
                <a:spcPts val="213"/>
              </a:spcBef>
              <a:spcAft>
                <a:spcPts val="0"/>
              </a:spcAft>
              <a:buClr>
                <a:schemeClr val="dk1"/>
              </a:buClr>
              <a:buSzPts val="1067"/>
              <a:buNone/>
              <a:defRPr sz="1067" b="1"/>
            </a:lvl7pPr>
            <a:lvl8pPr marL="3657600" lvl="7" indent="-228600" algn="l">
              <a:lnSpc>
                <a:spcPct val="100000"/>
              </a:lnSpc>
              <a:spcBef>
                <a:spcPts val="213"/>
              </a:spcBef>
              <a:spcAft>
                <a:spcPts val="0"/>
              </a:spcAft>
              <a:buClr>
                <a:schemeClr val="dk1"/>
              </a:buClr>
              <a:buSzPts val="1067"/>
              <a:buNone/>
              <a:defRPr sz="1067" b="1"/>
            </a:lvl8pPr>
            <a:lvl9pPr marL="4114800" lvl="8" indent="-228600" algn="l">
              <a:lnSpc>
                <a:spcPct val="100000"/>
              </a:lnSpc>
              <a:spcBef>
                <a:spcPts val="213"/>
              </a:spcBef>
              <a:spcAft>
                <a:spcPts val="0"/>
              </a:spcAft>
              <a:buClr>
                <a:schemeClr val="dk1"/>
              </a:buClr>
              <a:buSzPts val="1067"/>
              <a:buNone/>
              <a:defRPr sz="1067" b="1"/>
            </a:lvl9pPr>
          </a:lstStyle>
          <a:p>
            <a:endParaRPr/>
          </a:p>
        </p:txBody>
      </p:sp>
      <p:sp>
        <p:nvSpPr>
          <p:cNvPr id="57" name="Google Shape;57;p73"/>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3245" algn="l">
              <a:lnSpc>
                <a:spcPct val="100000"/>
              </a:lnSpc>
              <a:spcBef>
                <a:spcPts val="267"/>
              </a:spcBef>
              <a:spcAft>
                <a:spcPts val="0"/>
              </a:spcAft>
              <a:buClr>
                <a:schemeClr val="dk1"/>
              </a:buClr>
              <a:buSzPts val="1333"/>
              <a:buChar char="–"/>
              <a:defRPr sz="1333"/>
            </a:lvl2pPr>
            <a:lvl3pPr marL="1371600" lvl="2" indent="-304800" algn="l">
              <a:lnSpc>
                <a:spcPct val="100000"/>
              </a:lnSpc>
              <a:spcBef>
                <a:spcPts val="240"/>
              </a:spcBef>
              <a:spcAft>
                <a:spcPts val="0"/>
              </a:spcAft>
              <a:buClr>
                <a:schemeClr val="dk1"/>
              </a:buClr>
              <a:buSzPts val="1200"/>
              <a:buChar char="•"/>
              <a:defRPr sz="1200"/>
            </a:lvl3pPr>
            <a:lvl4pPr marL="1828800" lvl="3" indent="-296354" algn="l">
              <a:lnSpc>
                <a:spcPct val="100000"/>
              </a:lnSpc>
              <a:spcBef>
                <a:spcPts val="213"/>
              </a:spcBef>
              <a:spcAft>
                <a:spcPts val="0"/>
              </a:spcAft>
              <a:buClr>
                <a:schemeClr val="dk1"/>
              </a:buClr>
              <a:buSzPts val="1067"/>
              <a:buChar char="–"/>
              <a:defRPr sz="1067"/>
            </a:lvl4pPr>
            <a:lvl5pPr marL="2286000" lvl="4" indent="-296354" algn="l">
              <a:lnSpc>
                <a:spcPct val="100000"/>
              </a:lnSpc>
              <a:spcBef>
                <a:spcPts val="213"/>
              </a:spcBef>
              <a:spcAft>
                <a:spcPts val="0"/>
              </a:spcAft>
              <a:buClr>
                <a:schemeClr val="dk1"/>
              </a:buClr>
              <a:buSzPts val="1067"/>
              <a:buChar char="»"/>
              <a:defRPr sz="1067"/>
            </a:lvl5pPr>
            <a:lvl6pPr marL="2743200" lvl="5" indent="-296354" algn="l">
              <a:lnSpc>
                <a:spcPct val="100000"/>
              </a:lnSpc>
              <a:spcBef>
                <a:spcPts val="213"/>
              </a:spcBef>
              <a:spcAft>
                <a:spcPts val="0"/>
              </a:spcAft>
              <a:buClr>
                <a:schemeClr val="dk1"/>
              </a:buClr>
              <a:buSzPts val="1067"/>
              <a:buChar char="•"/>
              <a:defRPr sz="1067"/>
            </a:lvl6pPr>
            <a:lvl7pPr marL="3200400" lvl="6" indent="-296354" algn="l">
              <a:lnSpc>
                <a:spcPct val="100000"/>
              </a:lnSpc>
              <a:spcBef>
                <a:spcPts val="213"/>
              </a:spcBef>
              <a:spcAft>
                <a:spcPts val="0"/>
              </a:spcAft>
              <a:buClr>
                <a:schemeClr val="dk1"/>
              </a:buClr>
              <a:buSzPts val="1067"/>
              <a:buChar char="•"/>
              <a:defRPr sz="1067"/>
            </a:lvl7pPr>
            <a:lvl8pPr marL="3657600" lvl="7" indent="-296354" algn="l">
              <a:lnSpc>
                <a:spcPct val="100000"/>
              </a:lnSpc>
              <a:spcBef>
                <a:spcPts val="213"/>
              </a:spcBef>
              <a:spcAft>
                <a:spcPts val="0"/>
              </a:spcAft>
              <a:buClr>
                <a:schemeClr val="dk1"/>
              </a:buClr>
              <a:buSzPts val="1067"/>
              <a:buChar char="•"/>
              <a:defRPr sz="1067"/>
            </a:lvl8pPr>
            <a:lvl9pPr marL="4114800" lvl="8" indent="-296354" algn="l">
              <a:lnSpc>
                <a:spcPct val="100000"/>
              </a:lnSpc>
              <a:spcBef>
                <a:spcPts val="213"/>
              </a:spcBef>
              <a:spcAft>
                <a:spcPts val="0"/>
              </a:spcAft>
              <a:buClr>
                <a:schemeClr val="dk1"/>
              </a:buClr>
              <a:buSzPts val="1067"/>
              <a:buChar char="•"/>
              <a:defRPr sz="1067"/>
            </a:lvl9pPr>
          </a:lstStyle>
          <a:p>
            <a:endParaRPr/>
          </a:p>
        </p:txBody>
      </p:sp>
      <p:sp>
        <p:nvSpPr>
          <p:cNvPr id="58" name="Google Shape;58;p73"/>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20"/>
              </a:spcBef>
              <a:spcAft>
                <a:spcPts val="0"/>
              </a:spcAft>
              <a:buClr>
                <a:schemeClr val="dk1"/>
              </a:buClr>
              <a:buSzPts val="1600"/>
              <a:buNone/>
              <a:defRPr sz="1600" b="1"/>
            </a:lvl1pPr>
            <a:lvl2pPr marL="914400" lvl="1" indent="-228600" algn="l">
              <a:lnSpc>
                <a:spcPct val="100000"/>
              </a:lnSpc>
              <a:spcBef>
                <a:spcPts val="267"/>
              </a:spcBef>
              <a:spcAft>
                <a:spcPts val="0"/>
              </a:spcAft>
              <a:buClr>
                <a:schemeClr val="dk1"/>
              </a:buClr>
              <a:buSzPts val="1333"/>
              <a:buNone/>
              <a:defRPr sz="1333" b="1"/>
            </a:lvl2pPr>
            <a:lvl3pPr marL="1371600" lvl="2" indent="-228600" algn="l">
              <a:lnSpc>
                <a:spcPct val="100000"/>
              </a:lnSpc>
              <a:spcBef>
                <a:spcPts val="240"/>
              </a:spcBef>
              <a:spcAft>
                <a:spcPts val="0"/>
              </a:spcAft>
              <a:buClr>
                <a:schemeClr val="dk1"/>
              </a:buClr>
              <a:buSzPts val="1200"/>
              <a:buNone/>
              <a:defRPr sz="1200" b="1"/>
            </a:lvl3pPr>
            <a:lvl4pPr marL="1828800" lvl="3" indent="-228600" algn="l">
              <a:lnSpc>
                <a:spcPct val="100000"/>
              </a:lnSpc>
              <a:spcBef>
                <a:spcPts val="213"/>
              </a:spcBef>
              <a:spcAft>
                <a:spcPts val="0"/>
              </a:spcAft>
              <a:buClr>
                <a:schemeClr val="dk1"/>
              </a:buClr>
              <a:buSzPts val="1067"/>
              <a:buNone/>
              <a:defRPr sz="1067" b="1"/>
            </a:lvl4pPr>
            <a:lvl5pPr marL="2286000" lvl="4" indent="-228600" algn="l">
              <a:lnSpc>
                <a:spcPct val="100000"/>
              </a:lnSpc>
              <a:spcBef>
                <a:spcPts val="213"/>
              </a:spcBef>
              <a:spcAft>
                <a:spcPts val="0"/>
              </a:spcAft>
              <a:buClr>
                <a:schemeClr val="dk1"/>
              </a:buClr>
              <a:buSzPts val="1067"/>
              <a:buNone/>
              <a:defRPr sz="1067" b="1"/>
            </a:lvl5pPr>
            <a:lvl6pPr marL="2743200" lvl="5" indent="-228600" algn="l">
              <a:lnSpc>
                <a:spcPct val="100000"/>
              </a:lnSpc>
              <a:spcBef>
                <a:spcPts val="213"/>
              </a:spcBef>
              <a:spcAft>
                <a:spcPts val="0"/>
              </a:spcAft>
              <a:buClr>
                <a:schemeClr val="dk1"/>
              </a:buClr>
              <a:buSzPts val="1067"/>
              <a:buNone/>
              <a:defRPr sz="1067" b="1"/>
            </a:lvl6pPr>
            <a:lvl7pPr marL="3200400" lvl="6" indent="-228600" algn="l">
              <a:lnSpc>
                <a:spcPct val="100000"/>
              </a:lnSpc>
              <a:spcBef>
                <a:spcPts val="213"/>
              </a:spcBef>
              <a:spcAft>
                <a:spcPts val="0"/>
              </a:spcAft>
              <a:buClr>
                <a:schemeClr val="dk1"/>
              </a:buClr>
              <a:buSzPts val="1067"/>
              <a:buNone/>
              <a:defRPr sz="1067" b="1"/>
            </a:lvl7pPr>
            <a:lvl8pPr marL="3657600" lvl="7" indent="-228600" algn="l">
              <a:lnSpc>
                <a:spcPct val="100000"/>
              </a:lnSpc>
              <a:spcBef>
                <a:spcPts val="213"/>
              </a:spcBef>
              <a:spcAft>
                <a:spcPts val="0"/>
              </a:spcAft>
              <a:buClr>
                <a:schemeClr val="dk1"/>
              </a:buClr>
              <a:buSzPts val="1067"/>
              <a:buNone/>
              <a:defRPr sz="1067" b="1"/>
            </a:lvl8pPr>
            <a:lvl9pPr marL="4114800" lvl="8" indent="-228600" algn="l">
              <a:lnSpc>
                <a:spcPct val="100000"/>
              </a:lnSpc>
              <a:spcBef>
                <a:spcPts val="213"/>
              </a:spcBef>
              <a:spcAft>
                <a:spcPts val="0"/>
              </a:spcAft>
              <a:buClr>
                <a:schemeClr val="dk1"/>
              </a:buClr>
              <a:buSzPts val="1067"/>
              <a:buNone/>
              <a:defRPr sz="1067" b="1"/>
            </a:lvl9pPr>
          </a:lstStyle>
          <a:p>
            <a:endParaRPr/>
          </a:p>
        </p:txBody>
      </p:sp>
      <p:sp>
        <p:nvSpPr>
          <p:cNvPr id="59" name="Google Shape;59;p73"/>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320"/>
              </a:spcBef>
              <a:spcAft>
                <a:spcPts val="0"/>
              </a:spcAft>
              <a:buClr>
                <a:schemeClr val="dk1"/>
              </a:buClr>
              <a:buSzPts val="1600"/>
              <a:buChar char="•"/>
              <a:defRPr sz="1600"/>
            </a:lvl1pPr>
            <a:lvl2pPr marL="914400" lvl="1" indent="-313245" algn="l">
              <a:lnSpc>
                <a:spcPct val="100000"/>
              </a:lnSpc>
              <a:spcBef>
                <a:spcPts val="267"/>
              </a:spcBef>
              <a:spcAft>
                <a:spcPts val="0"/>
              </a:spcAft>
              <a:buClr>
                <a:schemeClr val="dk1"/>
              </a:buClr>
              <a:buSzPts val="1333"/>
              <a:buChar char="–"/>
              <a:defRPr sz="1333"/>
            </a:lvl2pPr>
            <a:lvl3pPr marL="1371600" lvl="2" indent="-304800" algn="l">
              <a:lnSpc>
                <a:spcPct val="100000"/>
              </a:lnSpc>
              <a:spcBef>
                <a:spcPts val="240"/>
              </a:spcBef>
              <a:spcAft>
                <a:spcPts val="0"/>
              </a:spcAft>
              <a:buClr>
                <a:schemeClr val="dk1"/>
              </a:buClr>
              <a:buSzPts val="1200"/>
              <a:buChar char="•"/>
              <a:defRPr sz="1200"/>
            </a:lvl3pPr>
            <a:lvl4pPr marL="1828800" lvl="3" indent="-296354" algn="l">
              <a:lnSpc>
                <a:spcPct val="100000"/>
              </a:lnSpc>
              <a:spcBef>
                <a:spcPts val="213"/>
              </a:spcBef>
              <a:spcAft>
                <a:spcPts val="0"/>
              </a:spcAft>
              <a:buClr>
                <a:schemeClr val="dk1"/>
              </a:buClr>
              <a:buSzPts val="1067"/>
              <a:buChar char="–"/>
              <a:defRPr sz="1067"/>
            </a:lvl4pPr>
            <a:lvl5pPr marL="2286000" lvl="4" indent="-296354" algn="l">
              <a:lnSpc>
                <a:spcPct val="100000"/>
              </a:lnSpc>
              <a:spcBef>
                <a:spcPts val="213"/>
              </a:spcBef>
              <a:spcAft>
                <a:spcPts val="0"/>
              </a:spcAft>
              <a:buClr>
                <a:schemeClr val="dk1"/>
              </a:buClr>
              <a:buSzPts val="1067"/>
              <a:buChar char="»"/>
              <a:defRPr sz="1067"/>
            </a:lvl5pPr>
            <a:lvl6pPr marL="2743200" lvl="5" indent="-296354" algn="l">
              <a:lnSpc>
                <a:spcPct val="100000"/>
              </a:lnSpc>
              <a:spcBef>
                <a:spcPts val="213"/>
              </a:spcBef>
              <a:spcAft>
                <a:spcPts val="0"/>
              </a:spcAft>
              <a:buClr>
                <a:schemeClr val="dk1"/>
              </a:buClr>
              <a:buSzPts val="1067"/>
              <a:buChar char="•"/>
              <a:defRPr sz="1067"/>
            </a:lvl6pPr>
            <a:lvl7pPr marL="3200400" lvl="6" indent="-296354" algn="l">
              <a:lnSpc>
                <a:spcPct val="100000"/>
              </a:lnSpc>
              <a:spcBef>
                <a:spcPts val="213"/>
              </a:spcBef>
              <a:spcAft>
                <a:spcPts val="0"/>
              </a:spcAft>
              <a:buClr>
                <a:schemeClr val="dk1"/>
              </a:buClr>
              <a:buSzPts val="1067"/>
              <a:buChar char="•"/>
              <a:defRPr sz="1067"/>
            </a:lvl7pPr>
            <a:lvl8pPr marL="3657600" lvl="7" indent="-296354" algn="l">
              <a:lnSpc>
                <a:spcPct val="100000"/>
              </a:lnSpc>
              <a:spcBef>
                <a:spcPts val="213"/>
              </a:spcBef>
              <a:spcAft>
                <a:spcPts val="0"/>
              </a:spcAft>
              <a:buClr>
                <a:schemeClr val="dk1"/>
              </a:buClr>
              <a:buSzPts val="1067"/>
              <a:buChar char="•"/>
              <a:defRPr sz="1067"/>
            </a:lvl8pPr>
            <a:lvl9pPr marL="4114800" lvl="8" indent="-296354" algn="l">
              <a:lnSpc>
                <a:spcPct val="100000"/>
              </a:lnSpc>
              <a:spcBef>
                <a:spcPts val="213"/>
              </a:spcBef>
              <a:spcAft>
                <a:spcPts val="0"/>
              </a:spcAft>
              <a:buClr>
                <a:schemeClr val="dk1"/>
              </a:buClr>
              <a:buSzPts val="1067"/>
              <a:buChar char="•"/>
              <a:defRPr sz="1067"/>
            </a:lvl9pPr>
          </a:lstStyle>
          <a:p>
            <a:endParaRPr/>
          </a:p>
        </p:txBody>
      </p:sp>
      <p:sp>
        <p:nvSpPr>
          <p:cNvPr id="60" name="Google Shape;60;p7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7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76"/>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333"/>
              <a:buFont typeface="Nunito"/>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6"/>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457200" lvl="0" indent="-364045" algn="l">
              <a:lnSpc>
                <a:spcPct val="100000"/>
              </a:lnSpc>
              <a:spcBef>
                <a:spcPts val="427"/>
              </a:spcBef>
              <a:spcAft>
                <a:spcPts val="0"/>
              </a:spcAft>
              <a:buClr>
                <a:schemeClr val="dk1"/>
              </a:buClr>
              <a:buSzPts val="2133"/>
              <a:buChar char="•"/>
              <a:defRPr sz="2133"/>
            </a:lvl1pPr>
            <a:lvl2pPr marL="914400" lvl="1" indent="-347154" algn="l">
              <a:lnSpc>
                <a:spcPct val="100000"/>
              </a:lnSpc>
              <a:spcBef>
                <a:spcPts val="373"/>
              </a:spcBef>
              <a:spcAft>
                <a:spcPts val="0"/>
              </a:spcAft>
              <a:buClr>
                <a:schemeClr val="dk1"/>
              </a:buClr>
              <a:buSzPts val="1867"/>
              <a:buChar char="–"/>
              <a:defRPr sz="1867"/>
            </a:lvl2pPr>
            <a:lvl3pPr marL="1371600" lvl="2" indent="-330200" algn="l">
              <a:lnSpc>
                <a:spcPct val="100000"/>
              </a:lnSpc>
              <a:spcBef>
                <a:spcPts val="320"/>
              </a:spcBef>
              <a:spcAft>
                <a:spcPts val="0"/>
              </a:spcAft>
              <a:buClr>
                <a:schemeClr val="dk1"/>
              </a:buClr>
              <a:buSzPts val="1600"/>
              <a:buChar char="•"/>
              <a:defRPr sz="16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75" name="Google Shape;75;p76"/>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87"/>
              </a:spcBef>
              <a:spcAft>
                <a:spcPts val="0"/>
              </a:spcAft>
              <a:buClr>
                <a:schemeClr val="dk1"/>
              </a:buClr>
              <a:buSzPts val="933"/>
              <a:buNone/>
              <a:defRPr sz="933"/>
            </a:lvl1pPr>
            <a:lvl2pPr marL="914400" lvl="1" indent="-228600" algn="l">
              <a:lnSpc>
                <a:spcPct val="100000"/>
              </a:lnSpc>
              <a:spcBef>
                <a:spcPts val="160"/>
              </a:spcBef>
              <a:spcAft>
                <a:spcPts val="0"/>
              </a:spcAft>
              <a:buClr>
                <a:schemeClr val="dk1"/>
              </a:buClr>
              <a:buSzPts val="800"/>
              <a:buNone/>
              <a:defRPr sz="800"/>
            </a:lvl2pPr>
            <a:lvl3pPr marL="1371600" lvl="2" indent="-228600" algn="l">
              <a:lnSpc>
                <a:spcPct val="100000"/>
              </a:lnSpc>
              <a:spcBef>
                <a:spcPts val="133"/>
              </a:spcBef>
              <a:spcAft>
                <a:spcPts val="0"/>
              </a:spcAft>
              <a:buClr>
                <a:schemeClr val="dk1"/>
              </a:buClr>
              <a:buSzPts val="667"/>
              <a:buNone/>
              <a:defRPr sz="667"/>
            </a:lvl3pPr>
            <a:lvl4pPr marL="1828800" lvl="3" indent="-228600" algn="l">
              <a:lnSpc>
                <a:spcPct val="100000"/>
              </a:lnSpc>
              <a:spcBef>
                <a:spcPts val="120"/>
              </a:spcBef>
              <a:spcAft>
                <a:spcPts val="0"/>
              </a:spcAft>
              <a:buClr>
                <a:schemeClr val="dk1"/>
              </a:buClr>
              <a:buSzPts val="600"/>
              <a:buNone/>
              <a:defRPr sz="600"/>
            </a:lvl4pPr>
            <a:lvl5pPr marL="2286000" lvl="4" indent="-228600" algn="l">
              <a:lnSpc>
                <a:spcPct val="100000"/>
              </a:lnSpc>
              <a:spcBef>
                <a:spcPts val="120"/>
              </a:spcBef>
              <a:spcAft>
                <a:spcPts val="0"/>
              </a:spcAft>
              <a:buClr>
                <a:schemeClr val="dk1"/>
              </a:buClr>
              <a:buSzPts val="600"/>
              <a:buNone/>
              <a:defRPr sz="600"/>
            </a:lvl5pPr>
            <a:lvl6pPr marL="2743200" lvl="5" indent="-228600" algn="l">
              <a:lnSpc>
                <a:spcPct val="100000"/>
              </a:lnSpc>
              <a:spcBef>
                <a:spcPts val="120"/>
              </a:spcBef>
              <a:spcAft>
                <a:spcPts val="0"/>
              </a:spcAft>
              <a:buClr>
                <a:schemeClr val="dk1"/>
              </a:buClr>
              <a:buSzPts val="600"/>
              <a:buNone/>
              <a:defRPr sz="600"/>
            </a:lvl6pPr>
            <a:lvl7pPr marL="3200400" lvl="6" indent="-228600" algn="l">
              <a:lnSpc>
                <a:spcPct val="100000"/>
              </a:lnSpc>
              <a:spcBef>
                <a:spcPts val="120"/>
              </a:spcBef>
              <a:spcAft>
                <a:spcPts val="0"/>
              </a:spcAft>
              <a:buClr>
                <a:schemeClr val="dk1"/>
              </a:buClr>
              <a:buSzPts val="600"/>
              <a:buNone/>
              <a:defRPr sz="600"/>
            </a:lvl7pPr>
            <a:lvl8pPr marL="3657600" lvl="7" indent="-228600" algn="l">
              <a:lnSpc>
                <a:spcPct val="100000"/>
              </a:lnSpc>
              <a:spcBef>
                <a:spcPts val="120"/>
              </a:spcBef>
              <a:spcAft>
                <a:spcPts val="0"/>
              </a:spcAft>
              <a:buClr>
                <a:schemeClr val="dk1"/>
              </a:buClr>
              <a:buSzPts val="600"/>
              <a:buNone/>
              <a:defRPr sz="600"/>
            </a:lvl8pPr>
            <a:lvl9pPr marL="4114800" lvl="8" indent="-228600" algn="l">
              <a:lnSpc>
                <a:spcPct val="100000"/>
              </a:lnSpc>
              <a:spcBef>
                <a:spcPts val="120"/>
              </a:spcBef>
              <a:spcAft>
                <a:spcPts val="0"/>
              </a:spcAft>
              <a:buClr>
                <a:schemeClr val="dk1"/>
              </a:buClr>
              <a:buSzPts val="600"/>
              <a:buNone/>
              <a:defRPr sz="600"/>
            </a:lvl9pPr>
          </a:lstStyle>
          <a:p>
            <a:endParaRPr/>
          </a:p>
        </p:txBody>
      </p:sp>
      <p:sp>
        <p:nvSpPr>
          <p:cNvPr id="76" name="Google Shape;76;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2933"/>
              <a:buFont typeface="Nunito"/>
              <a:buNone/>
              <a:defRPr sz="2933" b="0" i="0" u="none" strike="noStrike" cap="none">
                <a:solidFill>
                  <a:schemeClr val="dk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364045" algn="l" rtl="0">
              <a:lnSpc>
                <a:spcPct val="100000"/>
              </a:lnSpc>
              <a:spcBef>
                <a:spcPts val="427"/>
              </a:spcBef>
              <a:spcAft>
                <a:spcPts val="0"/>
              </a:spcAft>
              <a:buClr>
                <a:schemeClr val="dk1"/>
              </a:buClr>
              <a:buSzPts val="2133"/>
              <a:buFont typeface="Arial"/>
              <a:buChar char="•"/>
              <a:defRPr sz="2133" b="0" i="0" u="none" strike="noStrike" cap="none">
                <a:solidFill>
                  <a:schemeClr val="dk1"/>
                </a:solidFill>
                <a:latin typeface="Nunito"/>
                <a:ea typeface="Nunito"/>
                <a:cs typeface="Nunito"/>
                <a:sym typeface="Nunito"/>
              </a:defRPr>
            </a:lvl1pPr>
            <a:lvl2pPr marL="914400" marR="0" lvl="1" indent="-347154" algn="l" rtl="0">
              <a:lnSpc>
                <a:spcPct val="100000"/>
              </a:lnSpc>
              <a:spcBef>
                <a:spcPts val="373"/>
              </a:spcBef>
              <a:spcAft>
                <a:spcPts val="0"/>
              </a:spcAft>
              <a:buClr>
                <a:schemeClr val="dk1"/>
              </a:buClr>
              <a:buSzPts val="1867"/>
              <a:buFont typeface="Arial"/>
              <a:buChar char="–"/>
              <a:defRPr sz="1867"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Nunito"/>
                <a:ea typeface="Nunito"/>
                <a:cs typeface="Nunito"/>
                <a:sym typeface="Nunito"/>
              </a:defRPr>
            </a:lvl3pPr>
            <a:lvl4pPr marL="1828800" marR="0" lvl="3"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Nunito"/>
                <a:ea typeface="Nunito"/>
                <a:cs typeface="Nunito"/>
                <a:sym typeface="Nunito"/>
              </a:defRPr>
            </a:lvl4pPr>
            <a:lvl5pPr marL="2286000" marR="0" lvl="4"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Nunito"/>
                <a:ea typeface="Nunito"/>
                <a:cs typeface="Nunito"/>
                <a:sym typeface="Nunito"/>
              </a:defRPr>
            </a:lvl5pPr>
            <a:lvl6pPr marL="2743200" marR="0" lvl="5"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Nunito"/>
                <a:ea typeface="Nunito"/>
                <a:cs typeface="Nunito"/>
                <a:sym typeface="Nunito"/>
              </a:defRPr>
            </a:lvl6pPr>
            <a:lvl7pPr marL="3200400" marR="0" lvl="6"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Nunito"/>
                <a:ea typeface="Nunito"/>
                <a:cs typeface="Nunito"/>
                <a:sym typeface="Nunito"/>
              </a:defRPr>
            </a:lvl7pPr>
            <a:lvl8pPr marL="3657600" marR="0" lvl="7"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Nunito"/>
                <a:ea typeface="Nunito"/>
                <a:cs typeface="Nunito"/>
                <a:sym typeface="Nunito"/>
              </a:defRPr>
            </a:lvl8pPr>
            <a:lvl9pPr marL="4114800" marR="0" lvl="8" indent="-313245" algn="l" rtl="0">
              <a:lnSpc>
                <a:spcPct val="100000"/>
              </a:lnSpc>
              <a:spcBef>
                <a:spcPts val="267"/>
              </a:spcBef>
              <a:spcAft>
                <a:spcPts val="0"/>
              </a:spcAft>
              <a:buClr>
                <a:schemeClr val="dk1"/>
              </a:buClr>
              <a:buSzPts val="1333"/>
              <a:buFont typeface="Arial"/>
              <a:buChar char="•"/>
              <a:defRPr sz="1333" b="0" i="0" u="none" strike="noStrike" cap="none">
                <a:solidFill>
                  <a:schemeClr val="dk1"/>
                </a:solidFill>
                <a:latin typeface="Nunito"/>
                <a:ea typeface="Nunito"/>
                <a:cs typeface="Nunito"/>
                <a:sym typeface="Nunito"/>
              </a:defRPr>
            </a:lvl9pPr>
          </a:lstStyle>
          <a:p>
            <a:endParaRPr/>
          </a:p>
        </p:txBody>
      </p:sp>
      <p:sp>
        <p:nvSpPr>
          <p:cNvPr id="12" name="Google Shape;12;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3" name="Google Shape;13;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Nunito"/>
                <a:ea typeface="Nunito"/>
                <a:cs typeface="Nunito"/>
                <a:sym typeface="Nunito"/>
              </a:defRPr>
            </a:lvl9pPr>
          </a:lstStyle>
          <a:p>
            <a:endParaRPr/>
          </a:p>
        </p:txBody>
      </p:sp>
      <p:sp>
        <p:nvSpPr>
          <p:cNvPr id="14" name="Google Shape;14;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www.facebook.com/VECA-Ve-chai-c%C3%B4ng-ngh%E1%BB%87-s%E1%BB%91-105252318017548/photos/219948149881297" TargetMode="External"/><Relationship Id="rId5" Type="http://schemas.openxmlformats.org/officeDocument/2006/relationships/image" Target="../media/image38.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hyperlink" Target="https://waste4change.com/blog/learn-more-about-renewable-energy-what-types-how/"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
          <p:cNvPicPr preferRelativeResize="0"/>
          <p:nvPr/>
        </p:nvPicPr>
        <p:blipFill rotWithShape="1">
          <a:blip r:embed="rId3">
            <a:alphaModFix/>
          </a:blip>
          <a:srcRect l="7663" t="5992" r="21444" b="23089"/>
          <a:stretch/>
        </p:blipFill>
        <p:spPr>
          <a:xfrm>
            <a:off x="1" y="1"/>
            <a:ext cx="12192004" cy="6860879"/>
          </a:xfrm>
          <a:prstGeom prst="rect">
            <a:avLst/>
          </a:prstGeom>
          <a:noFill/>
          <a:ln>
            <a:noFill/>
          </a:ln>
        </p:spPr>
      </p:pic>
      <p:sp>
        <p:nvSpPr>
          <p:cNvPr id="167" name="Google Shape;167;p1"/>
          <p:cNvSpPr/>
          <p:nvPr/>
        </p:nvSpPr>
        <p:spPr>
          <a:xfrm>
            <a:off x="-21200" y="-10667"/>
            <a:ext cx="12192000" cy="6866000"/>
          </a:xfrm>
          <a:prstGeom prst="rect">
            <a:avLst/>
          </a:prstGeom>
          <a:solidFill>
            <a:srgbClr val="000000">
              <a:alpha val="42352"/>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Nunito"/>
              <a:ea typeface="Nunito"/>
              <a:cs typeface="Nunito"/>
              <a:sym typeface="Nunito"/>
            </a:endParaRPr>
          </a:p>
        </p:txBody>
      </p:sp>
      <p:sp>
        <p:nvSpPr>
          <p:cNvPr id="168" name="Google Shape;168;p1"/>
          <p:cNvSpPr/>
          <p:nvPr/>
        </p:nvSpPr>
        <p:spPr>
          <a:xfrm>
            <a:off x="443700" y="5172508"/>
            <a:ext cx="11080400" cy="12340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Montserrat Black"/>
                <a:ea typeface="Montserrat Black"/>
                <a:cs typeface="Montserrat Black"/>
                <a:sym typeface="Montserrat Black"/>
              </a:rPr>
              <a:t>Pengurangan Jejak Karbon </a:t>
            </a:r>
            <a:endParaRPr sz="2400" b="1" i="0" u="none" strike="noStrike" cap="none">
              <a:solidFill>
                <a:srgbClr val="FFFFFF"/>
              </a:solidFill>
              <a:latin typeface="Montserrat Black"/>
              <a:ea typeface="Montserrat Black"/>
              <a:cs typeface="Montserrat Black"/>
              <a:sym typeface="Montserrat Black"/>
            </a:endParaRPr>
          </a:p>
        </p:txBody>
      </p:sp>
      <p:sp>
        <p:nvSpPr>
          <p:cNvPr id="169" name="Google Shape;169;p1"/>
          <p:cNvSpPr/>
          <p:nvPr/>
        </p:nvSpPr>
        <p:spPr>
          <a:xfrm>
            <a:off x="-21200" y="6141133"/>
            <a:ext cx="12213200" cy="77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Nunito"/>
              <a:ea typeface="Nunito"/>
              <a:cs typeface="Nunito"/>
              <a:sym typeface="Nunito"/>
            </a:endParaRPr>
          </a:p>
        </p:txBody>
      </p:sp>
      <p:pic>
        <p:nvPicPr>
          <p:cNvPr id="170" name="Google Shape;170;p1"/>
          <p:cNvPicPr preferRelativeResize="0"/>
          <p:nvPr/>
        </p:nvPicPr>
        <p:blipFill rotWithShape="1">
          <a:blip r:embed="rId4">
            <a:alphaModFix/>
          </a:blip>
          <a:srcRect/>
          <a:stretch/>
        </p:blipFill>
        <p:spPr>
          <a:xfrm>
            <a:off x="11427667" y="6405200"/>
            <a:ext cx="299635" cy="299605"/>
          </a:xfrm>
          <a:prstGeom prst="rect">
            <a:avLst/>
          </a:prstGeom>
          <a:noFill/>
          <a:ln>
            <a:noFill/>
          </a:ln>
        </p:spPr>
      </p:pic>
      <p:pic>
        <p:nvPicPr>
          <p:cNvPr id="171" name="Google Shape;171;p1"/>
          <p:cNvPicPr preferRelativeResize="0"/>
          <p:nvPr/>
        </p:nvPicPr>
        <p:blipFill rotWithShape="1">
          <a:blip r:embed="rId5">
            <a:alphaModFix/>
          </a:blip>
          <a:srcRect/>
          <a:stretch/>
        </p:blipFill>
        <p:spPr>
          <a:xfrm>
            <a:off x="10305401" y="6485284"/>
            <a:ext cx="859801" cy="179433"/>
          </a:xfrm>
          <a:prstGeom prst="rect">
            <a:avLst/>
          </a:prstGeom>
          <a:noFill/>
          <a:ln>
            <a:noFill/>
          </a:ln>
        </p:spPr>
      </p:pic>
      <p:sp>
        <p:nvSpPr>
          <p:cNvPr id="172" name="Google Shape;172;p1"/>
          <p:cNvSpPr txBox="1"/>
          <p:nvPr/>
        </p:nvSpPr>
        <p:spPr>
          <a:xfrm>
            <a:off x="9017133" y="6357267"/>
            <a:ext cx="1518000" cy="41039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chemeClr val="dk1"/>
                </a:solidFill>
                <a:latin typeface="Roboto"/>
                <a:ea typeface="Roboto"/>
                <a:cs typeface="Roboto"/>
                <a:sym typeface="Roboto"/>
              </a:rPr>
              <a:t>with support from</a:t>
            </a:r>
            <a:endParaRPr sz="1067" b="0" i="0" u="none" strike="noStrike" cap="none">
              <a:solidFill>
                <a:schemeClr val="dk1"/>
              </a:solidFill>
              <a:latin typeface="Roboto"/>
              <a:ea typeface="Roboto"/>
              <a:cs typeface="Roboto"/>
              <a:sym typeface="Roboto"/>
            </a:endParaRPr>
          </a:p>
        </p:txBody>
      </p:sp>
      <p:cxnSp>
        <p:nvCxnSpPr>
          <p:cNvPr id="173" name="Google Shape;173;p1"/>
          <p:cNvCxnSpPr/>
          <p:nvPr/>
        </p:nvCxnSpPr>
        <p:spPr>
          <a:xfrm flipH="1">
            <a:off x="11320167" y="6395767"/>
            <a:ext cx="9200" cy="368000"/>
          </a:xfrm>
          <a:prstGeom prst="straightConnector1">
            <a:avLst/>
          </a:prstGeom>
          <a:noFill/>
          <a:ln w="9525" cap="flat" cmpd="sng">
            <a:solidFill>
              <a:srgbClr val="BDC1C6"/>
            </a:solidFill>
            <a:prstDash val="solid"/>
            <a:round/>
            <a:headEnd type="none" w="sm" len="sm"/>
            <a:tailEnd type="none" w="sm" len="sm"/>
          </a:ln>
        </p:spPr>
      </p:cxnSp>
      <p:pic>
        <p:nvPicPr>
          <p:cNvPr id="174" name="Google Shape;174;p1"/>
          <p:cNvPicPr preferRelativeResize="0"/>
          <p:nvPr/>
        </p:nvPicPr>
        <p:blipFill rotWithShape="1">
          <a:blip r:embed="rId6">
            <a:alphaModFix/>
          </a:blip>
          <a:srcRect b="15124"/>
          <a:stretch/>
        </p:blipFill>
        <p:spPr>
          <a:xfrm>
            <a:off x="437800" y="2654767"/>
            <a:ext cx="4849200" cy="219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DDA8">
            <a:alpha val="20000"/>
          </a:srgbClr>
        </a:solidFill>
        <a:effectLst/>
      </p:bgPr>
    </p:bg>
    <p:spTree>
      <p:nvGrpSpPr>
        <p:cNvPr id="1" name="Shape 254"/>
        <p:cNvGrpSpPr/>
        <p:nvPr/>
      </p:nvGrpSpPr>
      <p:grpSpPr>
        <a:xfrm>
          <a:off x="0" y="0"/>
          <a:ext cx="0" cy="0"/>
          <a:chOff x="0" y="0"/>
          <a:chExt cx="0" cy="0"/>
        </a:xfrm>
      </p:grpSpPr>
      <p:sp>
        <p:nvSpPr>
          <p:cNvPr id="255" name="Google Shape;255;g249995e901f_0_87"/>
          <p:cNvSpPr/>
          <p:nvPr/>
        </p:nvSpPr>
        <p:spPr>
          <a:xfrm>
            <a:off x="0" y="663786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Nunito"/>
              <a:ea typeface="Nunito"/>
              <a:cs typeface="Nunito"/>
              <a:sym typeface="Nunito"/>
            </a:endParaRPr>
          </a:p>
        </p:txBody>
      </p:sp>
      <p:sp>
        <p:nvSpPr>
          <p:cNvPr id="256" name="Google Shape;256;g249995e901f_0_87"/>
          <p:cNvSpPr txBox="1">
            <a:spLocks noGrp="1"/>
          </p:cNvSpPr>
          <p:nvPr>
            <p:ph type="title"/>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49B265"/>
              </a:buClr>
              <a:buSzPts val="3200"/>
              <a:buFont typeface="Montserrat"/>
              <a:buNone/>
            </a:pPr>
            <a:r>
              <a:rPr lang="en-US" sz="3200" b="1">
                <a:solidFill>
                  <a:srgbClr val="49B265"/>
                </a:solidFill>
                <a:latin typeface="Montserrat"/>
                <a:ea typeface="Montserrat"/>
                <a:cs typeface="Montserrat"/>
                <a:sym typeface="Montserrat"/>
              </a:rPr>
              <a:t>Perubahan Iklim Dan GHGs</a:t>
            </a:r>
            <a:endParaRPr/>
          </a:p>
        </p:txBody>
      </p:sp>
      <p:sp>
        <p:nvSpPr>
          <p:cNvPr id="257" name="Google Shape;257;g249995e901f_0_87"/>
          <p:cNvSpPr txBox="1">
            <a:spLocks noGrp="1"/>
          </p:cNvSpPr>
          <p:nvPr>
            <p:ph type="body" idx="1"/>
          </p:nvPr>
        </p:nvSpPr>
        <p:spPr>
          <a:xfrm>
            <a:off x="748303" y="1341270"/>
            <a:ext cx="11206800" cy="1465500"/>
          </a:xfrm>
          <a:prstGeom prst="rect">
            <a:avLst/>
          </a:prstGeom>
          <a:noFill/>
          <a:ln>
            <a:noFill/>
          </a:ln>
        </p:spPr>
        <p:txBody>
          <a:bodyPr spcFirstLastPara="1" wrap="square" lIns="91425" tIns="45700" rIns="91425" bIns="45700" anchor="ctr" anchorCtr="0">
            <a:noAutofit/>
          </a:bodyPr>
          <a:lstStyle/>
          <a:p>
            <a:pPr marL="342900" lvl="0" indent="-342900" algn="l" rtl="0">
              <a:lnSpc>
                <a:spcPct val="114000"/>
              </a:lnSpc>
              <a:spcBef>
                <a:spcPts val="0"/>
              </a:spcBef>
              <a:spcAft>
                <a:spcPts val="0"/>
              </a:spcAft>
              <a:buClr>
                <a:srgbClr val="76BD57"/>
              </a:buClr>
              <a:buSzPts val="1800"/>
              <a:buFont typeface="Arial"/>
              <a:buChar char="•"/>
            </a:pPr>
            <a:r>
              <a:rPr lang="en-US" sz="1800" b="1" dirty="0">
                <a:solidFill>
                  <a:srgbClr val="76BD57"/>
                </a:solidFill>
                <a:latin typeface="Montserrat"/>
                <a:ea typeface="Montserrat"/>
                <a:cs typeface="Montserrat"/>
                <a:sym typeface="Montserrat"/>
              </a:rPr>
              <a:t>Negara – negara ASEAN </a:t>
            </a:r>
            <a:r>
              <a:rPr lang="en-US" sz="1800" b="1" dirty="0" err="1">
                <a:solidFill>
                  <a:srgbClr val="76BD57"/>
                </a:solidFill>
                <a:latin typeface="Montserrat"/>
                <a:ea typeface="Montserrat"/>
                <a:cs typeface="Montserrat"/>
                <a:sym typeface="Montserrat"/>
              </a:rPr>
              <a:t>termasuk</a:t>
            </a:r>
            <a:r>
              <a:rPr lang="en-US" sz="1800" b="1" dirty="0">
                <a:solidFill>
                  <a:srgbClr val="76BD57"/>
                </a:solidFill>
                <a:latin typeface="Montserrat"/>
                <a:ea typeface="Montserrat"/>
                <a:cs typeface="Montserrat"/>
                <a:sym typeface="Montserrat"/>
              </a:rPr>
              <a:t> yang paling </a:t>
            </a:r>
            <a:r>
              <a:rPr lang="en-US" sz="1800" b="1" dirty="0" err="1">
                <a:solidFill>
                  <a:srgbClr val="76BD57"/>
                </a:solidFill>
                <a:latin typeface="Montserrat"/>
                <a:ea typeface="Montserrat"/>
                <a:cs typeface="Montserrat"/>
                <a:sym typeface="Montserrat"/>
              </a:rPr>
              <a:t>rentan</a:t>
            </a:r>
            <a:r>
              <a:rPr lang="en-US" sz="1800" b="1" dirty="0">
                <a:solidFill>
                  <a:srgbClr val="76BD57"/>
                </a:solidFill>
                <a:latin typeface="Montserrat"/>
                <a:ea typeface="Montserrat"/>
                <a:cs typeface="Montserrat"/>
                <a:sym typeface="Montserrat"/>
              </a:rPr>
              <a:t> </a:t>
            </a:r>
            <a:r>
              <a:rPr lang="en-US" sz="1800" b="1" dirty="0" err="1">
                <a:solidFill>
                  <a:srgbClr val="76BD57"/>
                </a:solidFill>
                <a:latin typeface="Montserrat"/>
                <a:ea typeface="Montserrat"/>
                <a:cs typeface="Montserrat"/>
                <a:sym typeface="Montserrat"/>
              </a:rPr>
              <a:t>terhadap</a:t>
            </a:r>
            <a:r>
              <a:rPr lang="en-US" sz="1800" b="1" dirty="0">
                <a:solidFill>
                  <a:srgbClr val="76BD57"/>
                </a:solidFill>
                <a:latin typeface="Montserrat"/>
                <a:ea typeface="Montserrat"/>
                <a:cs typeface="Montserrat"/>
                <a:sym typeface="Montserrat"/>
              </a:rPr>
              <a:t> </a:t>
            </a:r>
            <a:r>
              <a:rPr lang="en-US" sz="1800" b="1" dirty="0" err="1">
                <a:solidFill>
                  <a:srgbClr val="76BD57"/>
                </a:solidFill>
                <a:latin typeface="Montserrat"/>
                <a:ea typeface="Montserrat"/>
                <a:cs typeface="Montserrat"/>
                <a:sym typeface="Montserrat"/>
              </a:rPr>
              <a:t>perubahan</a:t>
            </a:r>
            <a:r>
              <a:rPr lang="en-US" sz="1800" b="1" dirty="0">
                <a:solidFill>
                  <a:srgbClr val="76BD57"/>
                </a:solidFill>
                <a:latin typeface="Montserrat"/>
                <a:ea typeface="Montserrat"/>
                <a:cs typeface="Montserrat"/>
                <a:sym typeface="Montserrat"/>
              </a:rPr>
              <a:t> </a:t>
            </a:r>
            <a:r>
              <a:rPr lang="en-US" sz="1800" b="1" dirty="0" err="1">
                <a:solidFill>
                  <a:srgbClr val="76BD57"/>
                </a:solidFill>
                <a:latin typeface="Montserrat"/>
                <a:ea typeface="Montserrat"/>
                <a:cs typeface="Montserrat"/>
                <a:sym typeface="Montserrat"/>
              </a:rPr>
              <a:t>iklim</a:t>
            </a:r>
            <a:endParaRPr dirty="0"/>
          </a:p>
          <a:p>
            <a:pPr marL="342900" lvl="0" indent="-342900" algn="l" rtl="0">
              <a:lnSpc>
                <a:spcPct val="114000"/>
              </a:lnSpc>
              <a:spcBef>
                <a:spcPts val="800"/>
              </a:spcBef>
              <a:spcAft>
                <a:spcPts val="0"/>
              </a:spcAft>
              <a:buClr>
                <a:srgbClr val="76BD57"/>
              </a:buClr>
              <a:buSzPts val="1800"/>
              <a:buFont typeface="Arial"/>
              <a:buChar char="•"/>
            </a:pPr>
            <a:r>
              <a:rPr lang="en-US" sz="1800" b="1" dirty="0">
                <a:solidFill>
                  <a:srgbClr val="76BD57"/>
                </a:solidFill>
                <a:latin typeface="Montserrat"/>
                <a:ea typeface="Montserrat"/>
                <a:cs typeface="Montserrat"/>
                <a:sym typeface="Montserrat"/>
              </a:rPr>
              <a:t>Tingkat </a:t>
            </a:r>
            <a:r>
              <a:rPr lang="en-US" sz="1800" b="1" dirty="0" err="1">
                <a:solidFill>
                  <a:srgbClr val="76BD57"/>
                </a:solidFill>
                <a:latin typeface="Montserrat"/>
                <a:ea typeface="Montserrat"/>
                <a:cs typeface="Montserrat"/>
                <a:sym typeface="Montserrat"/>
              </a:rPr>
              <a:t>emisi</a:t>
            </a:r>
            <a:r>
              <a:rPr lang="en-US" sz="1800" b="1" dirty="0">
                <a:solidFill>
                  <a:srgbClr val="76BD57"/>
                </a:solidFill>
                <a:latin typeface="Montserrat"/>
                <a:ea typeface="Montserrat"/>
                <a:cs typeface="Montserrat"/>
                <a:sym typeface="Montserrat"/>
              </a:rPr>
              <a:t> ASEAN </a:t>
            </a:r>
            <a:r>
              <a:rPr lang="en-US" sz="1800" b="1" dirty="0" err="1">
                <a:solidFill>
                  <a:srgbClr val="76BD57"/>
                </a:solidFill>
                <a:latin typeface="Montserrat"/>
                <a:ea typeface="Montserrat"/>
                <a:cs typeface="Montserrat"/>
                <a:sym typeface="Montserrat"/>
              </a:rPr>
              <a:t>telah</a:t>
            </a:r>
            <a:r>
              <a:rPr lang="en-US" sz="1800" b="1" dirty="0">
                <a:solidFill>
                  <a:srgbClr val="76BD57"/>
                </a:solidFill>
                <a:latin typeface="Montserrat"/>
                <a:ea typeface="Montserrat"/>
                <a:cs typeface="Montserrat"/>
                <a:sym typeface="Montserrat"/>
              </a:rPr>
              <a:t> </a:t>
            </a:r>
            <a:r>
              <a:rPr lang="en-US" sz="1800" b="1" dirty="0" err="1">
                <a:solidFill>
                  <a:srgbClr val="76BD57"/>
                </a:solidFill>
                <a:latin typeface="Montserrat"/>
                <a:ea typeface="Montserrat"/>
                <a:cs typeface="Montserrat"/>
                <a:sym typeface="Montserrat"/>
              </a:rPr>
              <a:t>meningkat</a:t>
            </a:r>
            <a:r>
              <a:rPr lang="en-US" sz="1800" b="1" dirty="0">
                <a:solidFill>
                  <a:srgbClr val="76BD57"/>
                </a:solidFill>
                <a:latin typeface="Montserrat"/>
                <a:ea typeface="Montserrat"/>
                <a:cs typeface="Montserrat"/>
                <a:sym typeface="Montserrat"/>
              </a:rPr>
              <a:t> </a:t>
            </a:r>
            <a:r>
              <a:rPr lang="en-US" sz="1800" b="1" dirty="0" err="1">
                <a:solidFill>
                  <a:srgbClr val="76BD57"/>
                </a:solidFill>
                <a:latin typeface="Montserrat"/>
                <a:ea typeface="Montserrat"/>
                <a:cs typeface="Montserrat"/>
                <a:sym typeface="Montserrat"/>
              </a:rPr>
              <a:t>relatif</a:t>
            </a:r>
            <a:r>
              <a:rPr lang="en-US" sz="1800" b="1" dirty="0">
                <a:solidFill>
                  <a:srgbClr val="76BD57"/>
                </a:solidFill>
                <a:latin typeface="Montserrat"/>
                <a:ea typeface="Montserrat"/>
                <a:cs typeface="Montserrat"/>
                <a:sym typeface="Montserrat"/>
              </a:rPr>
              <a:t> </a:t>
            </a:r>
            <a:r>
              <a:rPr lang="en-US" sz="1800" b="1" dirty="0" err="1">
                <a:solidFill>
                  <a:srgbClr val="76BD57"/>
                </a:solidFill>
                <a:latin typeface="Montserrat"/>
                <a:ea typeface="Montserrat"/>
                <a:cs typeface="Montserrat"/>
                <a:sym typeface="Montserrat"/>
              </a:rPr>
              <a:t>tinggi</a:t>
            </a:r>
            <a:r>
              <a:rPr lang="en-US" sz="1800" b="1" dirty="0">
                <a:solidFill>
                  <a:srgbClr val="76BD57"/>
                </a:solidFill>
                <a:latin typeface="Montserrat"/>
                <a:ea typeface="Montserrat"/>
                <a:cs typeface="Montserrat"/>
                <a:sym typeface="Montserrat"/>
              </a:rPr>
              <a:t>.  </a:t>
            </a:r>
            <a:r>
              <a:rPr lang="en-US" sz="1800" i="0" dirty="0" err="1">
                <a:solidFill>
                  <a:srgbClr val="000000"/>
                </a:solidFill>
                <a:latin typeface="Montserrat"/>
                <a:ea typeface="Montserrat"/>
                <a:cs typeface="Montserrat"/>
                <a:sym typeface="Montserrat"/>
              </a:rPr>
              <a:t>Dewasa</a:t>
            </a:r>
            <a:r>
              <a:rPr lang="en-US" sz="1800" i="0" dirty="0">
                <a:solidFill>
                  <a:srgbClr val="000000"/>
                </a:solidFill>
                <a:latin typeface="Montserrat"/>
                <a:ea typeface="Montserrat"/>
                <a:cs typeface="Montserrat"/>
                <a:sym typeface="Montserrat"/>
              </a:rPr>
              <a:t> </a:t>
            </a:r>
            <a:r>
              <a:rPr lang="en-US" sz="1800" i="0" dirty="0" err="1">
                <a:solidFill>
                  <a:srgbClr val="000000"/>
                </a:solidFill>
                <a:latin typeface="Montserrat"/>
                <a:ea typeface="Montserrat"/>
                <a:cs typeface="Montserrat"/>
                <a:sym typeface="Montserrat"/>
              </a:rPr>
              <a:t>ini,negara</a:t>
            </a:r>
            <a:r>
              <a:rPr lang="en-US" sz="1800" i="0" dirty="0">
                <a:solidFill>
                  <a:srgbClr val="000000"/>
                </a:solidFill>
                <a:latin typeface="Montserrat"/>
                <a:ea typeface="Montserrat"/>
                <a:cs typeface="Montserrat"/>
                <a:sym typeface="Montserrat"/>
              </a:rPr>
              <a:t> – negara ASEAN yang </a:t>
            </a:r>
            <a:r>
              <a:rPr lang="en-US" sz="1800" i="0" dirty="0" err="1">
                <a:solidFill>
                  <a:srgbClr val="000000"/>
                </a:solidFill>
                <a:latin typeface="Montserrat"/>
                <a:ea typeface="Montserrat"/>
                <a:cs typeface="Montserrat"/>
                <a:sym typeface="Montserrat"/>
              </a:rPr>
              <a:t>perkembangannya</a:t>
            </a:r>
            <a:r>
              <a:rPr lang="en-US" sz="1800" i="0" dirty="0">
                <a:solidFill>
                  <a:srgbClr val="000000"/>
                </a:solidFill>
                <a:latin typeface="Montserrat"/>
                <a:ea typeface="Montserrat"/>
                <a:cs typeface="Montserrat"/>
                <a:sym typeface="Montserrat"/>
              </a:rPr>
              <a:t> sangat </a:t>
            </a:r>
            <a:r>
              <a:rPr lang="en-US" sz="1800" i="0" dirty="0" err="1">
                <a:solidFill>
                  <a:srgbClr val="000000"/>
                </a:solidFill>
                <a:latin typeface="Montserrat"/>
                <a:ea typeface="Montserrat"/>
                <a:cs typeface="Montserrat"/>
                <a:sym typeface="Montserrat"/>
              </a:rPr>
              <a:t>cepat</a:t>
            </a:r>
            <a:r>
              <a:rPr lang="en-US" sz="1800" i="0" dirty="0">
                <a:solidFill>
                  <a:srgbClr val="000000"/>
                </a:solidFill>
                <a:latin typeface="Montserrat"/>
                <a:ea typeface="Montserrat"/>
                <a:cs typeface="Montserrat"/>
                <a:sym typeface="Montserrat"/>
              </a:rPr>
              <a:t> </a:t>
            </a:r>
            <a:r>
              <a:rPr lang="en-US" sz="1800" i="0" dirty="0" err="1">
                <a:solidFill>
                  <a:srgbClr val="000000"/>
                </a:solidFill>
                <a:latin typeface="Montserrat"/>
                <a:ea typeface="Montserrat"/>
                <a:cs typeface="Montserrat"/>
                <a:sym typeface="Montserrat"/>
              </a:rPr>
              <a:t>dalam</a:t>
            </a:r>
            <a:r>
              <a:rPr lang="en-US" sz="1800" i="0" dirty="0">
                <a:solidFill>
                  <a:srgbClr val="000000"/>
                </a:solidFill>
                <a:latin typeface="Montserrat"/>
                <a:ea typeface="Montserrat"/>
                <a:cs typeface="Montserrat"/>
                <a:sym typeface="Montserrat"/>
              </a:rPr>
              <a:t> </a:t>
            </a:r>
            <a:r>
              <a:rPr lang="en-US" sz="1800" i="0" dirty="0" err="1">
                <a:solidFill>
                  <a:srgbClr val="000000"/>
                </a:solidFill>
                <a:latin typeface="Montserrat"/>
                <a:ea typeface="Montserrat"/>
                <a:cs typeface="Montserrat"/>
                <a:sym typeface="Montserrat"/>
              </a:rPr>
              <a:t>bidang</a:t>
            </a:r>
            <a:r>
              <a:rPr lang="en-US" sz="1800" i="0" dirty="0">
                <a:solidFill>
                  <a:srgbClr val="000000"/>
                </a:solidFill>
                <a:latin typeface="Montserrat"/>
                <a:ea typeface="Montserrat"/>
                <a:cs typeface="Montserrat"/>
                <a:sym typeface="Montserrat"/>
              </a:rPr>
              <a:t> </a:t>
            </a:r>
            <a:r>
              <a:rPr lang="en-US" sz="1800" i="0" dirty="0" err="1">
                <a:solidFill>
                  <a:srgbClr val="000000"/>
                </a:solidFill>
                <a:latin typeface="Montserrat"/>
                <a:ea typeface="Montserrat"/>
                <a:cs typeface="Montserrat"/>
                <a:sym typeface="Montserrat"/>
              </a:rPr>
              <a:t>Industri</a:t>
            </a:r>
            <a:r>
              <a:rPr lang="en-US" sz="1800" i="0" dirty="0">
                <a:solidFill>
                  <a:srgbClr val="000000"/>
                </a:solidFill>
                <a:latin typeface="Montserrat"/>
                <a:ea typeface="Montserrat"/>
                <a:cs typeface="Montserrat"/>
                <a:sym typeface="Montserrat"/>
              </a:rPr>
              <a:t> </a:t>
            </a:r>
            <a:r>
              <a:rPr lang="en-US" sz="1800" i="0" dirty="0" err="1">
                <a:solidFill>
                  <a:srgbClr val="000000"/>
                </a:solidFill>
                <a:latin typeface="Montserrat"/>
                <a:ea typeface="Montserrat"/>
                <a:cs typeface="Montserrat"/>
                <a:sym typeface="Montserrat"/>
              </a:rPr>
              <a:t>disebut</a:t>
            </a:r>
            <a:r>
              <a:rPr lang="en-US" sz="1800" i="0" dirty="0">
                <a:solidFill>
                  <a:srgbClr val="000000"/>
                </a:solidFill>
                <a:latin typeface="Montserrat"/>
                <a:ea typeface="Montserrat"/>
                <a:cs typeface="Montserrat"/>
                <a:sym typeface="Montserrat"/>
              </a:rPr>
              <a:t> ASEAN-5 </a:t>
            </a:r>
            <a:r>
              <a:rPr lang="en-US" sz="1800" i="0" dirty="0" err="1">
                <a:solidFill>
                  <a:srgbClr val="000000"/>
                </a:solidFill>
                <a:latin typeface="Montserrat"/>
                <a:ea typeface="Montserrat"/>
                <a:cs typeface="Montserrat"/>
                <a:sym typeface="Montserrat"/>
              </a:rPr>
              <a:t>yaitu</a:t>
            </a:r>
            <a:r>
              <a:rPr lang="en-US" sz="1800" i="0" dirty="0">
                <a:solidFill>
                  <a:srgbClr val="000000"/>
                </a:solidFill>
                <a:latin typeface="Montserrat"/>
                <a:ea typeface="Montserrat"/>
                <a:cs typeface="Montserrat"/>
                <a:sym typeface="Montserrat"/>
              </a:rPr>
              <a:t> (Indonesia, Malaysia, Filipina, Thailand dan Vietnam) </a:t>
            </a:r>
            <a:endParaRPr sz="1800" dirty="0">
              <a:latin typeface="Montserrat"/>
              <a:ea typeface="Montserrat"/>
              <a:cs typeface="Montserrat"/>
              <a:sym typeface="Montserrat"/>
            </a:endParaRPr>
          </a:p>
        </p:txBody>
      </p:sp>
      <p:pic>
        <p:nvPicPr>
          <p:cNvPr id="258" name="Google Shape;258;g249995e901f_0_87" descr="Map&#10;&#10;Description automatically generated"/>
          <p:cNvPicPr preferRelativeResize="0"/>
          <p:nvPr/>
        </p:nvPicPr>
        <p:blipFill rotWithShape="1">
          <a:blip r:embed="rId3">
            <a:alphaModFix/>
          </a:blip>
          <a:srcRect t="2959"/>
          <a:stretch/>
        </p:blipFill>
        <p:spPr>
          <a:xfrm>
            <a:off x="695053" y="2891294"/>
            <a:ext cx="5333211" cy="3750094"/>
          </a:xfrm>
          <a:prstGeom prst="rect">
            <a:avLst/>
          </a:prstGeom>
          <a:noFill/>
          <a:ln>
            <a:noFill/>
          </a:ln>
        </p:spPr>
      </p:pic>
      <p:pic>
        <p:nvPicPr>
          <p:cNvPr id="259" name="Google Shape;259;g249995e901f_0_87" descr="Chart, line chart&#10;&#10;Description automatically generated"/>
          <p:cNvPicPr preferRelativeResize="0"/>
          <p:nvPr/>
        </p:nvPicPr>
        <p:blipFill rotWithShape="1">
          <a:blip r:embed="rId4">
            <a:alphaModFix/>
          </a:blip>
          <a:srcRect/>
          <a:stretch/>
        </p:blipFill>
        <p:spPr>
          <a:xfrm>
            <a:off x="6082041" y="2898837"/>
            <a:ext cx="5333213" cy="37326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DDA8">
            <a:alpha val="49019"/>
          </a:srgbClr>
        </a:solidFill>
        <a:effectLst/>
      </p:bgPr>
    </p:bg>
    <p:spTree>
      <p:nvGrpSpPr>
        <p:cNvPr id="1" name="Shape 263"/>
        <p:cNvGrpSpPr/>
        <p:nvPr/>
      </p:nvGrpSpPr>
      <p:grpSpPr>
        <a:xfrm>
          <a:off x="0" y="0"/>
          <a:ext cx="0" cy="0"/>
          <a:chOff x="0" y="0"/>
          <a:chExt cx="0" cy="0"/>
        </a:xfrm>
      </p:grpSpPr>
      <p:sp>
        <p:nvSpPr>
          <p:cNvPr id="264" name="Google Shape;264;g249995e901f_0_300"/>
          <p:cNvSpPr/>
          <p:nvPr/>
        </p:nvSpPr>
        <p:spPr>
          <a:xfrm>
            <a:off x="637679" y="2703095"/>
            <a:ext cx="5134500" cy="3243300"/>
          </a:xfrm>
          <a:prstGeom prst="rect">
            <a:avLst/>
          </a:prstGeom>
          <a:solidFill>
            <a:srgbClr val="C8DDA8"/>
          </a:solidFill>
          <a:ln w="22225" cap="flat" cmpd="sng">
            <a:solidFill>
              <a:schemeClr val="lt1"/>
            </a:solidFill>
            <a:prstDash val="solid"/>
            <a:miter lim="800000"/>
            <a:headEnd type="none" w="sm" len="sm"/>
            <a:tailEnd type="none" w="sm" len="sm"/>
          </a:ln>
          <a:effectLst>
            <a:outerShdw blurRad="127000" dist="101600" dir="2700000" algn="ctr" rotWithShape="0">
              <a:srgbClr val="000000">
                <a:alpha val="20000"/>
              </a:srgbClr>
            </a:outerShdw>
          </a:effectLst>
        </p:spPr>
        <p:txBody>
          <a:bodyPr spcFirstLastPara="1" wrap="square" lIns="91425" tIns="45700" rIns="91425" bIns="45700" anchor="ctr" anchorCtr="0">
            <a:noAutofit/>
          </a:bodyPr>
          <a:lstStyle/>
          <a:p>
            <a:pPr marL="742950" marR="0" lvl="1" indent="-869950" algn="l" rtl="0">
              <a:lnSpc>
                <a:spcPct val="100000"/>
              </a:lnSpc>
              <a:spcBef>
                <a:spcPts val="0"/>
              </a:spcBef>
              <a:spcAft>
                <a:spcPts val="0"/>
              </a:spcAft>
              <a:buClr>
                <a:srgbClr val="2A5E3A"/>
              </a:buClr>
              <a:buSzPts val="2000"/>
              <a:buFont typeface="Arial"/>
              <a:buChar char="•"/>
            </a:pPr>
            <a:r>
              <a:rPr lang="en-US" sz="2000" b="0" i="0" u="none" strike="noStrike" cap="none" dirty="0" err="1">
                <a:solidFill>
                  <a:srgbClr val="2A5E3A"/>
                </a:solidFill>
                <a:latin typeface="Montserrat"/>
                <a:ea typeface="Montserrat"/>
                <a:cs typeface="Montserrat"/>
                <a:sym typeface="Montserrat"/>
              </a:rPr>
              <a:t>Hemat</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Energi</a:t>
            </a:r>
            <a:r>
              <a:rPr lang="en-US" sz="2000" b="0" i="0" u="none" strike="noStrike" cap="none" dirty="0">
                <a:solidFill>
                  <a:srgbClr val="2A5E3A"/>
                </a:solidFill>
                <a:latin typeface="Montserrat"/>
                <a:ea typeface="Montserrat"/>
                <a:cs typeface="Montserrat"/>
                <a:sym typeface="Montserrat"/>
              </a:rPr>
              <a:t> : </a:t>
            </a:r>
            <a:r>
              <a:rPr lang="en-US" sz="2000" b="0" i="0" u="none" strike="noStrike" cap="none" dirty="0" err="1">
                <a:solidFill>
                  <a:srgbClr val="2A5E3A"/>
                </a:solidFill>
                <a:latin typeface="Montserrat"/>
                <a:ea typeface="Montserrat"/>
                <a:cs typeface="Montserrat"/>
                <a:sym typeface="Montserrat"/>
              </a:rPr>
              <a:t>meng</a:t>
            </a:r>
            <a:r>
              <a:rPr lang="en-US" sz="2000" dirty="0" err="1">
                <a:solidFill>
                  <a:srgbClr val="2A5E3A"/>
                </a:solidFill>
                <a:latin typeface="Montserrat"/>
                <a:ea typeface="Montserrat"/>
                <a:cs typeface="Montserrat"/>
                <a:sym typeface="Montserrat"/>
              </a:rPr>
              <a:t>gunakan</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perlengkapan</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elektronik</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sesuai</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dengan</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kebutuhan</a:t>
            </a:r>
            <a:r>
              <a:rPr lang="en-US" sz="2000" dirty="0">
                <a:solidFill>
                  <a:srgbClr val="2A5E3A"/>
                </a:solidFill>
                <a:latin typeface="Montserrat"/>
                <a:ea typeface="Montserrat"/>
                <a:cs typeface="Montserrat"/>
                <a:sym typeface="Montserrat"/>
              </a:rPr>
              <a:t> </a:t>
            </a:r>
            <a:endParaRPr sz="1400" b="0" i="0" u="none" strike="noStrike" cap="none" dirty="0">
              <a:solidFill>
                <a:srgbClr val="000000"/>
              </a:solidFill>
              <a:latin typeface="Arial"/>
              <a:ea typeface="Arial"/>
              <a:cs typeface="Arial"/>
              <a:sym typeface="Arial"/>
            </a:endParaRPr>
          </a:p>
          <a:p>
            <a:pPr marL="742950" marR="0" lvl="1" indent="-869950" algn="l" rtl="0">
              <a:lnSpc>
                <a:spcPct val="100000"/>
              </a:lnSpc>
              <a:spcBef>
                <a:spcPts val="0"/>
              </a:spcBef>
              <a:spcAft>
                <a:spcPts val="0"/>
              </a:spcAft>
              <a:buClr>
                <a:srgbClr val="2A5E3A"/>
              </a:buClr>
              <a:buSzPts val="2000"/>
              <a:buFont typeface="Arial"/>
              <a:buChar char="•"/>
            </a:pPr>
            <a:r>
              <a:rPr lang="en-US" sz="2000" b="0" i="0" u="none" strike="noStrike" cap="none" dirty="0" err="1">
                <a:solidFill>
                  <a:srgbClr val="2A5E3A"/>
                </a:solidFill>
                <a:latin typeface="Montserrat"/>
                <a:ea typeface="Montserrat"/>
                <a:cs typeface="Montserrat"/>
                <a:sym typeface="Montserrat"/>
              </a:rPr>
              <a:t>Gunakan</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teknologi</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hemat</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energi</a:t>
            </a:r>
            <a:r>
              <a:rPr lang="en-US" sz="2000" b="0" i="0" u="none" strike="noStrike" cap="none" dirty="0">
                <a:solidFill>
                  <a:srgbClr val="2A5E3A"/>
                </a:solidFill>
                <a:latin typeface="Montserrat"/>
                <a:ea typeface="Montserrat"/>
                <a:cs typeface="Montserrat"/>
                <a:sym typeface="Montserrat"/>
              </a:rPr>
              <a:t>  :  </a:t>
            </a:r>
            <a:r>
              <a:rPr lang="en-US" sz="2000" dirty="0" err="1">
                <a:solidFill>
                  <a:srgbClr val="2A5E3A"/>
                </a:solidFill>
                <a:latin typeface="Montserrat"/>
                <a:ea typeface="Montserrat"/>
                <a:cs typeface="Montserrat"/>
                <a:sym typeface="Montserrat"/>
              </a:rPr>
              <a:t>kincir</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angin</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sbg</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pembangkit</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listrik</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penggunaan</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bahan</a:t>
            </a:r>
            <a:r>
              <a:rPr lang="en-US" sz="2000" dirty="0">
                <a:solidFill>
                  <a:srgbClr val="2A5E3A"/>
                </a:solidFill>
                <a:latin typeface="Montserrat"/>
                <a:ea typeface="Montserrat"/>
                <a:cs typeface="Montserrat"/>
                <a:sym typeface="Montserrat"/>
              </a:rPr>
              <a:t> yang </a:t>
            </a:r>
            <a:r>
              <a:rPr lang="en-US" sz="2000" dirty="0" err="1">
                <a:solidFill>
                  <a:srgbClr val="2A5E3A"/>
                </a:solidFill>
                <a:latin typeface="Montserrat"/>
                <a:ea typeface="Montserrat"/>
                <a:cs typeface="Montserrat"/>
                <a:sym typeface="Montserrat"/>
              </a:rPr>
              <a:t>bisa</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didaur</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ulang</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sebagai</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bahan</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dasar</a:t>
            </a:r>
            <a:r>
              <a:rPr lang="en-US" sz="2000" dirty="0">
                <a:solidFill>
                  <a:srgbClr val="2A5E3A"/>
                </a:solidFill>
                <a:latin typeface="Montserrat"/>
                <a:ea typeface="Montserrat"/>
                <a:cs typeface="Montserrat"/>
                <a:sym typeface="Montserrat"/>
              </a:rPr>
              <a:t> material  </a:t>
            </a:r>
            <a:endParaRPr sz="1400" b="0" i="0" u="none" strike="noStrike" cap="none" dirty="0">
              <a:solidFill>
                <a:srgbClr val="000000"/>
              </a:solidFill>
              <a:latin typeface="Arial"/>
              <a:ea typeface="Arial"/>
              <a:cs typeface="Arial"/>
              <a:sym typeface="Arial"/>
            </a:endParaRPr>
          </a:p>
          <a:p>
            <a:pPr marL="742950" marR="0" lvl="1" indent="-869950" algn="l" rtl="0">
              <a:lnSpc>
                <a:spcPct val="100000"/>
              </a:lnSpc>
              <a:spcBef>
                <a:spcPts val="0"/>
              </a:spcBef>
              <a:spcAft>
                <a:spcPts val="0"/>
              </a:spcAft>
              <a:buClr>
                <a:srgbClr val="2A5E3A"/>
              </a:buClr>
              <a:buSzPts val="2000"/>
              <a:buFont typeface="Arial"/>
              <a:buChar char="•"/>
            </a:pPr>
            <a:r>
              <a:rPr lang="en-US" sz="2000" b="0" i="0" u="none" strike="noStrike" cap="none" dirty="0" err="1">
                <a:solidFill>
                  <a:srgbClr val="2A5E3A"/>
                </a:solidFill>
                <a:latin typeface="Montserrat"/>
                <a:ea typeface="Montserrat"/>
                <a:cs typeface="Montserrat"/>
                <a:sym typeface="Montserrat"/>
              </a:rPr>
              <a:t>Lakukan</a:t>
            </a:r>
            <a:r>
              <a:rPr lang="en-US" sz="2000" b="0" i="0" u="none" strike="noStrike" cap="none"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perhitungan</a:t>
            </a:r>
            <a:r>
              <a:rPr lang="en-US" sz="2000" dirty="0">
                <a:solidFill>
                  <a:srgbClr val="2A5E3A"/>
                </a:solidFill>
                <a:latin typeface="Montserrat"/>
                <a:ea typeface="Montserrat"/>
                <a:cs typeface="Montserrat"/>
                <a:sym typeface="Montserrat"/>
              </a:rPr>
              <a:t> </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energi</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untuk</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menyesuaikan</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konsumsi</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energi</a:t>
            </a:r>
            <a:endParaRPr sz="2000" b="0" i="0" u="none" strike="noStrike" cap="none" dirty="0">
              <a:solidFill>
                <a:srgbClr val="2A5E3A"/>
              </a:solidFill>
              <a:latin typeface="Montserrat"/>
              <a:ea typeface="Montserrat"/>
              <a:cs typeface="Montserrat"/>
              <a:sym typeface="Montserrat"/>
            </a:endParaRPr>
          </a:p>
          <a:p>
            <a:pPr marL="742950" marR="0" lvl="1" indent="-158750" algn="l" rtl="0">
              <a:lnSpc>
                <a:spcPct val="100000"/>
              </a:lnSpc>
              <a:spcBef>
                <a:spcPts val="0"/>
              </a:spcBef>
              <a:spcAft>
                <a:spcPts val="0"/>
              </a:spcAft>
              <a:buClr>
                <a:srgbClr val="2A5E3A"/>
              </a:buClr>
              <a:buSzPts val="20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A5E3A"/>
              </a:buClr>
              <a:buSzPts val="2000"/>
              <a:buFont typeface="Arial"/>
              <a:buChar char="•"/>
            </a:pPr>
            <a:r>
              <a:rPr lang="en-US" sz="2000" dirty="0" err="1">
                <a:solidFill>
                  <a:srgbClr val="2A5E3A"/>
                </a:solidFill>
                <a:latin typeface="Montserrat"/>
                <a:ea typeface="Montserrat"/>
                <a:cs typeface="Montserrat"/>
                <a:sym typeface="Montserrat"/>
              </a:rPr>
              <a:t>Menggunakan</a:t>
            </a:r>
            <a:r>
              <a:rPr lang="en-US" sz="2000"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Energi</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terbarukan</a:t>
            </a:r>
            <a:r>
              <a:rPr lang="en-US" sz="2000" b="0" i="0" u="none" strike="noStrike" cap="none" dirty="0">
                <a:solidFill>
                  <a:srgbClr val="2A5E3A"/>
                </a:solidFill>
                <a:latin typeface="Montserrat"/>
                <a:ea typeface="Montserrat"/>
                <a:cs typeface="Montserrat"/>
                <a:sym typeface="Montserrat"/>
              </a:rPr>
              <a:t>, </a:t>
            </a:r>
            <a:r>
              <a:rPr lang="en-US" sz="2000" b="0" i="0" u="none" strike="noStrike" cap="none" dirty="0" err="1">
                <a:solidFill>
                  <a:srgbClr val="2A5E3A"/>
                </a:solidFill>
                <a:latin typeface="Montserrat"/>
                <a:ea typeface="Montserrat"/>
                <a:cs typeface="Montserrat"/>
                <a:sym typeface="Montserrat"/>
              </a:rPr>
              <a:t>s</a:t>
            </a:r>
            <a:r>
              <a:rPr lang="en-US" sz="2000" dirty="0" err="1">
                <a:solidFill>
                  <a:srgbClr val="2A5E3A"/>
                </a:solidFill>
                <a:latin typeface="Montserrat"/>
                <a:ea typeface="Montserrat"/>
                <a:cs typeface="Montserrat"/>
                <a:sym typeface="Montserrat"/>
              </a:rPr>
              <a:t>eperti</a:t>
            </a:r>
            <a:r>
              <a:rPr lang="en-US" sz="2000" dirty="0">
                <a:solidFill>
                  <a:srgbClr val="2A5E3A"/>
                </a:solidFill>
                <a:latin typeface="Montserrat"/>
                <a:ea typeface="Montserrat"/>
                <a:cs typeface="Montserrat"/>
                <a:sym typeface="Montserrat"/>
              </a:rPr>
              <a:t> biogas  </a:t>
            </a:r>
            <a:r>
              <a:rPr lang="en-US" sz="2000" dirty="0" err="1">
                <a:solidFill>
                  <a:srgbClr val="2A5E3A"/>
                </a:solidFill>
                <a:latin typeface="Montserrat"/>
                <a:ea typeface="Montserrat"/>
                <a:cs typeface="Montserrat"/>
                <a:sym typeface="Montserrat"/>
              </a:rPr>
              <a:t>sebagai</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sumber</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energi</a:t>
            </a:r>
            <a:r>
              <a:rPr lang="en-US" sz="2000" dirty="0">
                <a:solidFill>
                  <a:srgbClr val="2A5E3A"/>
                </a:solidFill>
                <a:latin typeface="Montserrat"/>
                <a:ea typeface="Montserrat"/>
                <a:cs typeface="Montserrat"/>
                <a:sym typeface="Montserrat"/>
              </a:rPr>
              <a:t> ,  panel </a:t>
            </a:r>
            <a:r>
              <a:rPr lang="en-US" sz="2000" dirty="0" err="1">
                <a:solidFill>
                  <a:srgbClr val="2A5E3A"/>
                </a:solidFill>
                <a:latin typeface="Montserrat"/>
                <a:ea typeface="Montserrat"/>
                <a:cs typeface="Montserrat"/>
                <a:sym typeface="Montserrat"/>
              </a:rPr>
              <a:t>surya</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penghasil</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energi</a:t>
            </a:r>
            <a:r>
              <a:rPr lang="en-US" sz="2000" dirty="0">
                <a:solidFill>
                  <a:srgbClr val="2A5E3A"/>
                </a:solidFill>
                <a:latin typeface="Montserrat"/>
                <a:ea typeface="Montserrat"/>
                <a:cs typeface="Montserrat"/>
                <a:sym typeface="Montserrat"/>
              </a:rPr>
              <a:t> </a:t>
            </a:r>
            <a:r>
              <a:rPr lang="en-US" sz="2000" dirty="0" err="1">
                <a:solidFill>
                  <a:srgbClr val="2A5E3A"/>
                </a:solidFill>
                <a:latin typeface="Montserrat"/>
                <a:ea typeface="Montserrat"/>
                <a:cs typeface="Montserrat"/>
                <a:sym typeface="Montserrat"/>
              </a:rPr>
              <a:t>listrik</a:t>
            </a:r>
            <a:r>
              <a:rPr lang="en-US" sz="2000" dirty="0">
                <a:solidFill>
                  <a:srgbClr val="2A5E3A"/>
                </a:solidFill>
                <a:latin typeface="Montserrat"/>
                <a:ea typeface="Montserrat"/>
                <a:cs typeface="Montserrat"/>
                <a:sym typeface="Montserrat"/>
              </a:rPr>
              <a:t>  </a:t>
            </a:r>
            <a:endParaRPr sz="2000" b="0" i="0" u="none" strike="noStrike" cap="none" dirty="0">
              <a:solidFill>
                <a:srgbClr val="2A5E3A"/>
              </a:solidFill>
              <a:latin typeface="Montserrat"/>
              <a:ea typeface="Montserrat"/>
              <a:cs typeface="Montserrat"/>
              <a:sym typeface="Montserrat"/>
            </a:endParaRPr>
          </a:p>
        </p:txBody>
      </p:sp>
      <p:sp>
        <p:nvSpPr>
          <p:cNvPr id="265" name="Google Shape;265;g249995e901f_0_300"/>
          <p:cNvSpPr txBox="1">
            <a:spLocks noGrp="1"/>
          </p:cNvSpPr>
          <p:nvPr>
            <p:ph type="body" idx="1"/>
          </p:nvPr>
        </p:nvSpPr>
        <p:spPr>
          <a:xfrm>
            <a:off x="846345" y="1417362"/>
            <a:ext cx="10671000" cy="633300"/>
          </a:xfrm>
          <a:prstGeom prst="rect">
            <a:avLst/>
          </a:prstGeom>
          <a:noFill/>
          <a:ln>
            <a:noFill/>
          </a:ln>
        </p:spPr>
        <p:txBody>
          <a:bodyPr spcFirstLastPara="1" wrap="square" lIns="91425" tIns="45700" rIns="91425" bIns="45700" anchor="ctr" anchorCtr="0">
            <a:normAutofit/>
          </a:bodyPr>
          <a:lstStyle/>
          <a:p>
            <a:pPr marL="0" lvl="0" indent="0" algn="l" rtl="0">
              <a:lnSpc>
                <a:spcPct val="114000"/>
              </a:lnSpc>
              <a:spcBef>
                <a:spcPts val="0"/>
              </a:spcBef>
              <a:spcAft>
                <a:spcPts val="0"/>
              </a:spcAft>
              <a:buClr>
                <a:srgbClr val="262626"/>
              </a:buClr>
              <a:buSzPts val="2400"/>
              <a:buNone/>
            </a:pPr>
            <a:r>
              <a:rPr lang="en-US" sz="2400" b="1" dirty="0" err="1">
                <a:latin typeface="Montserrat"/>
                <a:ea typeface="Montserrat"/>
                <a:cs typeface="Montserrat"/>
                <a:sym typeface="Montserrat"/>
              </a:rPr>
              <a:t>Hemat</a:t>
            </a:r>
            <a:r>
              <a:rPr lang="en-US" sz="2400" b="1" dirty="0">
                <a:latin typeface="Montserrat"/>
                <a:ea typeface="Montserrat"/>
                <a:cs typeface="Montserrat"/>
                <a:sym typeface="Montserrat"/>
              </a:rPr>
              <a:t> </a:t>
            </a:r>
            <a:r>
              <a:rPr lang="en-US" sz="2400" b="1" dirty="0" err="1">
                <a:latin typeface="Montserrat"/>
                <a:ea typeface="Montserrat"/>
                <a:cs typeface="Montserrat"/>
                <a:sym typeface="Montserrat"/>
              </a:rPr>
              <a:t>Energi</a:t>
            </a:r>
            <a:endParaRPr sz="2400" b="1" dirty="0">
              <a:latin typeface="Montserrat"/>
              <a:ea typeface="Montserrat"/>
              <a:cs typeface="Montserrat"/>
              <a:sym typeface="Montserrat"/>
            </a:endParaRPr>
          </a:p>
        </p:txBody>
      </p:sp>
      <p:pic>
        <p:nvPicPr>
          <p:cNvPr id="266" name="Google Shape;266;g249995e901f_0_300"/>
          <p:cNvPicPr preferRelativeResize="0"/>
          <p:nvPr/>
        </p:nvPicPr>
        <p:blipFill rotWithShape="1">
          <a:blip r:embed="rId3">
            <a:alphaModFix/>
          </a:blip>
          <a:srcRect/>
          <a:stretch/>
        </p:blipFill>
        <p:spPr>
          <a:xfrm>
            <a:off x="10884004" y="525161"/>
            <a:ext cx="633389" cy="633389"/>
          </a:xfrm>
          <a:prstGeom prst="rect">
            <a:avLst/>
          </a:prstGeom>
          <a:noFill/>
          <a:ln>
            <a:noFill/>
          </a:ln>
          <a:effectLst>
            <a:outerShdw blurRad="127000" dist="101600" dir="2700000" algn="ctr" rotWithShape="0">
              <a:srgbClr val="000000">
                <a:alpha val="14117"/>
              </a:srgbClr>
            </a:outerShdw>
          </a:effectLst>
        </p:spPr>
      </p:pic>
      <p:sp>
        <p:nvSpPr>
          <p:cNvPr id="267" name="Google Shape;267;g249995e901f_0_300"/>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1400" b="0" i="0" u="none" strike="noStrike" cap="none">
              <a:solidFill>
                <a:srgbClr val="000000"/>
              </a:solidFill>
              <a:latin typeface="Arial"/>
              <a:ea typeface="Arial"/>
              <a:cs typeface="Arial"/>
              <a:sym typeface="Arial"/>
            </a:endParaRPr>
          </a:p>
        </p:txBody>
      </p:sp>
      <p:pic>
        <p:nvPicPr>
          <p:cNvPr id="268" name="Google Shape;268;g249995e901f_0_300" descr="Energy Saving tips at home (1)"/>
          <p:cNvPicPr preferRelativeResize="0"/>
          <p:nvPr/>
        </p:nvPicPr>
        <p:blipFill rotWithShape="1">
          <a:blip r:embed="rId4">
            <a:alphaModFix/>
          </a:blip>
          <a:srcRect/>
          <a:stretch/>
        </p:blipFill>
        <p:spPr>
          <a:xfrm>
            <a:off x="6313159" y="1340651"/>
            <a:ext cx="5584230" cy="2572130"/>
          </a:xfrm>
          <a:prstGeom prst="rect">
            <a:avLst/>
          </a:prstGeom>
          <a:noFill/>
          <a:ln>
            <a:noFill/>
          </a:ln>
        </p:spPr>
      </p:pic>
      <p:pic>
        <p:nvPicPr>
          <p:cNvPr id="269" name="Google Shape;269;g249995e901f_0_300" descr="Energy Saving tips at home (2)"/>
          <p:cNvPicPr preferRelativeResize="0"/>
          <p:nvPr/>
        </p:nvPicPr>
        <p:blipFill rotWithShape="1">
          <a:blip r:embed="rId5">
            <a:alphaModFix/>
          </a:blip>
          <a:srcRect/>
          <a:stretch/>
        </p:blipFill>
        <p:spPr>
          <a:xfrm>
            <a:off x="6287608" y="3931855"/>
            <a:ext cx="5656598" cy="2330813"/>
          </a:xfrm>
          <a:prstGeom prst="rect">
            <a:avLst/>
          </a:prstGeom>
          <a:noFill/>
          <a:ln>
            <a:noFill/>
          </a:ln>
        </p:spPr>
      </p:pic>
      <p:sp>
        <p:nvSpPr>
          <p:cNvPr id="270" name="Google Shape;270;g249995e901f_0_300"/>
          <p:cNvSpPr txBox="1"/>
          <p:nvPr/>
        </p:nvSpPr>
        <p:spPr>
          <a:xfrm>
            <a:off x="6103975" y="6274713"/>
            <a:ext cx="60978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chemeClr val="dk1"/>
                </a:solidFill>
                <a:latin typeface="Nunito"/>
                <a:ea typeface="Nunito"/>
                <a:cs typeface="Nunito"/>
                <a:sym typeface="Nunito"/>
              </a:rPr>
              <a:t>https://www.nea.gov.sg/our-services/climate-change-energy-efficiency/energy-efficiency/household-sector/energy-saving-tips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DDA8">
            <a:alpha val="20000"/>
          </a:srgbClr>
        </a:solidFill>
        <a:effectLst/>
      </p:bgPr>
    </p:bg>
    <p:spTree>
      <p:nvGrpSpPr>
        <p:cNvPr id="1" name="Shape 275"/>
        <p:cNvGrpSpPr/>
        <p:nvPr/>
      </p:nvGrpSpPr>
      <p:grpSpPr>
        <a:xfrm>
          <a:off x="0" y="0"/>
          <a:ext cx="0" cy="0"/>
          <a:chOff x="0" y="0"/>
          <a:chExt cx="0" cy="0"/>
        </a:xfrm>
      </p:grpSpPr>
      <p:sp>
        <p:nvSpPr>
          <p:cNvPr id="276" name="Google Shape;276;g249995e901f_0_319"/>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3200" b="0" i="0" u="none" strike="noStrike" cap="none">
              <a:solidFill>
                <a:srgbClr val="000000"/>
              </a:solidFill>
              <a:latin typeface="Arial"/>
              <a:ea typeface="Arial"/>
              <a:cs typeface="Arial"/>
              <a:sym typeface="Arial"/>
            </a:endParaRPr>
          </a:p>
        </p:txBody>
      </p:sp>
      <p:pic>
        <p:nvPicPr>
          <p:cNvPr id="277" name="Google Shape;277;g249995e901f_0_319"/>
          <p:cNvPicPr preferRelativeResize="0"/>
          <p:nvPr/>
        </p:nvPicPr>
        <p:blipFill rotWithShape="1">
          <a:blip r:embed="rId3">
            <a:alphaModFix/>
          </a:blip>
          <a:srcRect/>
          <a:stretch/>
        </p:blipFill>
        <p:spPr>
          <a:xfrm>
            <a:off x="760476" y="5843900"/>
            <a:ext cx="633389" cy="633389"/>
          </a:xfrm>
          <a:prstGeom prst="rect">
            <a:avLst/>
          </a:prstGeom>
          <a:noFill/>
          <a:ln>
            <a:noFill/>
          </a:ln>
          <a:effectLst>
            <a:outerShdw blurRad="127000" dist="101600" dir="2700000" algn="ctr" rotWithShape="0">
              <a:srgbClr val="000000">
                <a:alpha val="14117"/>
              </a:srgbClr>
            </a:outerShdw>
          </a:effectLst>
        </p:spPr>
      </p:pic>
      <p:sp>
        <p:nvSpPr>
          <p:cNvPr id="278" name="Google Shape;278;g249995e901f_0_319"/>
          <p:cNvSpPr txBox="1">
            <a:spLocks noGrp="1"/>
          </p:cNvSpPr>
          <p:nvPr>
            <p:ph type="body" idx="1"/>
          </p:nvPr>
        </p:nvSpPr>
        <p:spPr>
          <a:xfrm>
            <a:off x="846345" y="1417362"/>
            <a:ext cx="10671000" cy="633300"/>
          </a:xfrm>
          <a:prstGeom prst="rect">
            <a:avLst/>
          </a:prstGeom>
          <a:noFill/>
          <a:ln>
            <a:noFill/>
          </a:ln>
        </p:spPr>
        <p:txBody>
          <a:bodyPr spcFirstLastPara="1" wrap="square" lIns="91425" tIns="45700" rIns="91425" bIns="45700" anchor="ctr" anchorCtr="0">
            <a:normAutofit/>
          </a:bodyPr>
          <a:lstStyle/>
          <a:p>
            <a:pPr marL="0" lvl="0" indent="0" algn="l" rtl="0">
              <a:lnSpc>
                <a:spcPct val="114000"/>
              </a:lnSpc>
              <a:spcBef>
                <a:spcPts val="0"/>
              </a:spcBef>
              <a:spcAft>
                <a:spcPts val="0"/>
              </a:spcAft>
              <a:buClr>
                <a:srgbClr val="262626"/>
              </a:buClr>
              <a:buSzPts val="2400"/>
              <a:buNone/>
            </a:pPr>
            <a:r>
              <a:rPr lang="en-US" sz="2400" b="1" dirty="0" err="1">
                <a:latin typeface="Montserrat"/>
                <a:ea typeface="Montserrat"/>
                <a:cs typeface="Montserrat"/>
                <a:sym typeface="Montserrat"/>
              </a:rPr>
              <a:t>Bepergian</a:t>
            </a:r>
            <a:r>
              <a:rPr lang="en-US" sz="2400" b="1" dirty="0">
                <a:latin typeface="Montserrat"/>
                <a:ea typeface="Montserrat"/>
                <a:cs typeface="Montserrat"/>
                <a:sym typeface="Montserrat"/>
              </a:rPr>
              <a:t> </a:t>
            </a:r>
            <a:r>
              <a:rPr lang="en-US" sz="2400" b="1" dirty="0" err="1">
                <a:latin typeface="Montserrat"/>
                <a:ea typeface="Montserrat"/>
                <a:cs typeface="Montserrat"/>
                <a:sym typeface="Montserrat"/>
              </a:rPr>
              <a:t>dengan</a:t>
            </a:r>
            <a:r>
              <a:rPr lang="en-US" sz="2400" b="1" dirty="0">
                <a:latin typeface="Montserrat"/>
                <a:ea typeface="Montserrat"/>
                <a:cs typeface="Montserrat"/>
                <a:sym typeface="Montserrat"/>
              </a:rPr>
              <a:t> </a:t>
            </a:r>
            <a:r>
              <a:rPr lang="en-US" sz="2400" b="1" dirty="0" err="1">
                <a:latin typeface="Montserrat"/>
                <a:ea typeface="Montserrat"/>
                <a:cs typeface="Montserrat"/>
                <a:sym typeface="Montserrat"/>
              </a:rPr>
              <a:t>cerdas</a:t>
            </a:r>
            <a:endParaRPr sz="2400" b="1" dirty="0">
              <a:latin typeface="Montserrat"/>
              <a:ea typeface="Montserrat"/>
              <a:cs typeface="Montserrat"/>
              <a:sym typeface="Montserrat"/>
            </a:endParaRPr>
          </a:p>
        </p:txBody>
      </p:sp>
      <p:pic>
        <p:nvPicPr>
          <p:cNvPr id="279" name="Google Shape;279;g249995e901f_0_319" descr="A picture containing text, device, meter, gauge&#10;&#10;Description automatically generated"/>
          <p:cNvPicPr preferRelativeResize="0"/>
          <p:nvPr/>
        </p:nvPicPr>
        <p:blipFill rotWithShape="1">
          <a:blip r:embed="rId4">
            <a:alphaModFix/>
          </a:blip>
          <a:srcRect/>
          <a:stretch/>
        </p:blipFill>
        <p:spPr>
          <a:xfrm>
            <a:off x="381704" y="2556996"/>
            <a:ext cx="5402412" cy="2036266"/>
          </a:xfrm>
          <a:prstGeom prst="rect">
            <a:avLst/>
          </a:prstGeom>
          <a:noFill/>
          <a:ln>
            <a:noFill/>
          </a:ln>
        </p:spPr>
      </p:pic>
      <p:pic>
        <p:nvPicPr>
          <p:cNvPr id="280" name="Google Shape;280;g249995e901f_0_319" descr="Graphical user interface, application&#10;&#10;Description automatically generated"/>
          <p:cNvPicPr preferRelativeResize="0"/>
          <p:nvPr/>
        </p:nvPicPr>
        <p:blipFill rotWithShape="1">
          <a:blip r:embed="rId5">
            <a:alphaModFix/>
          </a:blip>
          <a:srcRect/>
          <a:stretch/>
        </p:blipFill>
        <p:spPr>
          <a:xfrm>
            <a:off x="6241725" y="1828800"/>
            <a:ext cx="5715000" cy="50292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DDA8">
            <a:alpha val="20000"/>
          </a:srgbClr>
        </a:solidFill>
        <a:effectLst/>
      </p:bgPr>
    </p:bg>
    <p:spTree>
      <p:nvGrpSpPr>
        <p:cNvPr id="1" name="Shape 285"/>
        <p:cNvGrpSpPr/>
        <p:nvPr/>
      </p:nvGrpSpPr>
      <p:grpSpPr>
        <a:xfrm>
          <a:off x="0" y="0"/>
          <a:ext cx="0" cy="0"/>
          <a:chOff x="0" y="0"/>
          <a:chExt cx="0" cy="0"/>
        </a:xfrm>
      </p:grpSpPr>
      <p:sp>
        <p:nvSpPr>
          <p:cNvPr id="286" name="Google Shape;286;g249995e901f_0_328"/>
          <p:cNvSpPr txBox="1"/>
          <p:nvPr/>
        </p:nvSpPr>
        <p:spPr>
          <a:xfrm>
            <a:off x="748303" y="2050751"/>
            <a:ext cx="5529000" cy="4433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0000"/>
              </a:lnSpc>
              <a:spcBef>
                <a:spcPts val="0"/>
              </a:spcBef>
              <a:spcAft>
                <a:spcPts val="0"/>
              </a:spcAft>
              <a:buClr>
                <a:schemeClr val="dk1"/>
              </a:buClr>
              <a:buSzPts val="2000"/>
              <a:buFont typeface="Arial"/>
              <a:buChar char="•"/>
            </a:pPr>
            <a:r>
              <a:rPr lang="en-US" sz="2000" b="0" i="0" u="none" strike="noStrike" cap="none" dirty="0" err="1">
                <a:solidFill>
                  <a:schemeClr val="dk1"/>
                </a:solidFill>
                <a:latin typeface="Montserrat"/>
                <a:ea typeface="Montserrat"/>
                <a:cs typeface="Montserrat"/>
                <a:sym typeface="Montserrat"/>
              </a:rPr>
              <a:t>Gunakan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transportasi</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umum</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atau</a:t>
            </a:r>
            <a:r>
              <a:rPr lang="en-US" sz="2000" b="0" i="0" u="none" strike="noStrike" cap="none" dirty="0">
                <a:solidFill>
                  <a:schemeClr val="dk1"/>
                </a:solidFill>
                <a:latin typeface="Montserrat"/>
                <a:ea typeface="Montserrat"/>
                <a:cs typeface="Montserrat"/>
                <a:sym typeface="Montserrat"/>
              </a:rPr>
              <a:t> carpool (</a:t>
            </a:r>
            <a:r>
              <a:rPr lang="en-US" sz="2000" b="0" i="0" u="none" strike="noStrike" cap="none" dirty="0" err="1">
                <a:solidFill>
                  <a:schemeClr val="dk1"/>
                </a:solidFill>
                <a:latin typeface="Montserrat"/>
                <a:ea typeface="Montserrat"/>
                <a:cs typeface="Montserrat"/>
                <a:sym typeface="Montserrat"/>
              </a:rPr>
              <a:t>angkutan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mobil</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bersama</a:t>
            </a:r>
            <a:r>
              <a:rPr lang="en-US" sz="2000" b="0" i="0" u="none" strike="noStrike" cap="none" dirty="0">
                <a:solidFill>
                  <a:schemeClr val="dk1"/>
                </a:solidFill>
                <a:latin typeface="Montserrat"/>
                <a:ea typeface="Montserrat"/>
                <a:cs typeface="Montserrat"/>
                <a:sym typeface="Montserrat"/>
              </a:rPr>
              <a:t>)</a:t>
            </a:r>
            <a:endParaRPr sz="2000" b="0" i="0" u="none" strike="noStrike" cap="none" dirty="0">
              <a:solidFill>
                <a:schemeClr val="dk1"/>
              </a:solidFill>
              <a:latin typeface="Montserrat"/>
              <a:ea typeface="Montserrat"/>
              <a:cs typeface="Montserrat"/>
              <a:sym typeface="Montserrat"/>
            </a:endParaRPr>
          </a:p>
          <a:p>
            <a:pPr marL="342900" marR="0" lvl="0" indent="-342900" algn="l" rtl="0">
              <a:lnSpc>
                <a:spcPct val="110000"/>
              </a:lnSpc>
              <a:spcBef>
                <a:spcPts val="600"/>
              </a:spcBef>
              <a:spcAft>
                <a:spcPts val="0"/>
              </a:spcAft>
              <a:buClr>
                <a:schemeClr val="dk1"/>
              </a:buClr>
              <a:buSzPts val="2000"/>
              <a:buFont typeface="Arial"/>
              <a:buChar char="•"/>
            </a:pPr>
            <a:r>
              <a:rPr lang="en-US" sz="2000" b="0" i="0" u="none" strike="noStrike" cap="none" dirty="0" err="1">
                <a:solidFill>
                  <a:schemeClr val="dk1"/>
                </a:solidFill>
                <a:latin typeface="Montserrat"/>
                <a:ea typeface="Montserrat"/>
                <a:cs typeface="Montserrat"/>
                <a:sym typeface="Montserrat"/>
              </a:rPr>
              <a:t>Berjalan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atau</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menggunakan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sepeda</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ketika</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pergi</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bekerja</a:t>
            </a:r>
            <a:endParaRPr sz="2000" b="0" i="0" u="none" strike="noStrike" cap="none" dirty="0">
              <a:solidFill>
                <a:schemeClr val="dk1"/>
              </a:solidFill>
              <a:latin typeface="Montserrat"/>
              <a:ea typeface="Montserrat"/>
              <a:cs typeface="Montserrat"/>
              <a:sym typeface="Montserrat"/>
            </a:endParaRPr>
          </a:p>
          <a:p>
            <a:pPr marL="342900" marR="0" lvl="0" indent="-342900" algn="l" rtl="0">
              <a:lnSpc>
                <a:spcPct val="110000"/>
              </a:lnSpc>
              <a:spcBef>
                <a:spcPts val="600"/>
              </a:spcBef>
              <a:spcAft>
                <a:spcPts val="0"/>
              </a:spcAft>
              <a:buClr>
                <a:schemeClr val="dk1"/>
              </a:buClr>
              <a:buSzPts val="2000"/>
              <a:buFont typeface="Arial"/>
              <a:buChar char="•"/>
            </a:pPr>
            <a:r>
              <a:rPr lang="en-US" sz="2000" b="0" i="0" u="none" strike="noStrike" cap="none" dirty="0" err="1">
                <a:solidFill>
                  <a:schemeClr val="dk1"/>
                </a:solidFill>
                <a:latin typeface="Montserrat"/>
                <a:ea typeface="Montserrat"/>
                <a:cs typeface="Montserrat"/>
                <a:sym typeface="Montserrat"/>
              </a:rPr>
              <a:t>Gunakan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kendaraan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rendah</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emisi</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seperti</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mobil</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listrik</a:t>
            </a:r>
            <a:r>
              <a:rPr lang="en-US" sz="2000" b="0" i="0" u="none" strike="noStrike" cap="none" dirty="0">
                <a:solidFill>
                  <a:schemeClr val="dk1"/>
                </a:solidFill>
                <a:latin typeface="Montserrat"/>
                <a:ea typeface="Montserrat"/>
                <a:cs typeface="Montserrat"/>
                <a:sym typeface="Montserrat"/>
              </a:rPr>
              <a:t>.</a:t>
            </a:r>
            <a:endParaRPr sz="2000" b="0" i="0" u="none" strike="noStrike" cap="none" dirty="0">
              <a:solidFill>
                <a:schemeClr val="dk1"/>
              </a:solidFill>
              <a:latin typeface="Montserrat"/>
              <a:ea typeface="Montserrat"/>
              <a:cs typeface="Montserrat"/>
              <a:sym typeface="Montserrat"/>
            </a:endParaRPr>
          </a:p>
          <a:p>
            <a:pPr marL="342900" marR="0" lvl="0" indent="-342900" algn="l" rtl="0">
              <a:lnSpc>
                <a:spcPct val="110000"/>
              </a:lnSpc>
              <a:spcBef>
                <a:spcPts val="600"/>
              </a:spcBef>
              <a:spcAft>
                <a:spcPts val="0"/>
              </a:spcAft>
              <a:buClr>
                <a:schemeClr val="dk1"/>
              </a:buClr>
              <a:buSzPts val="2000"/>
              <a:buFont typeface="Arial"/>
              <a:buChar char="•"/>
            </a:pPr>
            <a:r>
              <a:rPr lang="en-US" sz="2000" b="0" i="0" u="none" strike="noStrike" cap="none" dirty="0" err="1">
                <a:solidFill>
                  <a:schemeClr val="dk1"/>
                </a:solidFill>
                <a:latin typeface="Montserrat"/>
                <a:ea typeface="Montserrat"/>
                <a:cs typeface="Montserrat"/>
                <a:sym typeface="Montserrat"/>
              </a:rPr>
              <a:t>Gunakan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kendaraan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hemat</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bahan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bakar</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untuk</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oprasional</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bisnis</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Lakukan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pengecekan</a:t>
            </a:r>
            <a:r>
              <a:rPr lang="en-US" sz="2000" b="0" i="0" u="none" strike="noStrike" cap="none" dirty="0">
                <a:solidFill>
                  <a:schemeClr val="dk1"/>
                </a:solidFill>
                <a:latin typeface="Montserrat"/>
                <a:ea typeface="Montserrat"/>
                <a:cs typeface="Montserrat"/>
                <a:sym typeface="Montserrat"/>
              </a:rPr>
              <a:t> dan </a:t>
            </a:r>
            <a:r>
              <a:rPr lang="en-US" sz="2000" b="0" i="0" u="none" strike="noStrike" cap="none" dirty="0" err="1">
                <a:solidFill>
                  <a:schemeClr val="dk1"/>
                </a:solidFill>
                <a:latin typeface="Montserrat"/>
                <a:ea typeface="Montserrat"/>
                <a:cs typeface="Montserrat"/>
                <a:sym typeface="Montserrat"/>
              </a:rPr>
              <a:t>perawatan</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secara</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rutin</a:t>
            </a:r>
            <a:r>
              <a:rPr lang="en-US" sz="2000" b="0" i="0" u="none" strike="noStrike" cap="none" dirty="0">
                <a:solidFill>
                  <a:schemeClr val="dk1"/>
                </a:solidFill>
                <a:latin typeface="Montserrat"/>
                <a:ea typeface="Montserrat"/>
                <a:cs typeface="Montserrat"/>
                <a:sym typeface="Montserrat"/>
              </a:rPr>
              <a:t>)</a:t>
            </a:r>
            <a:endParaRPr sz="2000" b="0" i="0" u="none" strike="noStrike" cap="none" dirty="0">
              <a:solidFill>
                <a:schemeClr val="dk1"/>
              </a:solidFill>
              <a:latin typeface="Montserrat"/>
              <a:ea typeface="Montserrat"/>
              <a:cs typeface="Montserrat"/>
              <a:sym typeface="Montserrat"/>
            </a:endParaRPr>
          </a:p>
          <a:p>
            <a:pPr marL="342900" marR="0" lvl="0" indent="-342900" algn="l" rtl="0">
              <a:lnSpc>
                <a:spcPct val="110000"/>
              </a:lnSpc>
              <a:spcBef>
                <a:spcPts val="600"/>
              </a:spcBef>
              <a:spcAft>
                <a:spcPts val="0"/>
              </a:spcAft>
              <a:buClr>
                <a:schemeClr val="dk1"/>
              </a:buClr>
              <a:buSzPts val="2000"/>
              <a:buFont typeface="Arial"/>
              <a:buChar char="•"/>
            </a:pPr>
            <a:r>
              <a:rPr lang="en-US" sz="2000" b="0" i="0" u="none" strike="noStrike" cap="none" dirty="0" err="1">
                <a:solidFill>
                  <a:schemeClr val="dk1"/>
                </a:solidFill>
                <a:latin typeface="Montserrat"/>
                <a:ea typeface="Montserrat"/>
                <a:cs typeface="Montserrat"/>
                <a:sym typeface="Montserrat"/>
              </a:rPr>
              <a:t>Beralih</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ke</a:t>
            </a:r>
            <a:r>
              <a:rPr lang="en-US" sz="2000" b="0" i="0" u="none" strike="noStrike" cap="none" dirty="0">
                <a:solidFill>
                  <a:schemeClr val="dk1"/>
                </a:solidFill>
                <a:latin typeface="Montserrat"/>
                <a:ea typeface="Montserrat"/>
                <a:cs typeface="Montserrat"/>
                <a:sym typeface="Montserrat"/>
              </a:rPr>
              <a:t> digital : </a:t>
            </a:r>
            <a:r>
              <a:rPr lang="en-US" sz="2000" b="0" i="0" u="none" strike="noStrike" cap="none" dirty="0" err="1">
                <a:solidFill>
                  <a:schemeClr val="dk1"/>
                </a:solidFill>
                <a:latin typeface="Montserrat"/>
                <a:ea typeface="Montserrat"/>
                <a:cs typeface="Montserrat"/>
                <a:sym typeface="Montserrat"/>
              </a:rPr>
              <a:t>Rapat</a:t>
            </a:r>
            <a:r>
              <a:rPr lang="en-US" sz="2000" b="0" i="0" u="none" strike="noStrike" cap="none" dirty="0">
                <a:solidFill>
                  <a:schemeClr val="dk1"/>
                </a:solidFill>
                <a:latin typeface="Montserrat"/>
                <a:ea typeface="Montserrat"/>
                <a:cs typeface="Montserrat"/>
                <a:sym typeface="Montserrat"/>
              </a:rPr>
              <a:t> online, </a:t>
            </a:r>
            <a:r>
              <a:rPr lang="en-US" sz="2000" b="0" i="0" u="none" strike="noStrike" cap="none" dirty="0" err="1">
                <a:solidFill>
                  <a:schemeClr val="dk1"/>
                </a:solidFill>
                <a:latin typeface="Montserrat"/>
                <a:ea typeface="Montserrat"/>
                <a:cs typeface="Montserrat"/>
                <a:sym typeface="Montserrat"/>
              </a:rPr>
              <a:t>kerja</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jarak</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jauh</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dari</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rumah</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dll</a:t>
            </a:r>
            <a:r>
              <a:rPr lang="en-US" sz="2000" b="0" i="0" u="none" strike="noStrike" cap="none" dirty="0">
                <a:solidFill>
                  <a:schemeClr val="dk1"/>
                </a:solidFill>
                <a:latin typeface="Montserrat"/>
                <a:ea typeface="Montserrat"/>
                <a:cs typeface="Montserrat"/>
                <a:sym typeface="Montserrat"/>
              </a:rPr>
              <a:t>)</a:t>
            </a:r>
            <a:endParaRPr sz="2000" b="0" i="0" u="none" strike="noStrike" cap="none" dirty="0">
              <a:solidFill>
                <a:schemeClr val="dk1"/>
              </a:solidFill>
              <a:latin typeface="Montserrat"/>
              <a:ea typeface="Montserrat"/>
              <a:cs typeface="Montserrat"/>
              <a:sym typeface="Montserrat"/>
            </a:endParaRPr>
          </a:p>
        </p:txBody>
      </p:sp>
      <p:grpSp>
        <p:nvGrpSpPr>
          <p:cNvPr id="287" name="Google Shape;287;g249995e901f_0_328"/>
          <p:cNvGrpSpPr/>
          <p:nvPr/>
        </p:nvGrpSpPr>
        <p:grpSpPr>
          <a:xfrm>
            <a:off x="6857094" y="1672248"/>
            <a:ext cx="4488099" cy="4488099"/>
            <a:chOff x="6825777" y="1553289"/>
            <a:chExt cx="5136300" cy="5136300"/>
          </a:xfrm>
        </p:grpSpPr>
        <p:sp>
          <p:nvSpPr>
            <p:cNvPr id="288" name="Google Shape;288;g249995e901f_0_328"/>
            <p:cNvSpPr/>
            <p:nvPr/>
          </p:nvSpPr>
          <p:spPr>
            <a:xfrm>
              <a:off x="6825777" y="1553289"/>
              <a:ext cx="5136300" cy="5136300"/>
            </a:xfrm>
            <a:prstGeom prst="rect">
              <a:avLst/>
            </a:prstGeom>
            <a:solidFill>
              <a:srgbClr val="C8DDA8"/>
            </a:solidFill>
            <a:ln w="22225" cap="flat" cmpd="sng">
              <a:solidFill>
                <a:schemeClr val="lt1"/>
              </a:solidFill>
              <a:prstDash val="solid"/>
              <a:miter lim="800000"/>
              <a:headEnd type="none" w="sm" len="sm"/>
              <a:tailEnd type="none" w="sm" len="sm"/>
            </a:ln>
            <a:effectLst>
              <a:outerShdw blurRad="127000" dist="101600" dir="2700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Nunito"/>
                <a:ea typeface="Nunito"/>
                <a:cs typeface="Nunito"/>
                <a:sym typeface="Nunito"/>
              </a:endParaRPr>
            </a:p>
          </p:txBody>
        </p:sp>
        <p:pic>
          <p:nvPicPr>
            <p:cNvPr id="289" name="Google Shape;289;g249995e901f_0_328" descr="May be a cartoon of 3 people, screen, phone and text that says 'JEJAK NEWS 12.22 LTE G2 RG20 Jejakin KTT G20 Rampung, Kemenparekraf Gandeng Jejak.in Rekam Carbon Footprint November Administrator &quot;We assigned Jejakin to calculate the total carbon emissions from G20 summit and where we are offsetting the carbon emissions.' Sandiaga Salahuddin Uno 1:55WIB Oleh: G2O G20 Foto: dok. Kemen parekraf indonesia.go.id Source: Photo liputan6.com jejak.in @jejak_in JejakinOffical jejak.in'"/>
            <p:cNvPicPr preferRelativeResize="0"/>
            <p:nvPr/>
          </p:nvPicPr>
          <p:blipFill rotWithShape="1">
            <a:blip r:embed="rId3">
              <a:alphaModFix/>
            </a:blip>
            <a:srcRect/>
            <a:stretch/>
          </p:blipFill>
          <p:spPr>
            <a:xfrm>
              <a:off x="7074926" y="1802438"/>
              <a:ext cx="4637971" cy="4637971"/>
            </a:xfrm>
            <a:prstGeom prst="rect">
              <a:avLst/>
            </a:prstGeom>
            <a:noFill/>
            <a:ln>
              <a:noFill/>
            </a:ln>
          </p:spPr>
        </p:pic>
      </p:grpSp>
      <p:sp>
        <p:nvSpPr>
          <p:cNvPr id="290" name="Google Shape;290;g249995e901f_0_328"/>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3200" b="0" i="0" u="none" strike="noStrike" cap="none">
              <a:solidFill>
                <a:srgbClr val="000000"/>
              </a:solidFill>
              <a:latin typeface="Arial"/>
              <a:ea typeface="Arial"/>
              <a:cs typeface="Arial"/>
              <a:sym typeface="Arial"/>
            </a:endParaRPr>
          </a:p>
        </p:txBody>
      </p:sp>
      <p:pic>
        <p:nvPicPr>
          <p:cNvPr id="291" name="Google Shape;291;g249995e901f_0_328"/>
          <p:cNvPicPr preferRelativeResize="0"/>
          <p:nvPr/>
        </p:nvPicPr>
        <p:blipFill rotWithShape="1">
          <a:blip r:embed="rId4">
            <a:alphaModFix/>
          </a:blip>
          <a:srcRect/>
          <a:stretch/>
        </p:blipFill>
        <p:spPr>
          <a:xfrm>
            <a:off x="760476" y="5843900"/>
            <a:ext cx="633389" cy="633389"/>
          </a:xfrm>
          <a:prstGeom prst="rect">
            <a:avLst/>
          </a:prstGeom>
          <a:noFill/>
          <a:ln>
            <a:noFill/>
          </a:ln>
          <a:effectLst>
            <a:outerShdw blurRad="127000" dist="101600" dir="2700000" algn="ctr" rotWithShape="0">
              <a:srgbClr val="000000">
                <a:alpha val="14117"/>
              </a:srgbClr>
            </a:outerShdw>
          </a:effectLst>
        </p:spPr>
      </p:pic>
      <p:sp>
        <p:nvSpPr>
          <p:cNvPr id="292" name="Google Shape;292;g249995e901f_0_328"/>
          <p:cNvSpPr txBox="1">
            <a:spLocks noGrp="1"/>
          </p:cNvSpPr>
          <p:nvPr>
            <p:ph type="body" idx="1"/>
          </p:nvPr>
        </p:nvSpPr>
        <p:spPr>
          <a:xfrm>
            <a:off x="846345" y="1417362"/>
            <a:ext cx="10671000" cy="633300"/>
          </a:xfrm>
          <a:prstGeom prst="rect">
            <a:avLst/>
          </a:prstGeom>
          <a:noFill/>
          <a:ln>
            <a:noFill/>
          </a:ln>
        </p:spPr>
        <p:txBody>
          <a:bodyPr spcFirstLastPara="1" wrap="square" lIns="91425" tIns="45700" rIns="91425" bIns="45700" anchor="ctr" anchorCtr="0">
            <a:normAutofit/>
          </a:bodyPr>
          <a:lstStyle/>
          <a:p>
            <a:pPr marL="0" lvl="0" indent="0" algn="l" rtl="0">
              <a:lnSpc>
                <a:spcPct val="114000"/>
              </a:lnSpc>
              <a:spcBef>
                <a:spcPts val="0"/>
              </a:spcBef>
              <a:spcAft>
                <a:spcPts val="0"/>
              </a:spcAft>
              <a:buClr>
                <a:srgbClr val="262626"/>
              </a:buClr>
              <a:buSzPts val="2400"/>
              <a:buNone/>
            </a:pPr>
            <a:r>
              <a:rPr lang="en-US" sz="2400" b="1">
                <a:latin typeface="Montserrat"/>
                <a:ea typeface="Montserrat"/>
                <a:cs typeface="Montserrat"/>
                <a:sym typeface="Montserrat"/>
              </a:rPr>
              <a:t>Bepergian dengan cerdas</a:t>
            </a:r>
            <a:endParaRPr sz="2400" b="1">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DDA8">
            <a:alpha val="20000"/>
          </a:srgbClr>
        </a:solidFill>
        <a:effectLst/>
      </p:bgPr>
    </p:bg>
    <p:spTree>
      <p:nvGrpSpPr>
        <p:cNvPr id="1" name="Shape 297"/>
        <p:cNvGrpSpPr/>
        <p:nvPr/>
      </p:nvGrpSpPr>
      <p:grpSpPr>
        <a:xfrm>
          <a:off x="0" y="0"/>
          <a:ext cx="0" cy="0"/>
          <a:chOff x="0" y="0"/>
          <a:chExt cx="0" cy="0"/>
        </a:xfrm>
      </p:grpSpPr>
      <p:pic>
        <p:nvPicPr>
          <p:cNvPr id="298" name="Google Shape;298;g249995e901f_0_339" descr="Image result for vietherb bá» hÃ²n"/>
          <p:cNvPicPr preferRelativeResize="0"/>
          <p:nvPr/>
        </p:nvPicPr>
        <p:blipFill rotWithShape="1">
          <a:blip r:embed="rId3">
            <a:alphaModFix/>
          </a:blip>
          <a:srcRect/>
          <a:stretch/>
        </p:blipFill>
        <p:spPr>
          <a:xfrm>
            <a:off x="-4630" y="4478290"/>
            <a:ext cx="3565031" cy="2376687"/>
          </a:xfrm>
          <a:prstGeom prst="rect">
            <a:avLst/>
          </a:prstGeom>
          <a:noFill/>
          <a:ln>
            <a:noFill/>
          </a:ln>
        </p:spPr>
      </p:pic>
      <p:pic>
        <p:nvPicPr>
          <p:cNvPr id="299" name="Google Shape;299;g249995e901f_0_339" descr="Image may contain: plant"/>
          <p:cNvPicPr preferRelativeResize="0"/>
          <p:nvPr/>
        </p:nvPicPr>
        <p:blipFill rotWithShape="1">
          <a:blip r:embed="rId4">
            <a:alphaModFix/>
          </a:blip>
          <a:srcRect/>
          <a:stretch/>
        </p:blipFill>
        <p:spPr>
          <a:xfrm>
            <a:off x="8548258" y="2164609"/>
            <a:ext cx="3458074" cy="4360754"/>
          </a:xfrm>
          <a:prstGeom prst="rect">
            <a:avLst/>
          </a:prstGeom>
          <a:noFill/>
          <a:ln>
            <a:noFill/>
          </a:ln>
        </p:spPr>
      </p:pic>
      <p:pic>
        <p:nvPicPr>
          <p:cNvPr id="300" name="Google Shape;300;g249995e901f_0_339"/>
          <p:cNvPicPr preferRelativeResize="0"/>
          <p:nvPr/>
        </p:nvPicPr>
        <p:blipFill rotWithShape="1">
          <a:blip r:embed="rId5">
            <a:alphaModFix/>
          </a:blip>
          <a:srcRect/>
          <a:stretch/>
        </p:blipFill>
        <p:spPr>
          <a:xfrm>
            <a:off x="4112532" y="2164608"/>
            <a:ext cx="4045448" cy="4360755"/>
          </a:xfrm>
          <a:prstGeom prst="rect">
            <a:avLst/>
          </a:prstGeom>
          <a:noFill/>
          <a:ln>
            <a:noFill/>
          </a:ln>
        </p:spPr>
      </p:pic>
      <p:pic>
        <p:nvPicPr>
          <p:cNvPr id="301" name="Google Shape;301;g249995e901f_0_339"/>
          <p:cNvPicPr preferRelativeResize="0"/>
          <p:nvPr/>
        </p:nvPicPr>
        <p:blipFill rotWithShape="1">
          <a:blip r:embed="rId6">
            <a:alphaModFix/>
          </a:blip>
          <a:srcRect/>
          <a:stretch/>
        </p:blipFill>
        <p:spPr>
          <a:xfrm>
            <a:off x="10884004" y="525161"/>
            <a:ext cx="633389" cy="633389"/>
          </a:xfrm>
          <a:prstGeom prst="rect">
            <a:avLst/>
          </a:prstGeom>
          <a:noFill/>
          <a:ln>
            <a:noFill/>
          </a:ln>
          <a:effectLst>
            <a:outerShdw blurRad="127000" dist="101600" dir="2700000" algn="ctr" rotWithShape="0">
              <a:srgbClr val="000000">
                <a:alpha val="14117"/>
              </a:srgbClr>
            </a:outerShdw>
          </a:effectLst>
        </p:spPr>
      </p:pic>
      <p:sp>
        <p:nvSpPr>
          <p:cNvPr id="302" name="Google Shape;302;g249995e901f_0_339"/>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3200" b="0" i="0" u="none" strike="noStrike" cap="none">
              <a:solidFill>
                <a:srgbClr val="000000"/>
              </a:solidFill>
              <a:latin typeface="Arial"/>
              <a:ea typeface="Arial"/>
              <a:cs typeface="Arial"/>
              <a:sym typeface="Arial"/>
            </a:endParaRPr>
          </a:p>
        </p:txBody>
      </p:sp>
      <p:sp>
        <p:nvSpPr>
          <p:cNvPr id="303" name="Google Shape;303;g249995e901f_0_339"/>
          <p:cNvSpPr txBox="1"/>
          <p:nvPr/>
        </p:nvSpPr>
        <p:spPr>
          <a:xfrm>
            <a:off x="835696" y="1279125"/>
            <a:ext cx="5880000" cy="633300"/>
          </a:xfrm>
          <a:prstGeom prst="rect">
            <a:avLst/>
          </a:prstGeom>
          <a:noFill/>
          <a:ln>
            <a:noFill/>
          </a:ln>
        </p:spPr>
        <p:txBody>
          <a:bodyPr spcFirstLastPara="1" wrap="square" lIns="91425" tIns="45700" rIns="91425" bIns="45700" anchor="ctr" anchorCtr="0">
            <a:normAutofit/>
          </a:bodyPr>
          <a:lstStyle/>
          <a:p>
            <a:pPr marL="0" marR="0" lvl="0" indent="0" algn="l" rtl="0">
              <a:lnSpc>
                <a:spcPct val="114000"/>
              </a:lnSpc>
              <a:spcBef>
                <a:spcPts val="0"/>
              </a:spcBef>
              <a:spcAft>
                <a:spcPts val="0"/>
              </a:spcAft>
              <a:buClr>
                <a:srgbClr val="262626"/>
              </a:buClr>
              <a:buSzPts val="2824"/>
              <a:buFont typeface="Arial"/>
              <a:buNone/>
            </a:pPr>
            <a:r>
              <a:rPr lang="en-US" sz="2400" b="1" i="1" u="none" strike="noStrike" cap="none" dirty="0" err="1">
                <a:solidFill>
                  <a:srgbClr val="262626"/>
                </a:solidFill>
                <a:latin typeface="Montserrat"/>
                <a:ea typeface="Montserrat"/>
                <a:cs typeface="Montserrat"/>
                <a:sym typeface="Montserrat"/>
              </a:rPr>
              <a:t>Hasilkan</a:t>
            </a:r>
            <a:r>
              <a:rPr lang="en-US" sz="2400" b="1" i="1" u="none" strike="noStrike" cap="none" dirty="0">
                <a:solidFill>
                  <a:srgbClr val="262626"/>
                </a:solidFill>
                <a:latin typeface="Montserrat"/>
                <a:ea typeface="Montserrat"/>
                <a:cs typeface="Montserrat"/>
                <a:sym typeface="Montserrat"/>
              </a:rPr>
              <a:t> </a:t>
            </a:r>
            <a:r>
              <a:rPr lang="en-US" sz="2400" b="1" i="1" u="none" strike="noStrike" cap="none" dirty="0" err="1">
                <a:solidFill>
                  <a:srgbClr val="262626"/>
                </a:solidFill>
                <a:latin typeface="Montserrat"/>
                <a:ea typeface="Montserrat"/>
                <a:cs typeface="Montserrat"/>
                <a:sym typeface="Montserrat"/>
              </a:rPr>
              <a:t>limbah</a:t>
            </a:r>
            <a:r>
              <a:rPr lang="en-US" sz="2400" b="1" i="1" u="none" strike="noStrike" cap="none" dirty="0">
                <a:solidFill>
                  <a:srgbClr val="262626"/>
                </a:solidFill>
                <a:latin typeface="Montserrat"/>
                <a:ea typeface="Montserrat"/>
                <a:cs typeface="Montserrat"/>
                <a:sym typeface="Montserrat"/>
              </a:rPr>
              <a:t> </a:t>
            </a:r>
            <a:r>
              <a:rPr lang="en-US" sz="2400" b="1" i="1" u="none" strike="noStrike" cap="none" dirty="0" err="1">
                <a:solidFill>
                  <a:srgbClr val="262626"/>
                </a:solidFill>
                <a:latin typeface="Montserrat"/>
                <a:ea typeface="Montserrat"/>
                <a:cs typeface="Montserrat"/>
                <a:sym typeface="Montserrat"/>
              </a:rPr>
              <a:t>lebih</a:t>
            </a:r>
            <a:r>
              <a:rPr lang="en-US" sz="2400" b="1" i="1" u="none" strike="noStrike" cap="none" dirty="0">
                <a:solidFill>
                  <a:srgbClr val="262626"/>
                </a:solidFill>
                <a:latin typeface="Montserrat"/>
                <a:ea typeface="Montserrat"/>
                <a:cs typeface="Montserrat"/>
                <a:sym typeface="Montserrat"/>
              </a:rPr>
              <a:t> </a:t>
            </a:r>
            <a:r>
              <a:rPr lang="en-US" sz="2400" b="1" i="1" u="none" strike="noStrike" cap="none" dirty="0" err="1">
                <a:solidFill>
                  <a:srgbClr val="262626"/>
                </a:solidFill>
                <a:latin typeface="Montserrat"/>
                <a:ea typeface="Montserrat"/>
                <a:cs typeface="Montserrat"/>
                <a:sym typeface="Montserrat"/>
              </a:rPr>
              <a:t>sedikit</a:t>
            </a:r>
            <a:endParaRPr sz="1400" b="0" i="0" u="none" strike="noStrike" cap="none" dirty="0">
              <a:solidFill>
                <a:srgbClr val="000000"/>
              </a:solidFill>
              <a:latin typeface="Arial"/>
              <a:ea typeface="Arial"/>
              <a:cs typeface="Arial"/>
              <a:sym typeface="Arial"/>
            </a:endParaRPr>
          </a:p>
        </p:txBody>
      </p:sp>
      <p:pic>
        <p:nvPicPr>
          <p:cNvPr id="304" name="Google Shape;304;g249995e901f_0_339" descr="The 5 R's of Effective Hotel Waste Management - Urban plants - Urban Plants™"/>
          <p:cNvPicPr preferRelativeResize="0"/>
          <p:nvPr/>
        </p:nvPicPr>
        <p:blipFill rotWithShape="1">
          <a:blip r:embed="rId7">
            <a:alphaModFix/>
          </a:blip>
          <a:srcRect/>
          <a:stretch/>
        </p:blipFill>
        <p:spPr>
          <a:xfrm>
            <a:off x="3803850" y="1754000"/>
            <a:ext cx="6451549" cy="4763025"/>
          </a:xfrm>
          <a:prstGeom prst="rect">
            <a:avLst/>
          </a:prstGeom>
          <a:noFill/>
          <a:ln>
            <a:noFill/>
          </a:ln>
        </p:spPr>
      </p:pic>
      <p:pic>
        <p:nvPicPr>
          <p:cNvPr id="305" name="Google Shape;305;g249995e901f_0_339" descr="Picture"/>
          <p:cNvPicPr preferRelativeResize="0"/>
          <p:nvPr/>
        </p:nvPicPr>
        <p:blipFill rotWithShape="1">
          <a:blip r:embed="rId8">
            <a:alphaModFix/>
          </a:blip>
          <a:srcRect/>
          <a:stretch/>
        </p:blipFill>
        <p:spPr>
          <a:xfrm>
            <a:off x="1" y="1836891"/>
            <a:ext cx="3591353" cy="26925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4"/>
                                        </p:tgtEl>
                                      </p:cBhvr>
                                    </p:animEffect>
                                    <p:set>
                                      <p:cBhvr>
                                        <p:cTn id="7" dur="1" fill="hold">
                                          <p:stCondLst>
                                            <p:cond delay="500"/>
                                          </p:stCondLst>
                                        </p:cTn>
                                        <p:tgtEl>
                                          <p:spTgt spid="3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DDA8">
            <a:alpha val="20000"/>
          </a:srgbClr>
        </a:solidFill>
        <a:effectLst/>
      </p:bgPr>
    </p:bg>
    <p:spTree>
      <p:nvGrpSpPr>
        <p:cNvPr id="1" name="Shape 310"/>
        <p:cNvGrpSpPr/>
        <p:nvPr/>
      </p:nvGrpSpPr>
      <p:grpSpPr>
        <a:xfrm>
          <a:off x="0" y="0"/>
          <a:ext cx="0" cy="0"/>
          <a:chOff x="0" y="0"/>
          <a:chExt cx="0" cy="0"/>
        </a:xfrm>
      </p:grpSpPr>
      <p:pic>
        <p:nvPicPr>
          <p:cNvPr id="311" name="Google Shape;311;g249995e901f_0_351"/>
          <p:cNvPicPr preferRelativeResize="0"/>
          <p:nvPr/>
        </p:nvPicPr>
        <p:blipFill rotWithShape="1">
          <a:blip r:embed="rId3">
            <a:alphaModFix/>
          </a:blip>
          <a:srcRect/>
          <a:stretch/>
        </p:blipFill>
        <p:spPr>
          <a:xfrm>
            <a:off x="10884004" y="525161"/>
            <a:ext cx="633389" cy="633389"/>
          </a:xfrm>
          <a:prstGeom prst="rect">
            <a:avLst/>
          </a:prstGeom>
          <a:noFill/>
          <a:ln>
            <a:noFill/>
          </a:ln>
          <a:effectLst>
            <a:outerShdw blurRad="127000" dist="101600" dir="2700000" algn="ctr" rotWithShape="0">
              <a:srgbClr val="000000">
                <a:alpha val="14117"/>
              </a:srgbClr>
            </a:outerShdw>
          </a:effectLst>
        </p:spPr>
      </p:pic>
      <p:sp>
        <p:nvSpPr>
          <p:cNvPr id="312" name="Google Shape;312;g249995e901f_0_351"/>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3200" b="0" i="0" u="none" strike="noStrike" cap="none">
              <a:solidFill>
                <a:srgbClr val="000000"/>
              </a:solidFill>
              <a:latin typeface="Arial"/>
              <a:ea typeface="Arial"/>
              <a:cs typeface="Arial"/>
              <a:sym typeface="Arial"/>
            </a:endParaRPr>
          </a:p>
        </p:txBody>
      </p:sp>
      <p:sp>
        <p:nvSpPr>
          <p:cNvPr id="313" name="Google Shape;313;g249995e901f_0_351"/>
          <p:cNvSpPr txBox="1"/>
          <p:nvPr/>
        </p:nvSpPr>
        <p:spPr>
          <a:xfrm>
            <a:off x="846345" y="1417362"/>
            <a:ext cx="10671000" cy="633300"/>
          </a:xfrm>
          <a:prstGeom prst="rect">
            <a:avLst/>
          </a:prstGeom>
          <a:noFill/>
          <a:ln>
            <a:noFill/>
          </a:ln>
        </p:spPr>
        <p:txBody>
          <a:bodyPr spcFirstLastPara="1" wrap="square" lIns="91425" tIns="45700" rIns="91425" bIns="45700" anchor="ctr" anchorCtr="0">
            <a:normAutofit/>
          </a:bodyPr>
          <a:lstStyle/>
          <a:p>
            <a:pPr marL="0" marR="0" lvl="0" indent="0" algn="l" rtl="0">
              <a:lnSpc>
                <a:spcPct val="114000"/>
              </a:lnSpc>
              <a:spcBef>
                <a:spcPts val="0"/>
              </a:spcBef>
              <a:spcAft>
                <a:spcPts val="0"/>
              </a:spcAft>
              <a:buClr>
                <a:srgbClr val="262626"/>
              </a:buClr>
              <a:buSzPts val="2400"/>
              <a:buFont typeface="Arial"/>
              <a:buNone/>
            </a:pPr>
            <a:r>
              <a:rPr lang="en-US" sz="2400" b="1" i="1" u="none" strike="noStrike" cap="none">
                <a:solidFill>
                  <a:srgbClr val="262626"/>
                </a:solidFill>
                <a:latin typeface="Montserrat"/>
                <a:ea typeface="Montserrat"/>
                <a:cs typeface="Montserrat"/>
                <a:sym typeface="Montserrat"/>
              </a:rPr>
              <a:t>Hasilkan limbah lebih sedikit</a:t>
            </a:r>
            <a:endParaRPr sz="2400" b="1" i="1" u="none" strike="noStrike" cap="none">
              <a:solidFill>
                <a:srgbClr val="262626"/>
              </a:solidFill>
              <a:latin typeface="Montserrat"/>
              <a:ea typeface="Montserrat"/>
              <a:cs typeface="Montserrat"/>
              <a:sym typeface="Montserrat"/>
            </a:endParaRPr>
          </a:p>
        </p:txBody>
      </p:sp>
      <p:sp>
        <p:nvSpPr>
          <p:cNvPr id="314" name="Google Shape;314;g249995e901f_0_351"/>
          <p:cNvSpPr txBox="1"/>
          <p:nvPr/>
        </p:nvSpPr>
        <p:spPr>
          <a:xfrm>
            <a:off x="951613" y="5620094"/>
            <a:ext cx="609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Montserrat"/>
                <a:ea typeface="Montserrat"/>
                <a:cs typeface="Montserrat"/>
                <a:sym typeface="Montserrat"/>
              </a:rPr>
              <a:t>the E-Recycle app in Jakarta, Indonesia</a:t>
            </a:r>
            <a:endParaRPr sz="1800" b="0" i="0" u="none" strike="noStrike" cap="none">
              <a:solidFill>
                <a:schemeClr val="dk1"/>
              </a:solidFill>
              <a:latin typeface="Nunito"/>
              <a:ea typeface="Nunito"/>
              <a:cs typeface="Nunito"/>
              <a:sym typeface="Nunito"/>
            </a:endParaRPr>
          </a:p>
        </p:txBody>
      </p:sp>
      <p:pic>
        <p:nvPicPr>
          <p:cNvPr id="315" name="Google Shape;315;g249995e901f_0_351" descr="veca scrap selling app - buyer"/>
          <p:cNvPicPr preferRelativeResize="0"/>
          <p:nvPr/>
        </p:nvPicPr>
        <p:blipFill rotWithShape="1">
          <a:blip r:embed="rId4">
            <a:alphaModFix/>
          </a:blip>
          <a:srcRect/>
          <a:stretch/>
        </p:blipFill>
        <p:spPr>
          <a:xfrm>
            <a:off x="6719774" y="2050751"/>
            <a:ext cx="4950657" cy="3305287"/>
          </a:xfrm>
          <a:prstGeom prst="rect">
            <a:avLst/>
          </a:prstGeom>
          <a:noFill/>
          <a:ln>
            <a:noFill/>
          </a:ln>
        </p:spPr>
      </p:pic>
      <p:pic>
        <p:nvPicPr>
          <p:cNvPr id="316" name="Google Shape;316;g249995e901f_0_351" descr="Sefruit-Tutorial-01-1"/>
          <p:cNvPicPr preferRelativeResize="0"/>
          <p:nvPr/>
        </p:nvPicPr>
        <p:blipFill rotWithShape="1">
          <a:blip r:embed="rId5">
            <a:alphaModFix/>
          </a:blip>
          <a:srcRect/>
          <a:stretch/>
        </p:blipFill>
        <p:spPr>
          <a:xfrm>
            <a:off x="632075" y="2137025"/>
            <a:ext cx="5936950" cy="4278525"/>
          </a:xfrm>
          <a:prstGeom prst="rect">
            <a:avLst/>
          </a:prstGeom>
          <a:noFill/>
          <a:ln>
            <a:noFill/>
          </a:ln>
        </p:spPr>
      </p:pic>
      <p:sp>
        <p:nvSpPr>
          <p:cNvPr id="317" name="Google Shape;317;g249995e901f_0_351"/>
          <p:cNvSpPr txBox="1"/>
          <p:nvPr/>
        </p:nvSpPr>
        <p:spPr>
          <a:xfrm>
            <a:off x="6813714" y="5602370"/>
            <a:ext cx="495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sng" strike="noStrike" cap="none">
                <a:solidFill>
                  <a:schemeClr val="dk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Veca</a:t>
            </a:r>
            <a:r>
              <a:rPr lang="en-US" sz="1800" b="0" i="1" u="none" strike="noStrike" cap="none">
                <a:solidFill>
                  <a:schemeClr val="dk1"/>
                </a:solidFill>
                <a:latin typeface="Montserrat"/>
                <a:ea typeface="Montserrat"/>
                <a:cs typeface="Montserrat"/>
                <a:sym typeface="Montserrat"/>
              </a:rPr>
              <a:t> in Ho Chi Minh city, Vietnam </a:t>
            </a:r>
            <a:endParaRPr sz="1800" b="0" i="0" u="none" strike="noStrike" cap="none">
              <a:solidFill>
                <a:schemeClr val="dk1"/>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49995e901f_0_362"/>
          <p:cNvSpPr/>
          <p:nvPr/>
        </p:nvSpPr>
        <p:spPr>
          <a:xfrm>
            <a:off x="0" y="668039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24" name="Google Shape;324;g249995e901f_0_362"/>
          <p:cNvSpPr txBox="1"/>
          <p:nvPr/>
        </p:nvSpPr>
        <p:spPr>
          <a:xfrm>
            <a:off x="748302" y="2254130"/>
            <a:ext cx="4477800" cy="3583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dk1"/>
              </a:buClr>
              <a:buSzPts val="2000"/>
              <a:buFont typeface="Arial"/>
              <a:buChar char="•"/>
            </a:pPr>
            <a:r>
              <a:rPr lang="en-US" sz="2000" b="0" i="0" u="none" strike="noStrike" cap="none" dirty="0" err="1">
                <a:solidFill>
                  <a:schemeClr val="dk1"/>
                </a:solidFill>
                <a:latin typeface="Montserrat"/>
                <a:ea typeface="Montserrat"/>
                <a:cs typeface="Montserrat"/>
                <a:sym typeface="Montserrat"/>
              </a:rPr>
              <a:t>Membeli</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lebih</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hemat</a:t>
            </a:r>
            <a:r>
              <a:rPr lang="en-US" sz="2000" b="0" i="0" u="none" strike="noStrike" cap="none" dirty="0">
                <a:solidFill>
                  <a:schemeClr val="dk1"/>
                </a:solidFill>
                <a:latin typeface="Montserrat"/>
                <a:ea typeface="Montserrat"/>
                <a:cs typeface="Montserrat"/>
                <a:sym typeface="Montserrat"/>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400"/>
              </a:spcBef>
              <a:spcAft>
                <a:spcPts val="0"/>
              </a:spcAft>
              <a:buClr>
                <a:schemeClr val="dk1"/>
              </a:buClr>
              <a:buSzPts val="2000"/>
              <a:buFont typeface="Arial"/>
              <a:buChar char="•"/>
            </a:pPr>
            <a:r>
              <a:rPr lang="en-US" sz="2000" b="0" i="0" u="none" strike="noStrike" cap="none" dirty="0" err="1">
                <a:solidFill>
                  <a:schemeClr val="dk1"/>
                </a:solidFill>
                <a:latin typeface="Montserrat"/>
                <a:ea typeface="Montserrat"/>
                <a:cs typeface="Montserrat"/>
                <a:sym typeface="Montserrat"/>
              </a:rPr>
              <a:t>Membeli</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barang</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lokal</a:t>
            </a:r>
            <a:r>
              <a:rPr lang="en-US" sz="2000" b="0" i="0" u="none" strike="noStrike" cap="none" dirty="0">
                <a:solidFill>
                  <a:schemeClr val="dk1"/>
                </a:solidFill>
                <a:latin typeface="Montserrat"/>
                <a:ea typeface="Montserrat"/>
                <a:cs typeface="Montserrat"/>
                <a:sym typeface="Montserrat"/>
              </a:rPr>
              <a:t> yang </a:t>
            </a:r>
            <a:r>
              <a:rPr lang="en-US" sz="2000" b="0" i="0" u="none" strike="noStrike" cap="none" dirty="0" err="1">
                <a:solidFill>
                  <a:schemeClr val="dk1"/>
                </a:solidFill>
                <a:latin typeface="Montserrat"/>
                <a:ea typeface="Montserrat"/>
                <a:cs typeface="Montserrat"/>
                <a:sym typeface="Montserrat"/>
              </a:rPr>
              <a:t>ramah</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lingkungan</a:t>
            </a:r>
            <a:r>
              <a:rPr lang="en-US" sz="2000" b="0" i="0" u="none" strike="noStrike" cap="none" dirty="0">
                <a:solidFill>
                  <a:schemeClr val="dk1"/>
                </a:solidFill>
                <a:latin typeface="Montserrat"/>
                <a:ea typeface="Montserrat"/>
                <a:cs typeface="Montserrat"/>
                <a:sym typeface="Montserrat"/>
              </a:rPr>
              <a:t> </a:t>
            </a:r>
            <a:endParaRPr sz="2000" b="0" i="0" u="none" strike="noStrike" cap="none" dirty="0">
              <a:solidFill>
                <a:schemeClr val="dk1"/>
              </a:solidFill>
              <a:latin typeface="Montserrat"/>
              <a:ea typeface="Montserrat"/>
              <a:cs typeface="Montserrat"/>
              <a:sym typeface="Montserrat"/>
            </a:endParaRPr>
          </a:p>
          <a:p>
            <a:pPr marL="342900" marR="0" lvl="0" indent="-342900" algn="l" rtl="0">
              <a:lnSpc>
                <a:spcPct val="115000"/>
              </a:lnSpc>
              <a:spcBef>
                <a:spcPts val="400"/>
              </a:spcBef>
              <a:spcAft>
                <a:spcPts val="0"/>
              </a:spcAft>
              <a:buClr>
                <a:schemeClr val="dk1"/>
              </a:buClr>
              <a:buSzPts val="2000"/>
              <a:buFont typeface="Arial"/>
              <a:buChar char="•"/>
            </a:pPr>
            <a:r>
              <a:rPr lang="en-US" sz="2000" b="0" i="0" u="none" strike="noStrike" cap="none" dirty="0" err="1">
                <a:solidFill>
                  <a:schemeClr val="dk1"/>
                </a:solidFill>
                <a:latin typeface="Montserrat"/>
                <a:ea typeface="Montserrat"/>
                <a:cs typeface="Montserrat"/>
                <a:sym typeface="Montserrat"/>
              </a:rPr>
              <a:t>Membeli</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lebih</a:t>
            </a:r>
            <a:r>
              <a:rPr lang="en-US" sz="2000" b="0" i="0" u="none" strike="noStrike" cap="none" dirty="0">
                <a:solidFill>
                  <a:schemeClr val="dk1"/>
                </a:solidFill>
                <a:latin typeface="Montserrat"/>
                <a:ea typeface="Montserrat"/>
                <a:cs typeface="Montserrat"/>
                <a:sym typeface="Montserrat"/>
              </a:rPr>
              <a:t> </a:t>
            </a:r>
            <a:r>
              <a:rPr lang="en-US" sz="2000" b="0" i="0" u="none" strike="noStrike" cap="none" dirty="0" err="1">
                <a:solidFill>
                  <a:schemeClr val="dk1"/>
                </a:solidFill>
                <a:latin typeface="Montserrat"/>
                <a:ea typeface="Montserrat"/>
                <a:cs typeface="Montserrat"/>
                <a:sym typeface="Montserrat"/>
              </a:rPr>
              <a:t>cerdas</a:t>
            </a:r>
            <a:r>
              <a:rPr lang="en-US" sz="2000" b="0" i="0" u="none" strike="noStrike" cap="none" dirty="0">
                <a:solidFill>
                  <a:schemeClr val="dk1"/>
                </a:solidFill>
                <a:latin typeface="Montserrat"/>
                <a:ea typeface="Montserrat"/>
                <a:cs typeface="Montserrat"/>
                <a:sym typeface="Montserrat"/>
              </a:rPr>
              <a:t> :</a:t>
            </a:r>
            <a:endParaRPr sz="1400" b="0" i="0" u="none" strike="noStrike" cap="none" dirty="0">
              <a:solidFill>
                <a:srgbClr val="000000"/>
              </a:solidFill>
              <a:latin typeface="Arial"/>
              <a:ea typeface="Arial"/>
              <a:cs typeface="Arial"/>
              <a:sym typeface="Arial"/>
            </a:endParaRPr>
          </a:p>
          <a:p>
            <a:pPr marL="800100" marR="0" lvl="1" indent="-342900" algn="l" rtl="0">
              <a:lnSpc>
                <a:spcPct val="115000"/>
              </a:lnSpc>
              <a:spcBef>
                <a:spcPts val="400"/>
              </a:spcBef>
              <a:spcAft>
                <a:spcPts val="0"/>
              </a:spcAft>
              <a:buClr>
                <a:schemeClr val="dk1"/>
              </a:buClr>
              <a:buSzPts val="1800"/>
              <a:buFont typeface="Arial"/>
              <a:buChar char="•"/>
            </a:pPr>
            <a:r>
              <a:rPr lang="en-US" sz="1800" b="0" i="1" u="none" strike="noStrike" cap="none" dirty="0" err="1">
                <a:solidFill>
                  <a:schemeClr val="dk1"/>
                </a:solidFill>
                <a:latin typeface="Montserrat"/>
                <a:ea typeface="Montserrat"/>
                <a:cs typeface="Montserrat"/>
                <a:sym typeface="Montserrat"/>
              </a:rPr>
              <a:t>Memilih</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produk</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dengan</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kemasan</a:t>
            </a:r>
            <a:r>
              <a:rPr lang="en-US" sz="1800" b="0" i="1" u="none" strike="noStrike" cap="none" dirty="0">
                <a:solidFill>
                  <a:schemeClr val="dk1"/>
                </a:solidFill>
                <a:latin typeface="Montserrat"/>
                <a:ea typeface="Montserrat"/>
                <a:cs typeface="Montserrat"/>
                <a:sym typeface="Montserrat"/>
              </a:rPr>
              <a:t> yang </a:t>
            </a:r>
            <a:r>
              <a:rPr lang="en-US" sz="1800" b="0" i="1" u="none" strike="noStrike" cap="none" dirty="0" err="1">
                <a:solidFill>
                  <a:schemeClr val="dk1"/>
                </a:solidFill>
                <a:latin typeface="Montserrat"/>
                <a:ea typeface="Montserrat"/>
                <a:cs typeface="Montserrat"/>
                <a:sym typeface="Montserrat"/>
              </a:rPr>
              <a:t>bisa</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daur</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ulang</a:t>
            </a:r>
            <a:r>
              <a:rPr lang="en-US" sz="1800" b="0" i="1" u="none" strike="noStrike" cap="none" dirty="0">
                <a:solidFill>
                  <a:schemeClr val="dk1"/>
                </a:solidFill>
                <a:latin typeface="Montserrat"/>
                <a:ea typeface="Montserrat"/>
                <a:cs typeface="Montserrat"/>
                <a:sym typeface="Montserrat"/>
              </a:rPr>
              <a:t> </a:t>
            </a:r>
            <a:endParaRPr sz="1800" b="0" i="1" u="none" strike="noStrike" cap="none" dirty="0">
              <a:solidFill>
                <a:schemeClr val="dk1"/>
              </a:solidFill>
              <a:latin typeface="Montserrat"/>
              <a:ea typeface="Montserrat"/>
              <a:cs typeface="Montserrat"/>
              <a:sym typeface="Montserrat"/>
            </a:endParaRPr>
          </a:p>
          <a:p>
            <a:pPr marL="800100" marR="0" lvl="1" indent="-342900" algn="l" rtl="0">
              <a:lnSpc>
                <a:spcPct val="115000"/>
              </a:lnSpc>
              <a:spcBef>
                <a:spcPts val="400"/>
              </a:spcBef>
              <a:spcAft>
                <a:spcPts val="0"/>
              </a:spcAft>
              <a:buClr>
                <a:schemeClr val="dk1"/>
              </a:buClr>
              <a:buSzPts val="1800"/>
              <a:buFont typeface="Arial"/>
              <a:buChar char="•"/>
            </a:pPr>
            <a:r>
              <a:rPr lang="en-US" sz="1800" b="0" i="1" u="none" strike="noStrike" cap="none" dirty="0" err="1">
                <a:solidFill>
                  <a:schemeClr val="dk1"/>
                </a:solidFill>
                <a:latin typeface="Montserrat"/>
                <a:ea typeface="Montserrat"/>
                <a:cs typeface="Montserrat"/>
                <a:sym typeface="Montserrat"/>
              </a:rPr>
              <a:t>Memilih</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suplier</a:t>
            </a:r>
            <a:r>
              <a:rPr lang="en-US" sz="1800" b="0" i="1" u="none" strike="noStrike" cap="none" dirty="0">
                <a:solidFill>
                  <a:schemeClr val="dk1"/>
                </a:solidFill>
                <a:latin typeface="Montserrat"/>
                <a:ea typeface="Montserrat"/>
                <a:cs typeface="Montserrat"/>
                <a:sym typeface="Montserrat"/>
              </a:rPr>
              <a:t> yang </a:t>
            </a:r>
            <a:r>
              <a:rPr lang="en-US" sz="1800" b="0" i="1" u="none" strike="noStrike" cap="none" dirty="0" err="1">
                <a:solidFill>
                  <a:schemeClr val="dk1"/>
                </a:solidFill>
                <a:latin typeface="Montserrat"/>
                <a:ea typeface="Montserrat"/>
                <a:cs typeface="Montserrat"/>
                <a:sym typeface="Montserrat"/>
              </a:rPr>
              <a:t>melakukan</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menjalankan</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usaha</a:t>
            </a:r>
            <a:r>
              <a:rPr lang="en-US" sz="1800" b="0" i="1" u="none" strike="noStrike" cap="none" dirty="0">
                <a:solidFill>
                  <a:schemeClr val="dk1"/>
                </a:solidFill>
                <a:latin typeface="Montserrat"/>
                <a:ea typeface="Montserrat"/>
                <a:cs typeface="Montserrat"/>
                <a:sym typeface="Montserrat"/>
              </a:rPr>
              <a:t> </a:t>
            </a:r>
            <a:r>
              <a:rPr lang="en-US" sz="1800" b="0" i="1" u="none" strike="noStrike" cap="none" dirty="0" err="1">
                <a:solidFill>
                  <a:schemeClr val="dk1"/>
                </a:solidFill>
                <a:latin typeface="Montserrat"/>
                <a:ea typeface="Montserrat"/>
                <a:cs typeface="Montserrat"/>
                <a:sym typeface="Montserrat"/>
              </a:rPr>
              <a:t>berkelanjutan</a:t>
            </a:r>
            <a:r>
              <a:rPr lang="en-US" sz="1800" b="0" i="1" u="none" strike="noStrike" cap="none" dirty="0">
                <a:solidFill>
                  <a:schemeClr val="dk1"/>
                </a:solidFill>
                <a:latin typeface="Montserrat"/>
                <a:ea typeface="Montserrat"/>
                <a:cs typeface="Montserrat"/>
                <a:sym typeface="Montserrat"/>
              </a:rPr>
              <a:t> </a:t>
            </a:r>
            <a:endParaRPr sz="1800" b="0" i="1" u="none" strike="noStrike" cap="none" dirty="0">
              <a:solidFill>
                <a:schemeClr val="dk1"/>
              </a:solidFill>
              <a:latin typeface="Montserrat"/>
              <a:ea typeface="Montserrat"/>
              <a:cs typeface="Montserrat"/>
              <a:sym typeface="Montserrat"/>
            </a:endParaRPr>
          </a:p>
        </p:txBody>
      </p:sp>
      <p:pic>
        <p:nvPicPr>
          <p:cNvPr id="325" name="Google Shape;325;g249995e901f_0_362"/>
          <p:cNvPicPr preferRelativeResize="0"/>
          <p:nvPr/>
        </p:nvPicPr>
        <p:blipFill rotWithShape="1">
          <a:blip r:embed="rId3">
            <a:alphaModFix/>
          </a:blip>
          <a:srcRect/>
          <a:stretch/>
        </p:blipFill>
        <p:spPr>
          <a:xfrm>
            <a:off x="5226224" y="4452829"/>
            <a:ext cx="4847635" cy="1956402"/>
          </a:xfrm>
          <a:prstGeom prst="rect">
            <a:avLst/>
          </a:prstGeom>
          <a:noFill/>
          <a:ln>
            <a:noFill/>
          </a:ln>
        </p:spPr>
      </p:pic>
      <p:pic>
        <p:nvPicPr>
          <p:cNvPr id="326" name="Google Shape;326;g249995e901f_0_362"/>
          <p:cNvPicPr preferRelativeResize="0"/>
          <p:nvPr/>
        </p:nvPicPr>
        <p:blipFill rotWithShape="1">
          <a:blip r:embed="rId4">
            <a:alphaModFix/>
          </a:blip>
          <a:srcRect/>
          <a:stretch/>
        </p:blipFill>
        <p:spPr>
          <a:xfrm>
            <a:off x="10073860" y="2911243"/>
            <a:ext cx="1881102" cy="3564919"/>
          </a:xfrm>
          <a:prstGeom prst="rect">
            <a:avLst/>
          </a:prstGeom>
          <a:noFill/>
          <a:ln>
            <a:noFill/>
          </a:ln>
        </p:spPr>
      </p:pic>
      <p:pic>
        <p:nvPicPr>
          <p:cNvPr id="327" name="Google Shape;327;g249995e901f_0_362"/>
          <p:cNvPicPr preferRelativeResize="0"/>
          <p:nvPr/>
        </p:nvPicPr>
        <p:blipFill rotWithShape="1">
          <a:blip r:embed="rId5">
            <a:alphaModFix/>
          </a:blip>
          <a:srcRect/>
          <a:stretch/>
        </p:blipFill>
        <p:spPr>
          <a:xfrm>
            <a:off x="5842914" y="1232392"/>
            <a:ext cx="4268651" cy="3096057"/>
          </a:xfrm>
          <a:prstGeom prst="rect">
            <a:avLst/>
          </a:prstGeom>
          <a:noFill/>
          <a:ln>
            <a:noFill/>
          </a:ln>
        </p:spPr>
      </p:pic>
      <p:sp>
        <p:nvSpPr>
          <p:cNvPr id="328" name="Google Shape;328;g249995e901f_0_362"/>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3200" b="0" i="0" u="none" strike="noStrike" cap="none">
              <a:solidFill>
                <a:srgbClr val="000000"/>
              </a:solidFill>
              <a:latin typeface="Arial"/>
              <a:ea typeface="Arial"/>
              <a:cs typeface="Arial"/>
              <a:sym typeface="Arial"/>
            </a:endParaRPr>
          </a:p>
        </p:txBody>
      </p:sp>
      <p:sp>
        <p:nvSpPr>
          <p:cNvPr id="329" name="Google Shape;329;g249995e901f_0_362"/>
          <p:cNvSpPr txBox="1"/>
          <p:nvPr/>
        </p:nvSpPr>
        <p:spPr>
          <a:xfrm>
            <a:off x="676222" y="1279137"/>
            <a:ext cx="10671000" cy="987900"/>
          </a:xfrm>
          <a:prstGeom prst="rect">
            <a:avLst/>
          </a:prstGeom>
          <a:noFill/>
          <a:ln>
            <a:noFill/>
          </a:ln>
        </p:spPr>
        <p:txBody>
          <a:bodyPr spcFirstLastPara="1" wrap="square" lIns="91425" tIns="45700" rIns="91425" bIns="45700" anchor="ctr" anchorCtr="0">
            <a:normAutofit/>
          </a:bodyPr>
          <a:lstStyle/>
          <a:p>
            <a:pPr marL="0" marR="0" lvl="0" indent="0" algn="l" rtl="0">
              <a:lnSpc>
                <a:spcPct val="114000"/>
              </a:lnSpc>
              <a:spcBef>
                <a:spcPts val="0"/>
              </a:spcBef>
              <a:spcAft>
                <a:spcPts val="0"/>
              </a:spcAft>
              <a:buClr>
                <a:srgbClr val="262626"/>
              </a:buClr>
              <a:buSzPts val="2400"/>
              <a:buFont typeface="Arial"/>
              <a:buNone/>
            </a:pPr>
            <a:r>
              <a:rPr lang="en-US" sz="2400" b="1" i="1" u="none" strike="noStrike" cap="none" dirty="0" err="1">
                <a:solidFill>
                  <a:srgbClr val="262626"/>
                </a:solidFill>
                <a:latin typeface="Montserrat"/>
                <a:ea typeface="Montserrat"/>
                <a:cs typeface="Montserrat"/>
                <a:sym typeface="Montserrat"/>
              </a:rPr>
              <a:t>Belanja</a:t>
            </a:r>
            <a:r>
              <a:rPr lang="en-US" sz="2400" b="1" i="1" u="none" strike="noStrike" cap="none" dirty="0">
                <a:solidFill>
                  <a:srgbClr val="262626"/>
                </a:solidFill>
                <a:latin typeface="Montserrat"/>
                <a:ea typeface="Montserrat"/>
                <a:cs typeface="Montserrat"/>
                <a:sym typeface="Montserrat"/>
              </a:rPr>
              <a:t> </a:t>
            </a:r>
            <a:r>
              <a:rPr lang="en-US" sz="2400" b="1" i="1" u="none" strike="noStrike" cap="none">
                <a:solidFill>
                  <a:srgbClr val="262626"/>
                </a:solidFill>
                <a:latin typeface="Montserrat"/>
                <a:ea typeface="Montserrat"/>
                <a:cs typeface="Montserrat"/>
                <a:sym typeface="Montserrat"/>
              </a:rPr>
              <a:t>cerdas</a:t>
            </a:r>
            <a:endParaRPr sz="1400" b="0" i="0" u="none" strike="noStrike" cap="none" dirty="0">
              <a:solidFill>
                <a:srgbClr val="000000"/>
              </a:solidFill>
              <a:latin typeface="Arial"/>
              <a:ea typeface="Arial"/>
              <a:cs typeface="Arial"/>
              <a:sym typeface="Arial"/>
            </a:endParaRPr>
          </a:p>
        </p:txBody>
      </p:sp>
      <p:sp>
        <p:nvSpPr>
          <p:cNvPr id="330" name="Google Shape;330;g249995e901f_0_362"/>
          <p:cNvSpPr txBox="1"/>
          <p:nvPr/>
        </p:nvSpPr>
        <p:spPr>
          <a:xfrm>
            <a:off x="6493835" y="4877034"/>
            <a:ext cx="6097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030A0"/>
                </a:solidFill>
                <a:latin typeface="Montserrat"/>
                <a:ea typeface="Montserrat"/>
                <a:cs typeface="Montserrat"/>
                <a:sym typeface="Montserrat"/>
              </a:rPr>
              <a:t> Yindii - the food rescue app (Thailand)</a:t>
            </a:r>
            <a:endParaRPr sz="1200" b="0" i="0" u="none" strike="noStrike" cap="none">
              <a:solidFill>
                <a:srgbClr val="7030A0"/>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DDA8">
            <a:alpha val="49019"/>
          </a:srgbClr>
        </a:solidFill>
        <a:effectLst/>
      </p:bgPr>
    </p:bg>
    <p:spTree>
      <p:nvGrpSpPr>
        <p:cNvPr id="1" name="Shape 335"/>
        <p:cNvGrpSpPr/>
        <p:nvPr/>
      </p:nvGrpSpPr>
      <p:grpSpPr>
        <a:xfrm>
          <a:off x="0" y="0"/>
          <a:ext cx="0" cy="0"/>
          <a:chOff x="0" y="0"/>
          <a:chExt cx="0" cy="0"/>
        </a:xfrm>
      </p:grpSpPr>
      <p:pic>
        <p:nvPicPr>
          <p:cNvPr id="336" name="Google Shape;336;g249995e901f_0_388" descr="The Carbon Foodprint of 5 Diets Compared - Shrink That Footprint"/>
          <p:cNvPicPr preferRelativeResize="0"/>
          <p:nvPr/>
        </p:nvPicPr>
        <p:blipFill rotWithShape="1">
          <a:blip r:embed="rId3">
            <a:alphaModFix/>
          </a:blip>
          <a:srcRect/>
          <a:stretch/>
        </p:blipFill>
        <p:spPr>
          <a:xfrm>
            <a:off x="748303" y="2746903"/>
            <a:ext cx="6800333" cy="2644574"/>
          </a:xfrm>
          <a:prstGeom prst="rect">
            <a:avLst/>
          </a:prstGeom>
          <a:noFill/>
          <a:ln>
            <a:noFill/>
          </a:ln>
          <a:effectLst>
            <a:outerShdw blurRad="76200" dist="50800" dir="2700000" algn="ctr" rotWithShape="0">
              <a:srgbClr val="000000">
                <a:alpha val="9019"/>
              </a:srgbClr>
            </a:outerShdw>
          </a:effectLst>
        </p:spPr>
      </p:pic>
      <p:pic>
        <p:nvPicPr>
          <p:cNvPr id="337" name="Google Shape;337;g249995e901f_0_388"/>
          <p:cNvPicPr preferRelativeResize="0"/>
          <p:nvPr/>
        </p:nvPicPr>
        <p:blipFill rotWithShape="1">
          <a:blip r:embed="rId4">
            <a:alphaModFix/>
          </a:blip>
          <a:srcRect/>
          <a:stretch/>
        </p:blipFill>
        <p:spPr>
          <a:xfrm>
            <a:off x="7807569" y="1615393"/>
            <a:ext cx="3538085" cy="4717447"/>
          </a:xfrm>
          <a:prstGeom prst="rect">
            <a:avLst/>
          </a:prstGeom>
          <a:noFill/>
          <a:ln>
            <a:noFill/>
          </a:ln>
          <a:effectLst>
            <a:outerShdw blurRad="76200" dist="50800" dir="2700000" algn="ctr" rotWithShape="0">
              <a:srgbClr val="000000">
                <a:alpha val="9019"/>
              </a:srgbClr>
            </a:outerShdw>
          </a:effectLst>
        </p:spPr>
      </p:pic>
      <p:pic>
        <p:nvPicPr>
          <p:cNvPr id="338" name="Google Shape;338;g249995e901f_0_388"/>
          <p:cNvPicPr preferRelativeResize="0"/>
          <p:nvPr/>
        </p:nvPicPr>
        <p:blipFill rotWithShape="1">
          <a:blip r:embed="rId5">
            <a:alphaModFix/>
          </a:blip>
          <a:srcRect/>
          <a:stretch/>
        </p:blipFill>
        <p:spPr>
          <a:xfrm>
            <a:off x="10884004" y="525161"/>
            <a:ext cx="633389" cy="633389"/>
          </a:xfrm>
          <a:prstGeom prst="rect">
            <a:avLst/>
          </a:prstGeom>
          <a:noFill/>
          <a:ln>
            <a:noFill/>
          </a:ln>
          <a:effectLst>
            <a:outerShdw blurRad="127000" dist="101600" dir="2700000" algn="ctr" rotWithShape="0">
              <a:srgbClr val="000000">
                <a:alpha val="14117"/>
              </a:srgbClr>
            </a:outerShdw>
          </a:effectLst>
        </p:spPr>
      </p:pic>
      <p:sp>
        <p:nvSpPr>
          <p:cNvPr id="339" name="Google Shape;339;g249995e901f_0_388"/>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3200" b="0" i="0" u="none" strike="noStrike" cap="none">
              <a:solidFill>
                <a:srgbClr val="000000"/>
              </a:solidFill>
              <a:latin typeface="Arial"/>
              <a:ea typeface="Arial"/>
              <a:cs typeface="Arial"/>
              <a:sym typeface="Arial"/>
            </a:endParaRPr>
          </a:p>
        </p:txBody>
      </p:sp>
      <p:sp>
        <p:nvSpPr>
          <p:cNvPr id="340" name="Google Shape;340;g249995e901f_0_388"/>
          <p:cNvSpPr txBox="1"/>
          <p:nvPr/>
        </p:nvSpPr>
        <p:spPr>
          <a:xfrm>
            <a:off x="846346" y="1098076"/>
            <a:ext cx="10671000" cy="633300"/>
          </a:xfrm>
          <a:prstGeom prst="rect">
            <a:avLst/>
          </a:prstGeom>
          <a:noFill/>
          <a:ln>
            <a:noFill/>
          </a:ln>
        </p:spPr>
        <p:txBody>
          <a:bodyPr spcFirstLastPara="1" wrap="square" lIns="91425" tIns="45700" rIns="91425" bIns="45700" anchor="ctr" anchorCtr="0">
            <a:normAutofit/>
          </a:bodyPr>
          <a:lstStyle/>
          <a:p>
            <a:pPr marL="0" marR="0" lvl="0" indent="0" algn="l" rtl="0">
              <a:lnSpc>
                <a:spcPct val="114000"/>
              </a:lnSpc>
              <a:spcBef>
                <a:spcPts val="0"/>
              </a:spcBef>
              <a:spcAft>
                <a:spcPts val="0"/>
              </a:spcAft>
              <a:buClr>
                <a:srgbClr val="262626"/>
              </a:buClr>
              <a:buSzPts val="2400"/>
              <a:buFont typeface="Arial"/>
              <a:buNone/>
            </a:pPr>
            <a:r>
              <a:rPr lang="en-US" sz="2400" b="1" i="1" u="none" strike="noStrike" cap="none">
                <a:solidFill>
                  <a:srgbClr val="262626"/>
                </a:solidFill>
                <a:latin typeface="Montserrat"/>
                <a:ea typeface="Montserrat"/>
                <a:cs typeface="Montserrat"/>
                <a:sym typeface="Montserrat"/>
              </a:rPr>
              <a:t>Melibatkan orang lain </a:t>
            </a:r>
            <a:r>
              <a:rPr lang="en-US" sz="2400" b="1" i="1">
                <a:solidFill>
                  <a:srgbClr val="262626"/>
                </a:solidFill>
                <a:latin typeface="Montserrat"/>
                <a:ea typeface="Montserrat"/>
                <a:cs typeface="Montserrat"/>
                <a:sym typeface="Montserrat"/>
              </a:rPr>
              <a:t>untuk terlibat dalam  gerakan Go Green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49995e901f_0_397"/>
          <p:cNvSpPr/>
          <p:nvPr/>
        </p:nvSpPr>
        <p:spPr>
          <a:xfrm>
            <a:off x="6181869" y="1895778"/>
            <a:ext cx="5842200" cy="1008600"/>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Clr>
                <a:srgbClr val="000000"/>
              </a:buClr>
              <a:buSzPts val="2400"/>
              <a:buFont typeface="Arial"/>
              <a:buNone/>
            </a:pPr>
            <a:r>
              <a:rPr lang="en-US" sz="2400" b="1" i="0" u="none" strike="noStrike" cap="none">
                <a:solidFill>
                  <a:srgbClr val="49B265"/>
                </a:solidFill>
                <a:latin typeface="Montserrat"/>
                <a:ea typeface="Montserrat"/>
                <a:cs typeface="Montserrat"/>
                <a:sym typeface="Montserrat"/>
              </a:rPr>
              <a:t>#savethelangur</a:t>
            </a:r>
            <a:endParaRPr sz="2400" b="1" i="0" u="none" strike="noStrike" cap="none">
              <a:solidFill>
                <a:srgbClr val="49B265"/>
              </a:solidFill>
              <a:latin typeface="Montserrat"/>
              <a:ea typeface="Montserrat"/>
              <a:cs typeface="Montserrat"/>
              <a:sym typeface="Montserrat"/>
            </a:endParaRPr>
          </a:p>
          <a:p>
            <a:pPr marL="0" marR="0" lvl="0" indent="0" algn="ctr" rtl="0">
              <a:lnSpc>
                <a:spcPct val="130000"/>
              </a:lnSpc>
              <a:spcBef>
                <a:spcPts val="0"/>
              </a:spcBef>
              <a:spcAft>
                <a:spcPts val="0"/>
              </a:spcAft>
              <a:buClr>
                <a:srgbClr val="000000"/>
              </a:buClr>
              <a:buSzPts val="2400"/>
              <a:buFont typeface="Arial"/>
              <a:buNone/>
            </a:pPr>
            <a:r>
              <a:rPr lang="en-US" sz="2400" b="1" i="0" u="none" strike="noStrike" cap="none">
                <a:solidFill>
                  <a:srgbClr val="49B265"/>
                </a:solidFill>
                <a:latin typeface="Montserrat"/>
                <a:ea typeface="Montserrat"/>
                <a:cs typeface="Montserrat"/>
                <a:sym typeface="Montserrat"/>
              </a:rPr>
              <a:t>#noplasticstraw</a:t>
            </a:r>
            <a:endParaRPr sz="2400" b="0" i="0" u="none" strike="noStrike" cap="none">
              <a:solidFill>
                <a:srgbClr val="49B265"/>
              </a:solidFill>
              <a:latin typeface="Montserrat"/>
              <a:ea typeface="Montserrat"/>
              <a:cs typeface="Montserrat"/>
              <a:sym typeface="Montserrat"/>
            </a:endParaRPr>
          </a:p>
        </p:txBody>
      </p:sp>
      <p:pic>
        <p:nvPicPr>
          <p:cNvPr id="347" name="Google Shape;347;g249995e901f_0_397" descr="Image result for wifi symbol"/>
          <p:cNvPicPr preferRelativeResize="0"/>
          <p:nvPr/>
        </p:nvPicPr>
        <p:blipFill rotWithShape="1">
          <a:blip r:embed="rId3">
            <a:alphaModFix/>
          </a:blip>
          <a:srcRect/>
          <a:stretch/>
        </p:blipFill>
        <p:spPr>
          <a:xfrm>
            <a:off x="10565911" y="1800857"/>
            <a:ext cx="1236248" cy="910445"/>
          </a:xfrm>
          <a:prstGeom prst="rect">
            <a:avLst/>
          </a:prstGeom>
          <a:noFill/>
          <a:ln>
            <a:noFill/>
          </a:ln>
        </p:spPr>
      </p:pic>
      <p:pic>
        <p:nvPicPr>
          <p:cNvPr id="348" name="Google Shape;348;g249995e901f_0_397"/>
          <p:cNvPicPr preferRelativeResize="0"/>
          <p:nvPr/>
        </p:nvPicPr>
        <p:blipFill rotWithShape="1">
          <a:blip r:embed="rId4">
            <a:alphaModFix/>
          </a:blip>
          <a:srcRect/>
          <a:stretch/>
        </p:blipFill>
        <p:spPr>
          <a:xfrm>
            <a:off x="765473" y="2370037"/>
            <a:ext cx="5935541" cy="3903263"/>
          </a:xfrm>
          <a:prstGeom prst="rect">
            <a:avLst/>
          </a:prstGeom>
          <a:noFill/>
          <a:ln>
            <a:noFill/>
          </a:ln>
        </p:spPr>
      </p:pic>
      <p:sp>
        <p:nvSpPr>
          <p:cNvPr id="349" name="Google Shape;349;g249995e901f_0_397"/>
          <p:cNvSpPr txBox="1"/>
          <p:nvPr/>
        </p:nvSpPr>
        <p:spPr>
          <a:xfrm>
            <a:off x="748303" y="520904"/>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3200" b="0" i="0" u="none" strike="noStrike" cap="none">
              <a:solidFill>
                <a:srgbClr val="000000"/>
              </a:solidFill>
              <a:latin typeface="Arial"/>
              <a:ea typeface="Arial"/>
              <a:cs typeface="Arial"/>
              <a:sym typeface="Arial"/>
            </a:endParaRPr>
          </a:p>
        </p:txBody>
      </p:sp>
      <p:sp>
        <p:nvSpPr>
          <p:cNvPr id="350" name="Google Shape;350;g249995e901f_0_397"/>
          <p:cNvSpPr txBox="1"/>
          <p:nvPr/>
        </p:nvSpPr>
        <p:spPr>
          <a:xfrm>
            <a:off x="846345" y="1417362"/>
            <a:ext cx="10671000" cy="633300"/>
          </a:xfrm>
          <a:prstGeom prst="rect">
            <a:avLst/>
          </a:prstGeom>
          <a:noFill/>
          <a:ln>
            <a:noFill/>
          </a:ln>
        </p:spPr>
        <p:txBody>
          <a:bodyPr spcFirstLastPara="1" wrap="square" lIns="91425" tIns="45700" rIns="91425" bIns="45700" anchor="ctr" anchorCtr="0">
            <a:normAutofit/>
          </a:bodyPr>
          <a:lstStyle/>
          <a:p>
            <a:pPr marL="0" marR="0" lvl="0" indent="0" algn="l" rtl="0">
              <a:lnSpc>
                <a:spcPct val="114000"/>
              </a:lnSpc>
              <a:spcBef>
                <a:spcPts val="0"/>
              </a:spcBef>
              <a:spcAft>
                <a:spcPts val="0"/>
              </a:spcAft>
              <a:buClr>
                <a:srgbClr val="262626"/>
              </a:buClr>
              <a:buSzPts val="2400"/>
              <a:buFont typeface="Arial"/>
              <a:buNone/>
            </a:pPr>
            <a:r>
              <a:rPr lang="en-US" sz="2400" b="1" i="1" u="none" strike="noStrike" cap="none">
                <a:solidFill>
                  <a:srgbClr val="262626"/>
                </a:solidFill>
                <a:latin typeface="Montserrat"/>
                <a:ea typeface="Montserrat"/>
                <a:cs typeface="Montserrat"/>
                <a:sym typeface="Montserrat"/>
              </a:rPr>
              <a:t>Melibatkan orang lain dan go green bersama</a:t>
            </a:r>
            <a:endParaRPr sz="1400" b="0" i="0" u="none" strike="noStrike" cap="none">
              <a:solidFill>
                <a:srgbClr val="000000"/>
              </a:solidFill>
              <a:latin typeface="Arial"/>
              <a:ea typeface="Arial"/>
              <a:cs typeface="Arial"/>
              <a:sym typeface="Arial"/>
            </a:endParaRPr>
          </a:p>
        </p:txBody>
      </p:sp>
      <p:sp>
        <p:nvSpPr>
          <p:cNvPr id="351" name="Google Shape;351;g249995e901f_0_397"/>
          <p:cNvSpPr/>
          <p:nvPr/>
        </p:nvSpPr>
        <p:spPr>
          <a:xfrm>
            <a:off x="0" y="663786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352" name="Google Shape;352;g249995e901f_0_397" descr="Map&#10;&#10;Description automatically generated"/>
          <p:cNvPicPr preferRelativeResize="0"/>
          <p:nvPr/>
        </p:nvPicPr>
        <p:blipFill rotWithShape="1">
          <a:blip r:embed="rId5">
            <a:alphaModFix/>
          </a:blip>
          <a:srcRect/>
          <a:stretch/>
        </p:blipFill>
        <p:spPr>
          <a:xfrm>
            <a:off x="748304" y="2178960"/>
            <a:ext cx="5952712" cy="4248226"/>
          </a:xfrm>
          <a:prstGeom prst="rect">
            <a:avLst/>
          </a:prstGeom>
          <a:noFill/>
          <a:ln>
            <a:noFill/>
          </a:ln>
        </p:spPr>
      </p:pic>
      <p:pic>
        <p:nvPicPr>
          <p:cNvPr id="353" name="Google Shape;353;g249995e901f_0_397" descr="Map&#10;&#10;Description automatically generated"/>
          <p:cNvPicPr preferRelativeResize="0"/>
          <p:nvPr/>
        </p:nvPicPr>
        <p:blipFill rotWithShape="1">
          <a:blip r:embed="rId6">
            <a:alphaModFix/>
          </a:blip>
          <a:srcRect/>
          <a:stretch/>
        </p:blipFill>
        <p:spPr>
          <a:xfrm>
            <a:off x="765471" y="2228104"/>
            <a:ext cx="5952711" cy="4293789"/>
          </a:xfrm>
          <a:prstGeom prst="rect">
            <a:avLst/>
          </a:prstGeom>
          <a:noFill/>
          <a:ln>
            <a:noFill/>
          </a:ln>
        </p:spPr>
      </p:pic>
      <p:pic>
        <p:nvPicPr>
          <p:cNvPr id="354" name="Google Shape;354;g249995e901f_0_397" descr="Text, whiteboard&#10;&#10;Description automatically generated"/>
          <p:cNvPicPr preferRelativeResize="0"/>
          <p:nvPr/>
        </p:nvPicPr>
        <p:blipFill rotWithShape="1">
          <a:blip r:embed="rId7">
            <a:alphaModFix/>
          </a:blip>
          <a:srcRect l="-400" t="-7610" r="398" b="7609"/>
          <a:stretch/>
        </p:blipFill>
        <p:spPr>
          <a:xfrm>
            <a:off x="6819817" y="2997407"/>
            <a:ext cx="5204354" cy="31612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53"/>
                                        </p:tgtEl>
                                      </p:cBhvr>
                                    </p:animEffect>
                                    <p:set>
                                      <p:cBhvr>
                                        <p:cTn id="7" dur="1" fill="hold">
                                          <p:stCondLst>
                                            <p:cond delay="500"/>
                                          </p:stCondLst>
                                        </p:cTn>
                                        <p:tgtEl>
                                          <p:spTgt spid="35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52"/>
                                        </p:tgtEl>
                                      </p:cBhvr>
                                    </p:animEffect>
                                    <p:set>
                                      <p:cBhvr>
                                        <p:cTn id="12" dur="1" fill="hold">
                                          <p:stCondLst>
                                            <p:cond delay="500"/>
                                          </p:stCondLst>
                                        </p:cTn>
                                        <p:tgtEl>
                                          <p:spTgt spid="3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49995e901f_0_410"/>
          <p:cNvSpPr/>
          <p:nvPr/>
        </p:nvSpPr>
        <p:spPr>
          <a:xfrm>
            <a:off x="0" y="663786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61" name="Google Shape;361;g249995e901f_0_410"/>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a:t>
            </a:r>
            <a:r>
              <a:rPr lang="en-US" sz="2800" b="1" i="0" u="none" strike="noStrike" cap="none">
                <a:solidFill>
                  <a:srgbClr val="49B265"/>
                </a:solidFill>
                <a:latin typeface="Montserrat"/>
                <a:ea typeface="Montserrat"/>
                <a:cs typeface="Montserrat"/>
                <a:sym typeface="Montserrat"/>
              </a:rPr>
              <a:t>Bagaimana caranya</a:t>
            </a:r>
            <a:r>
              <a:rPr lang="en-US" sz="3200" b="1" i="0" u="none" strike="noStrike" cap="none">
                <a:solidFill>
                  <a:srgbClr val="49B265"/>
                </a:solidFill>
                <a:latin typeface="Montserrat"/>
                <a:ea typeface="Montserrat"/>
                <a:cs typeface="Montserrat"/>
                <a:sym typeface="Montserrat"/>
              </a:rPr>
              <a:t>?</a:t>
            </a:r>
            <a:endParaRPr sz="3200" b="0" i="0" u="none" strike="noStrike" cap="none">
              <a:solidFill>
                <a:srgbClr val="000000"/>
              </a:solidFill>
              <a:latin typeface="Arial"/>
              <a:ea typeface="Arial"/>
              <a:cs typeface="Arial"/>
              <a:sym typeface="Arial"/>
            </a:endParaRPr>
          </a:p>
        </p:txBody>
      </p:sp>
      <p:sp>
        <p:nvSpPr>
          <p:cNvPr id="362" name="Google Shape;362;g249995e901f_0_410"/>
          <p:cNvSpPr txBox="1"/>
          <p:nvPr/>
        </p:nvSpPr>
        <p:spPr>
          <a:xfrm>
            <a:off x="676222" y="1279137"/>
            <a:ext cx="10671000" cy="987900"/>
          </a:xfrm>
          <a:prstGeom prst="rect">
            <a:avLst/>
          </a:prstGeom>
          <a:noFill/>
          <a:ln>
            <a:noFill/>
          </a:ln>
        </p:spPr>
        <p:txBody>
          <a:bodyPr spcFirstLastPara="1" wrap="square" lIns="91425" tIns="45700" rIns="91425" bIns="45700" anchor="ctr" anchorCtr="0">
            <a:normAutofit/>
          </a:bodyPr>
          <a:lstStyle/>
          <a:p>
            <a:pPr marL="0" marR="0" lvl="0" indent="0" algn="l" rtl="0">
              <a:lnSpc>
                <a:spcPct val="114000"/>
              </a:lnSpc>
              <a:spcBef>
                <a:spcPts val="0"/>
              </a:spcBef>
              <a:spcAft>
                <a:spcPts val="0"/>
              </a:spcAft>
              <a:buClr>
                <a:srgbClr val="262626"/>
              </a:buClr>
              <a:buSzPts val="2400"/>
              <a:buFont typeface="Arial"/>
              <a:buNone/>
            </a:pPr>
            <a:r>
              <a:rPr lang="en-US" sz="2400" b="1" i="1" u="none" strike="noStrike" cap="none">
                <a:solidFill>
                  <a:srgbClr val="262626"/>
                </a:solidFill>
                <a:latin typeface="Montserrat"/>
                <a:ea typeface="Montserrat"/>
                <a:cs typeface="Montserrat"/>
                <a:sym typeface="Montserrat"/>
              </a:rPr>
              <a:t>Pengimbangan Karbon (ca</a:t>
            </a:r>
            <a:r>
              <a:rPr lang="en-US" sz="2400" b="1" i="1">
                <a:solidFill>
                  <a:srgbClr val="262626"/>
                </a:solidFill>
                <a:latin typeface="Montserrat"/>
                <a:ea typeface="Montserrat"/>
                <a:cs typeface="Montserrat"/>
                <a:sym typeface="Montserrat"/>
              </a:rPr>
              <a:t>r</a:t>
            </a:r>
            <a:r>
              <a:rPr lang="en-US" sz="2400" b="1" i="1" u="none" strike="noStrike" cap="none">
                <a:solidFill>
                  <a:srgbClr val="262626"/>
                </a:solidFill>
                <a:latin typeface="Montserrat"/>
                <a:ea typeface="Montserrat"/>
                <a:cs typeface="Montserrat"/>
                <a:sym typeface="Montserrat"/>
              </a:rPr>
              <a:t>bon offset)</a:t>
            </a:r>
            <a:endParaRPr sz="1400" b="0" i="0" u="none" strike="noStrike" cap="none">
              <a:solidFill>
                <a:srgbClr val="000000"/>
              </a:solidFill>
              <a:latin typeface="Arial"/>
              <a:ea typeface="Arial"/>
              <a:cs typeface="Arial"/>
              <a:sym typeface="Arial"/>
            </a:endParaRPr>
          </a:p>
        </p:txBody>
      </p:sp>
      <p:sp>
        <p:nvSpPr>
          <p:cNvPr id="363" name="Google Shape;363;g249995e901f_0_410"/>
          <p:cNvSpPr txBox="1"/>
          <p:nvPr/>
        </p:nvSpPr>
        <p:spPr>
          <a:xfrm>
            <a:off x="189625" y="2006850"/>
            <a:ext cx="117567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333333"/>
                </a:solidFill>
                <a:highlight>
                  <a:srgbClr val="FFFFFF"/>
                </a:highlight>
              </a:rPr>
              <a:t>kegiatan mengkompensasi karbon yang dikeluarkan baik oleh individu maupun perusahaan dengan membiayai pihak lain untuk menyerap emisi karbon tersebut. </a:t>
            </a:r>
            <a:endParaRPr sz="2400">
              <a:solidFill>
                <a:srgbClr val="333333"/>
              </a:solidFill>
              <a:highlight>
                <a:srgbClr val="FFFFFF"/>
              </a:highlight>
            </a:endParaRPr>
          </a:p>
          <a:p>
            <a:pPr marL="0" lvl="0" indent="0" algn="l" rtl="0">
              <a:spcBef>
                <a:spcPts val="0"/>
              </a:spcBef>
              <a:spcAft>
                <a:spcPts val="0"/>
              </a:spcAft>
              <a:buNone/>
            </a:pPr>
            <a:endParaRPr sz="2400">
              <a:solidFill>
                <a:srgbClr val="333333"/>
              </a:solidFill>
              <a:highlight>
                <a:srgbClr val="FFFFFF"/>
              </a:highlight>
            </a:endParaRPr>
          </a:p>
          <a:p>
            <a:pPr marL="0" lvl="0" indent="0" algn="l" rtl="0">
              <a:spcBef>
                <a:spcPts val="0"/>
              </a:spcBef>
              <a:spcAft>
                <a:spcPts val="0"/>
              </a:spcAft>
              <a:buNone/>
            </a:pPr>
            <a:r>
              <a:rPr lang="en-US" sz="2400">
                <a:solidFill>
                  <a:srgbClr val="333333"/>
                </a:solidFill>
                <a:highlight>
                  <a:srgbClr val="FFFFFF"/>
                </a:highlight>
              </a:rPr>
              <a:t>Tujuannya adalah untuk menyeimbangkan jejak karbon yang dikeluarkan, sehingga  akan terbentuk suatu keseimbangan</a:t>
            </a:r>
            <a:endParaRPr sz="2400">
              <a:solidFill>
                <a:srgbClr val="333333"/>
              </a:solidFill>
              <a:highlight>
                <a:srgbClr val="FFFFFF"/>
              </a:highlight>
            </a:endParaRPr>
          </a:p>
          <a:p>
            <a:pPr marL="0" lvl="0" indent="0" algn="l" rtl="0">
              <a:spcBef>
                <a:spcPts val="0"/>
              </a:spcBef>
              <a:spcAft>
                <a:spcPts val="0"/>
              </a:spcAft>
              <a:buNone/>
            </a:pPr>
            <a:endParaRPr sz="2400">
              <a:solidFill>
                <a:srgbClr val="333333"/>
              </a:solidFill>
              <a:highlight>
                <a:srgbClr val="FFFFFF"/>
              </a:highlight>
            </a:endParaRPr>
          </a:p>
          <a:p>
            <a:pPr marL="0" lvl="0" indent="0" algn="l" rtl="0">
              <a:lnSpc>
                <a:spcPct val="115000"/>
              </a:lnSpc>
              <a:spcBef>
                <a:spcPts val="0"/>
              </a:spcBef>
              <a:spcAft>
                <a:spcPts val="0"/>
              </a:spcAft>
              <a:buNone/>
            </a:pPr>
            <a:endParaRPr sz="2400">
              <a:solidFill>
                <a:srgbClr val="333333"/>
              </a:solidFill>
              <a:highlight>
                <a:srgbClr val="FFFFFF"/>
              </a:highlight>
            </a:endParaRPr>
          </a:p>
        </p:txBody>
      </p:sp>
      <p:sp>
        <p:nvSpPr>
          <p:cNvPr id="364" name="Google Shape;364;g249995e901f_0_410"/>
          <p:cNvSpPr txBox="1"/>
          <p:nvPr/>
        </p:nvSpPr>
        <p:spPr>
          <a:xfrm>
            <a:off x="165025" y="4021025"/>
            <a:ext cx="11693400" cy="2293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a:solidFill>
                  <a:srgbClr val="0A0909"/>
                </a:solidFill>
                <a:highlight>
                  <a:srgbClr val="FFFFFF"/>
                </a:highlight>
              </a:rPr>
              <a:t>Pengimbangan karbon biasanya terjadi di negara maju disajikan dalam tipe umum sebagai berikut:</a:t>
            </a:r>
            <a:endParaRPr sz="2000">
              <a:solidFill>
                <a:srgbClr val="0A0909"/>
              </a:solidFill>
              <a:highlight>
                <a:srgbClr val="FFFFFF"/>
              </a:highlight>
            </a:endParaRPr>
          </a:p>
          <a:p>
            <a:pPr marL="0" lvl="0" indent="0" algn="l" rtl="0">
              <a:lnSpc>
                <a:spcPct val="115000"/>
              </a:lnSpc>
              <a:spcBef>
                <a:spcPts val="0"/>
              </a:spcBef>
              <a:spcAft>
                <a:spcPts val="0"/>
              </a:spcAft>
              <a:buNone/>
            </a:pPr>
            <a:r>
              <a:rPr lang="en-US" sz="2000">
                <a:solidFill>
                  <a:srgbClr val="0A0909"/>
                </a:solidFill>
                <a:highlight>
                  <a:srgbClr val="FFFFFF"/>
                </a:highlight>
              </a:rPr>
              <a:t>1. Reboisasi</a:t>
            </a:r>
            <a:endParaRPr sz="2000">
              <a:solidFill>
                <a:srgbClr val="0A0909"/>
              </a:solidFill>
              <a:highlight>
                <a:srgbClr val="FFFFFF"/>
              </a:highlight>
            </a:endParaRPr>
          </a:p>
          <a:p>
            <a:pPr marL="0" lvl="0" indent="0" algn="l" rtl="0">
              <a:lnSpc>
                <a:spcPct val="115000"/>
              </a:lnSpc>
              <a:spcBef>
                <a:spcPts val="0"/>
              </a:spcBef>
              <a:spcAft>
                <a:spcPts val="0"/>
              </a:spcAft>
              <a:buNone/>
            </a:pPr>
            <a:r>
              <a:rPr lang="en-US" sz="2000">
                <a:solidFill>
                  <a:srgbClr val="0A0909"/>
                </a:solidFill>
                <a:highlight>
                  <a:srgbClr val="FFFFFF"/>
                </a:highlight>
              </a:rPr>
              <a:t>2. Pengurangan Emisi dari Deforestasi dan Degradasi Hutan (REDD)</a:t>
            </a:r>
            <a:endParaRPr sz="2000">
              <a:solidFill>
                <a:srgbClr val="0A0909"/>
              </a:solidFill>
              <a:highlight>
                <a:srgbClr val="FFFFFF"/>
              </a:highlight>
            </a:endParaRPr>
          </a:p>
          <a:p>
            <a:pPr marL="0" lvl="0" indent="0" algn="l" rtl="0">
              <a:lnSpc>
                <a:spcPct val="115000"/>
              </a:lnSpc>
              <a:spcBef>
                <a:spcPts val="0"/>
              </a:spcBef>
              <a:spcAft>
                <a:spcPts val="0"/>
              </a:spcAft>
              <a:buNone/>
            </a:pPr>
            <a:r>
              <a:rPr lang="en-US" sz="2000">
                <a:solidFill>
                  <a:srgbClr val="0A0909"/>
                </a:solidFill>
                <a:highlight>
                  <a:srgbClr val="FFFFFF"/>
                </a:highlight>
              </a:rPr>
              <a:t>3. Turbin Angin</a:t>
            </a:r>
            <a:endParaRPr sz="2000">
              <a:solidFill>
                <a:srgbClr val="0A0909"/>
              </a:solidFill>
              <a:highlight>
                <a:srgbClr val="FFFFFF"/>
              </a:highlight>
            </a:endParaRPr>
          </a:p>
          <a:p>
            <a:pPr marL="0" lvl="0" indent="0" algn="l" rtl="0">
              <a:lnSpc>
                <a:spcPct val="125000"/>
              </a:lnSpc>
              <a:spcBef>
                <a:spcPts val="0"/>
              </a:spcBef>
              <a:spcAft>
                <a:spcPts val="0"/>
              </a:spcAft>
              <a:buNone/>
            </a:pPr>
            <a:r>
              <a:rPr lang="en-US" sz="2000">
                <a:solidFill>
                  <a:srgbClr val="0A0909"/>
                </a:solidFill>
                <a:highlight>
                  <a:srgbClr val="FFFFFF"/>
                </a:highlight>
              </a:rPr>
              <a:t>4.. Berinvestasi dalam </a:t>
            </a:r>
            <a:r>
              <a:rPr lang="en-US" sz="2000">
                <a:solidFill>
                  <a:srgbClr val="58CF90"/>
                </a:solidFill>
                <a:highlight>
                  <a:srgbClr val="FFFFFF"/>
                </a:highlight>
                <a:uFill>
                  <a:noFill/>
                </a:uFill>
                <a:hlinkClick r:id="rId3">
                  <a:extLst>
                    <a:ext uri="{A12FA001-AC4F-418D-AE19-62706E023703}">
                      <ahyp:hlinkClr xmlns:ahyp="http://schemas.microsoft.com/office/drawing/2018/hyperlinkcolor" val="tx"/>
                    </a:ext>
                  </a:extLst>
                </a:hlinkClick>
              </a:rPr>
              <a:t>energi terbarukan</a:t>
            </a:r>
            <a:endParaRPr sz="2000">
              <a:solidFill>
                <a:srgbClr val="58CF90"/>
              </a:solidFill>
              <a:highlight>
                <a:srgbClr val="FFFFFF"/>
              </a:highlight>
            </a:endParaRPr>
          </a:p>
          <a:p>
            <a:pPr marL="0" lvl="0" indent="0" algn="l" rtl="0">
              <a:lnSpc>
                <a:spcPct val="115000"/>
              </a:lnSpc>
              <a:spcBef>
                <a:spcPts val="0"/>
              </a:spcBef>
              <a:spcAft>
                <a:spcPts val="0"/>
              </a:spcAft>
              <a:buNone/>
            </a:pPr>
            <a:endParaRPr sz="2000">
              <a:solidFill>
                <a:srgbClr val="0A0909"/>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DDA8">
            <a:alpha val="20000"/>
          </a:srgbClr>
        </a:solidFill>
        <a:effectLst/>
      </p:bgPr>
    </p:bg>
    <p:spTree>
      <p:nvGrpSpPr>
        <p:cNvPr id="1" name="Shape 179"/>
        <p:cNvGrpSpPr/>
        <p:nvPr/>
      </p:nvGrpSpPr>
      <p:grpSpPr>
        <a:xfrm>
          <a:off x="0" y="0"/>
          <a:ext cx="0" cy="0"/>
          <a:chOff x="0" y="0"/>
          <a:chExt cx="0" cy="0"/>
        </a:xfrm>
      </p:grpSpPr>
      <p:sp>
        <p:nvSpPr>
          <p:cNvPr id="180" name="Google Shape;180;g249995e901f_0_19"/>
          <p:cNvSpPr txBox="1">
            <a:spLocks noGrp="1"/>
          </p:cNvSpPr>
          <p:nvPr>
            <p:ph type="body" idx="1"/>
          </p:nvPr>
        </p:nvSpPr>
        <p:spPr>
          <a:xfrm>
            <a:off x="218824" y="1498950"/>
            <a:ext cx="5563800" cy="4013100"/>
          </a:xfrm>
          <a:prstGeom prst="rect">
            <a:avLst/>
          </a:prstGeom>
          <a:noFill/>
          <a:ln>
            <a:noFill/>
          </a:ln>
        </p:spPr>
        <p:txBody>
          <a:bodyPr spcFirstLastPara="1" wrap="square" lIns="91425" tIns="45700" rIns="91425" bIns="45700" anchor="ctr" anchorCtr="0">
            <a:normAutofit/>
          </a:bodyPr>
          <a:lstStyle/>
          <a:p>
            <a:pPr marL="342900" lvl="0" indent="-342900" algn="l" rtl="0">
              <a:lnSpc>
                <a:spcPct val="114000"/>
              </a:lnSpc>
              <a:spcBef>
                <a:spcPts val="0"/>
              </a:spcBef>
              <a:spcAft>
                <a:spcPts val="0"/>
              </a:spcAft>
              <a:buClr>
                <a:srgbClr val="262626"/>
              </a:buClr>
              <a:buSzPts val="2000"/>
              <a:buFont typeface="Arial"/>
              <a:buChar char="•"/>
            </a:pPr>
            <a:r>
              <a:rPr lang="en-US">
                <a:latin typeface="Montserrat"/>
                <a:ea typeface="Montserrat"/>
                <a:cs typeface="Montserrat"/>
                <a:sym typeface="Montserrat"/>
              </a:rPr>
              <a:t>Jejak karbon adalah Total emisi gas rumah kaca yang disebabkan secara langsung dan tidak langsung oleh seseorang, organisasi atau produk.</a:t>
            </a:r>
            <a:endParaRPr/>
          </a:p>
          <a:p>
            <a:pPr marL="342900" lvl="0" indent="-342900" algn="l" rtl="0">
              <a:lnSpc>
                <a:spcPct val="114000"/>
              </a:lnSpc>
              <a:spcBef>
                <a:spcPts val="800"/>
              </a:spcBef>
              <a:spcAft>
                <a:spcPts val="0"/>
              </a:spcAft>
              <a:buClr>
                <a:srgbClr val="262626"/>
              </a:buClr>
              <a:buSzPts val="2000"/>
              <a:buFont typeface="Arial"/>
              <a:buChar char="•"/>
            </a:pPr>
            <a:r>
              <a:rPr lang="en-US">
                <a:latin typeface="Montserrat"/>
                <a:ea typeface="Montserrat"/>
                <a:cs typeface="Montserrat"/>
                <a:sym typeface="Montserrat"/>
              </a:rPr>
              <a:t>Satuan pengukurannya tCO</a:t>
            </a:r>
            <a:r>
              <a:rPr lang="en-US" baseline="-25000">
                <a:latin typeface="Montserrat"/>
                <a:ea typeface="Montserrat"/>
                <a:cs typeface="Montserrat"/>
                <a:sym typeface="Montserrat"/>
              </a:rPr>
              <a:t>2</a:t>
            </a:r>
            <a:r>
              <a:rPr lang="en-US">
                <a:latin typeface="Montserrat"/>
                <a:ea typeface="Montserrat"/>
                <a:cs typeface="Montserrat"/>
                <a:sym typeface="Montserrat"/>
              </a:rPr>
              <a:t>e </a:t>
            </a:r>
            <a:endParaRPr/>
          </a:p>
          <a:p>
            <a:pPr marL="342900" lvl="0" indent="-342900" algn="l" rtl="0">
              <a:lnSpc>
                <a:spcPct val="114000"/>
              </a:lnSpc>
              <a:spcBef>
                <a:spcPts val="800"/>
              </a:spcBef>
              <a:spcAft>
                <a:spcPts val="0"/>
              </a:spcAft>
              <a:buClr>
                <a:srgbClr val="262626"/>
              </a:buClr>
              <a:buSzPts val="2000"/>
              <a:buFont typeface="Arial"/>
              <a:buChar char="•"/>
            </a:pPr>
            <a:r>
              <a:rPr lang="en-US">
                <a:latin typeface="Montserrat"/>
                <a:ea typeface="Montserrat"/>
                <a:cs typeface="Montserrat"/>
                <a:sym typeface="Montserrat"/>
              </a:rPr>
              <a:t>Jejak karbon rata – rata global per kapita:</a:t>
            </a:r>
            <a:endParaRPr/>
          </a:p>
          <a:p>
            <a:pPr marL="800100" lvl="1" indent="-342900" algn="l" rtl="0">
              <a:lnSpc>
                <a:spcPct val="114000"/>
              </a:lnSpc>
              <a:spcBef>
                <a:spcPts val="800"/>
              </a:spcBef>
              <a:spcAft>
                <a:spcPts val="0"/>
              </a:spcAft>
              <a:buClr>
                <a:schemeClr val="dk1"/>
              </a:buClr>
              <a:buSzPts val="2000"/>
              <a:buFont typeface="Arial"/>
              <a:buChar char="•"/>
            </a:pPr>
            <a:r>
              <a:rPr lang="en-US">
                <a:solidFill>
                  <a:schemeClr val="dk1"/>
                </a:solidFill>
                <a:latin typeface="Montserrat"/>
                <a:ea typeface="Montserrat"/>
                <a:cs typeface="Montserrat"/>
                <a:sym typeface="Montserrat"/>
              </a:rPr>
              <a:t>Pada tahun 2022:</a:t>
            </a:r>
            <a:r>
              <a:rPr lang="en-US">
                <a:latin typeface="Montserrat"/>
                <a:ea typeface="Montserrat"/>
                <a:cs typeface="Montserrat"/>
                <a:sym typeface="Montserrat"/>
              </a:rPr>
              <a:t> </a:t>
            </a:r>
            <a:r>
              <a:rPr lang="en-US" b="1">
                <a:solidFill>
                  <a:srgbClr val="FF0000"/>
                </a:solidFill>
                <a:latin typeface="Montserrat"/>
                <a:ea typeface="Montserrat"/>
                <a:cs typeface="Montserrat"/>
                <a:sym typeface="Montserrat"/>
              </a:rPr>
              <a:t> 36, 1 G</a:t>
            </a:r>
            <a:r>
              <a:rPr lang="en-US">
                <a:solidFill>
                  <a:schemeClr val="dk1"/>
                </a:solidFill>
                <a:latin typeface="Montserrat"/>
                <a:ea typeface="Montserrat"/>
                <a:cs typeface="Montserrat"/>
                <a:sym typeface="Montserrat"/>
              </a:rPr>
              <a:t>tCO</a:t>
            </a:r>
            <a:r>
              <a:rPr lang="en-US" baseline="-25000">
                <a:solidFill>
                  <a:schemeClr val="dk1"/>
                </a:solidFill>
                <a:latin typeface="Montserrat"/>
                <a:ea typeface="Montserrat"/>
                <a:cs typeface="Montserrat"/>
                <a:sym typeface="Montserrat"/>
              </a:rPr>
              <a:t>2   tonnes (t) of carbon dioxide (CO2) equivalent atau ton (t) setara karbon dioksida (CO2).</a:t>
            </a:r>
            <a:endParaRPr/>
          </a:p>
        </p:txBody>
      </p:sp>
      <p:sp>
        <p:nvSpPr>
          <p:cNvPr id="181" name="Google Shape;181;g249995e901f_0_19"/>
          <p:cNvSpPr/>
          <p:nvPr/>
        </p:nvSpPr>
        <p:spPr>
          <a:xfrm>
            <a:off x="0" y="663786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pic>
        <p:nvPicPr>
          <p:cNvPr id="182" name="Google Shape;182;g249995e901f_0_19" descr="Union of Concerned Scientists - Average Americans Carbon Emissions"/>
          <p:cNvPicPr preferRelativeResize="0"/>
          <p:nvPr/>
        </p:nvPicPr>
        <p:blipFill rotWithShape="1">
          <a:blip r:embed="rId3">
            <a:alphaModFix/>
          </a:blip>
          <a:srcRect/>
          <a:stretch/>
        </p:blipFill>
        <p:spPr>
          <a:xfrm>
            <a:off x="8025909" y="589070"/>
            <a:ext cx="3162576" cy="3530584"/>
          </a:xfrm>
          <a:prstGeom prst="rect">
            <a:avLst/>
          </a:prstGeom>
          <a:noFill/>
          <a:ln>
            <a:noFill/>
          </a:ln>
          <a:effectLst>
            <a:outerShdw blurRad="101600" dist="76200" dir="2700000" algn="ctr" rotWithShape="0">
              <a:srgbClr val="000000">
                <a:alpha val="9019"/>
              </a:srgbClr>
            </a:outerShdw>
          </a:effectLst>
        </p:spPr>
      </p:pic>
      <p:pic>
        <p:nvPicPr>
          <p:cNvPr id="183" name="Google Shape;183;g249995e901f_0_19" descr="Diagram&#10;&#10;Description automatically generated"/>
          <p:cNvPicPr preferRelativeResize="0"/>
          <p:nvPr/>
        </p:nvPicPr>
        <p:blipFill rotWithShape="1">
          <a:blip r:embed="rId4">
            <a:alphaModFix/>
          </a:blip>
          <a:srcRect/>
          <a:stretch/>
        </p:blipFill>
        <p:spPr>
          <a:xfrm>
            <a:off x="5782555" y="569406"/>
            <a:ext cx="2125077" cy="3527101"/>
          </a:xfrm>
          <a:prstGeom prst="rect">
            <a:avLst/>
          </a:prstGeom>
          <a:noFill/>
          <a:ln>
            <a:noFill/>
          </a:ln>
          <a:effectLst>
            <a:outerShdw blurRad="101600" dist="76200" dir="2700000" algn="ctr" rotWithShape="0">
              <a:srgbClr val="000000">
                <a:alpha val="9019"/>
              </a:srgbClr>
            </a:outerShdw>
          </a:effectLst>
        </p:spPr>
      </p:pic>
      <p:pic>
        <p:nvPicPr>
          <p:cNvPr id="184" name="Google Shape;184;g249995e901f_0_19"/>
          <p:cNvPicPr preferRelativeResize="0"/>
          <p:nvPr/>
        </p:nvPicPr>
        <p:blipFill rotWithShape="1">
          <a:blip r:embed="rId5">
            <a:alphaModFix/>
          </a:blip>
          <a:srcRect/>
          <a:stretch/>
        </p:blipFill>
        <p:spPr>
          <a:xfrm>
            <a:off x="5792387" y="527343"/>
            <a:ext cx="5405929" cy="3590271"/>
          </a:xfrm>
          <a:prstGeom prst="rect">
            <a:avLst/>
          </a:prstGeom>
          <a:noFill/>
          <a:ln>
            <a:noFill/>
          </a:ln>
          <a:effectLst>
            <a:outerShdw blurRad="101600" dist="76200" dir="2700000" algn="ctr" rotWithShape="0">
              <a:srgbClr val="000000">
                <a:alpha val="9019"/>
              </a:srgbClr>
            </a:outerShdw>
          </a:effectLst>
        </p:spPr>
      </p:pic>
      <p:pic>
        <p:nvPicPr>
          <p:cNvPr id="185" name="Google Shape;185;g249995e901f_0_19" descr="A graph showing the most viable options for reducing your carbon footprint cover a range of options, from living car-free to installing renewable energy-based heating."/>
          <p:cNvPicPr preferRelativeResize="0"/>
          <p:nvPr/>
        </p:nvPicPr>
        <p:blipFill rotWithShape="1">
          <a:blip r:embed="rId6">
            <a:alphaModFix/>
          </a:blip>
          <a:srcRect/>
          <a:stretch/>
        </p:blipFill>
        <p:spPr>
          <a:xfrm>
            <a:off x="5614219" y="4450466"/>
            <a:ext cx="5919277" cy="13358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49995e901f_0_484"/>
          <p:cNvSpPr/>
          <p:nvPr/>
        </p:nvSpPr>
        <p:spPr>
          <a:xfrm>
            <a:off x="0" y="663786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
        <p:nvSpPr>
          <p:cNvPr id="370" name="Google Shape;370;g249995e901f_0_484"/>
          <p:cNvSpPr txBox="1">
            <a:spLocks noGrp="1"/>
          </p:cNvSpPr>
          <p:nvPr>
            <p:ph type="body" idx="1"/>
          </p:nvPr>
        </p:nvSpPr>
        <p:spPr>
          <a:xfrm>
            <a:off x="760476" y="1354934"/>
            <a:ext cx="10671000" cy="2173200"/>
          </a:xfrm>
          <a:prstGeom prst="rect">
            <a:avLst/>
          </a:prstGeom>
          <a:noFill/>
          <a:ln>
            <a:noFill/>
          </a:ln>
        </p:spPr>
        <p:txBody>
          <a:bodyPr spcFirstLastPara="1" wrap="square" lIns="91425" tIns="45700" rIns="91425" bIns="45700" anchor="ctr" anchorCtr="0">
            <a:normAutofit lnSpcReduction="10000"/>
          </a:bodyPr>
          <a:lstStyle/>
          <a:p>
            <a:pPr marL="236536" lvl="0" indent="-236536" algn="l" rtl="0">
              <a:lnSpc>
                <a:spcPct val="114000"/>
              </a:lnSpc>
              <a:spcBef>
                <a:spcPts val="0"/>
              </a:spcBef>
              <a:spcAft>
                <a:spcPts val="0"/>
              </a:spcAft>
              <a:buClr>
                <a:srgbClr val="76BD57"/>
              </a:buClr>
              <a:buSzPts val="1800"/>
              <a:buFont typeface="Arial"/>
              <a:buChar char="•"/>
            </a:pPr>
            <a:r>
              <a:rPr lang="en-US" sz="1800" b="1">
                <a:solidFill>
                  <a:srgbClr val="76BD57"/>
                </a:solidFill>
                <a:latin typeface="Montserrat"/>
                <a:ea typeface="Montserrat"/>
                <a:cs typeface="Montserrat"/>
                <a:sym typeface="Montserrat"/>
              </a:rPr>
              <a:t>Untuk mengurangi perubahan iklim, kita harus mengurangi emisi GHGs </a:t>
            </a:r>
            <a:endParaRPr/>
          </a:p>
          <a:p>
            <a:pPr marL="236536" lvl="0" indent="-236536" algn="l" rtl="0">
              <a:lnSpc>
                <a:spcPct val="114000"/>
              </a:lnSpc>
              <a:spcBef>
                <a:spcPts val="800"/>
              </a:spcBef>
              <a:spcAft>
                <a:spcPts val="0"/>
              </a:spcAft>
              <a:buClr>
                <a:srgbClr val="76BD57"/>
              </a:buClr>
              <a:buSzPts val="1800"/>
              <a:buFont typeface="Arial"/>
              <a:buChar char="•"/>
            </a:pPr>
            <a:r>
              <a:rPr lang="en-US" sz="1800" b="1">
                <a:solidFill>
                  <a:srgbClr val="76BD57"/>
                </a:solidFill>
                <a:latin typeface="Montserrat"/>
                <a:ea typeface="Montserrat"/>
                <a:cs typeface="Montserrat"/>
                <a:sym typeface="Montserrat"/>
              </a:rPr>
              <a:t>Perjanjian Paris (2015) </a:t>
            </a:r>
            <a:r>
              <a:rPr lang="en-US" sz="1800">
                <a:solidFill>
                  <a:srgbClr val="1F1B11"/>
                </a:solidFill>
                <a:latin typeface="Montserrat"/>
                <a:ea typeface="Montserrat"/>
                <a:cs typeface="Montserrat"/>
                <a:sym typeface="Montserrat"/>
              </a:rPr>
              <a:t>– Respon global untuk mengatasi perubahan iklim: </a:t>
            </a:r>
            <a:endParaRPr sz="1800" b="1">
              <a:solidFill>
                <a:srgbClr val="1F1B11"/>
              </a:solidFill>
              <a:latin typeface="Montserrat"/>
              <a:ea typeface="Montserrat"/>
              <a:cs typeface="Montserrat"/>
              <a:sym typeface="Montserrat"/>
            </a:endParaRPr>
          </a:p>
          <a:p>
            <a:pPr marL="541337" lvl="1" indent="-271462" algn="l" rtl="0">
              <a:lnSpc>
                <a:spcPct val="114000"/>
              </a:lnSpc>
              <a:spcBef>
                <a:spcPts val="800"/>
              </a:spcBef>
              <a:spcAft>
                <a:spcPts val="0"/>
              </a:spcAft>
              <a:buClr>
                <a:srgbClr val="76BD57"/>
              </a:buClr>
              <a:buSzPts val="1800"/>
              <a:buFont typeface="Arial"/>
              <a:buChar char="•"/>
            </a:pPr>
            <a:r>
              <a:rPr lang="en-US" sz="1800" b="1" i="0">
                <a:solidFill>
                  <a:srgbClr val="76BD57"/>
                </a:solidFill>
                <a:latin typeface="Montserrat"/>
                <a:ea typeface="Montserrat"/>
                <a:cs typeface="Montserrat"/>
                <a:sym typeface="Montserrat"/>
              </a:rPr>
              <a:t>Komitmen</a:t>
            </a:r>
            <a:r>
              <a:rPr lang="en-US" sz="1800" b="0" i="0">
                <a:solidFill>
                  <a:srgbClr val="1F1B11"/>
                </a:solidFill>
                <a:latin typeface="Montserrat"/>
                <a:ea typeface="Montserrat"/>
                <a:cs typeface="Montserrat"/>
                <a:sym typeface="Montserrat"/>
              </a:rPr>
              <a:t> dari semua negara untuk </a:t>
            </a:r>
            <a:r>
              <a:rPr lang="en-US" sz="1800" b="1" i="0">
                <a:solidFill>
                  <a:srgbClr val="76BD57"/>
                </a:solidFill>
                <a:latin typeface="Montserrat"/>
                <a:ea typeface="Montserrat"/>
                <a:cs typeface="Montserrat"/>
                <a:sym typeface="Montserrat"/>
              </a:rPr>
              <a:t> mengurangi emisi GHGs </a:t>
            </a:r>
            <a:r>
              <a:rPr lang="en-US" sz="1800" i="0">
                <a:solidFill>
                  <a:srgbClr val="76BD57"/>
                </a:solidFill>
                <a:latin typeface="Montserrat"/>
                <a:ea typeface="Montserrat"/>
                <a:cs typeface="Montserrat"/>
                <a:sym typeface="Montserrat"/>
              </a:rPr>
              <a:t> </a:t>
            </a:r>
            <a:r>
              <a:rPr lang="en-US" sz="1800">
                <a:solidFill>
                  <a:srgbClr val="1F1B11"/>
                </a:solidFill>
                <a:latin typeface="Montserrat"/>
                <a:ea typeface="Montserrat"/>
                <a:cs typeface="Montserrat"/>
                <a:sym typeface="Montserrat"/>
              </a:rPr>
              <a:t>dan</a:t>
            </a:r>
            <a:r>
              <a:rPr lang="en-US" sz="1800" i="0">
                <a:solidFill>
                  <a:srgbClr val="1F1B11"/>
                </a:solidFill>
                <a:latin typeface="Montserrat"/>
                <a:ea typeface="Montserrat"/>
                <a:cs typeface="Montserrat"/>
                <a:sym typeface="Montserrat"/>
              </a:rPr>
              <a:t> bekerja sama untuk beradaptasi dengan dampak perubahan iklim</a:t>
            </a:r>
            <a:endParaRPr sz="1800">
              <a:solidFill>
                <a:srgbClr val="1F1B11"/>
              </a:solidFill>
              <a:latin typeface="Montserrat"/>
              <a:ea typeface="Montserrat"/>
              <a:cs typeface="Montserrat"/>
              <a:sym typeface="Montserrat"/>
            </a:endParaRPr>
          </a:p>
          <a:p>
            <a:pPr marL="541337" lvl="1" indent="-271462" algn="l" rtl="0">
              <a:lnSpc>
                <a:spcPct val="114000"/>
              </a:lnSpc>
              <a:spcBef>
                <a:spcPts val="800"/>
              </a:spcBef>
              <a:spcAft>
                <a:spcPts val="0"/>
              </a:spcAft>
              <a:buClr>
                <a:srgbClr val="76BD57"/>
              </a:buClr>
              <a:buSzPts val="1800"/>
              <a:buFont typeface="Arial"/>
              <a:buChar char="•"/>
            </a:pPr>
            <a:r>
              <a:rPr lang="en-US" sz="1800">
                <a:solidFill>
                  <a:srgbClr val="1F1B11"/>
                </a:solidFill>
                <a:latin typeface="Montserrat"/>
                <a:ea typeface="Montserrat"/>
                <a:cs typeface="Montserrat"/>
                <a:sym typeface="Montserrat"/>
              </a:rPr>
              <a:t>Pemerintah dan perusahaan – perusahaan bisnis (swasta) menetapkan  </a:t>
            </a:r>
            <a:r>
              <a:rPr lang="en-US" sz="1800" b="1">
                <a:solidFill>
                  <a:srgbClr val="76BD57"/>
                </a:solidFill>
                <a:latin typeface="Montserrat"/>
                <a:ea typeface="Montserrat"/>
                <a:cs typeface="Montserrat"/>
                <a:sym typeface="Montserrat"/>
              </a:rPr>
              <a:t>Net zero target </a:t>
            </a:r>
            <a:r>
              <a:rPr lang="en-US" sz="1800">
                <a:solidFill>
                  <a:srgbClr val="1F1B11"/>
                </a:solidFill>
                <a:latin typeface="Montserrat"/>
                <a:ea typeface="Montserrat"/>
                <a:cs typeface="Montserrat"/>
                <a:sym typeface="Montserrat"/>
              </a:rPr>
              <a:t> untuk emisi GHGs pada tahun  </a:t>
            </a:r>
            <a:r>
              <a:rPr lang="en-US" sz="1800" b="1">
                <a:solidFill>
                  <a:srgbClr val="76BD57"/>
                </a:solidFill>
                <a:latin typeface="Montserrat"/>
                <a:ea typeface="Montserrat"/>
                <a:cs typeface="Montserrat"/>
                <a:sym typeface="Montserrat"/>
              </a:rPr>
              <a:t>2050.</a:t>
            </a:r>
            <a:endParaRPr/>
          </a:p>
        </p:txBody>
      </p:sp>
      <p:pic>
        <p:nvPicPr>
          <p:cNvPr id="371" name="Google Shape;371;g249995e901f_0_484" descr="illustration of carbon footprint"/>
          <p:cNvPicPr preferRelativeResize="0"/>
          <p:nvPr/>
        </p:nvPicPr>
        <p:blipFill rotWithShape="1">
          <a:blip r:embed="rId3">
            <a:alphaModFix/>
          </a:blip>
          <a:srcRect/>
          <a:stretch/>
        </p:blipFill>
        <p:spPr>
          <a:xfrm>
            <a:off x="2809147" y="3591195"/>
            <a:ext cx="6573706" cy="2831413"/>
          </a:xfrm>
          <a:prstGeom prst="rect">
            <a:avLst/>
          </a:prstGeom>
          <a:noFill/>
          <a:ln>
            <a:noFill/>
          </a:ln>
        </p:spPr>
      </p:pic>
      <p:sp>
        <p:nvSpPr>
          <p:cNvPr id="372" name="Google Shape;372;g249995e901f_0_484"/>
          <p:cNvSpPr txBox="1"/>
          <p:nvPr/>
        </p:nvSpPr>
        <p:spPr>
          <a:xfrm>
            <a:off x="6802675" y="3630200"/>
            <a:ext cx="2511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Montserrat"/>
                <a:ea typeface="Montserrat"/>
                <a:cs typeface="Montserrat"/>
                <a:sym typeface="Montserrat"/>
              </a:rPr>
              <a:t>“If you can't measure 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0000"/>
                </a:solidFill>
                <a:latin typeface="Montserrat"/>
                <a:ea typeface="Montserrat"/>
                <a:cs typeface="Montserrat"/>
                <a:sym typeface="Montserrat"/>
              </a:rPr>
              <a:t>you can't manage it”</a:t>
            </a:r>
            <a:endParaRPr sz="1400" b="0" i="0" u="none" strike="noStrike" cap="none">
              <a:solidFill>
                <a:srgbClr val="000000"/>
              </a:solidFill>
              <a:latin typeface="Arial"/>
              <a:ea typeface="Arial"/>
              <a:cs typeface="Arial"/>
              <a:sym typeface="Arial"/>
            </a:endParaRPr>
          </a:p>
        </p:txBody>
      </p:sp>
      <p:sp>
        <p:nvSpPr>
          <p:cNvPr id="373" name="Google Shape;373;g249995e901f_0_484"/>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Perubahan Iklim dan GHGs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8DDA8">
            <a:alpha val="20000"/>
          </a:srgbClr>
        </a:solidFill>
        <a:effectLst/>
      </p:bgPr>
    </p:bg>
    <p:spTree>
      <p:nvGrpSpPr>
        <p:cNvPr id="1" name="Shape 377"/>
        <p:cNvGrpSpPr/>
        <p:nvPr/>
      </p:nvGrpSpPr>
      <p:grpSpPr>
        <a:xfrm>
          <a:off x="0" y="0"/>
          <a:ext cx="0" cy="0"/>
          <a:chOff x="0" y="0"/>
          <a:chExt cx="0" cy="0"/>
        </a:xfrm>
      </p:grpSpPr>
      <p:sp>
        <p:nvSpPr>
          <p:cNvPr id="378" name="Google Shape;378;g2536d2d7661_0_0"/>
          <p:cNvSpPr txBox="1">
            <a:spLocks noGrp="1"/>
          </p:cNvSpPr>
          <p:nvPr>
            <p:ph type="body" idx="1"/>
          </p:nvPr>
        </p:nvSpPr>
        <p:spPr>
          <a:xfrm>
            <a:off x="659050" y="2469025"/>
            <a:ext cx="10545300" cy="2103900"/>
          </a:xfrm>
          <a:prstGeom prst="rect">
            <a:avLst/>
          </a:prstGeom>
          <a:noFill/>
          <a:ln>
            <a:noFill/>
          </a:ln>
        </p:spPr>
        <p:txBody>
          <a:bodyPr spcFirstLastPara="1" wrap="square" lIns="91425" tIns="45700" rIns="91425" bIns="45700" anchor="ctr" anchorCtr="0">
            <a:noAutofit/>
          </a:bodyPr>
          <a:lstStyle/>
          <a:p>
            <a:pPr marL="342900" lvl="0" indent="-336550" algn="l" rtl="0">
              <a:lnSpc>
                <a:spcPct val="114000"/>
              </a:lnSpc>
              <a:spcBef>
                <a:spcPts val="0"/>
              </a:spcBef>
              <a:spcAft>
                <a:spcPts val="0"/>
              </a:spcAft>
              <a:buClr>
                <a:schemeClr val="dk1"/>
              </a:buClr>
              <a:buSzPts val="1900"/>
              <a:buFont typeface="Arial"/>
              <a:buChar char="•"/>
            </a:pPr>
            <a:r>
              <a:rPr lang="en-US" sz="1900" b="1">
                <a:solidFill>
                  <a:schemeClr val="dk1"/>
                </a:solidFill>
                <a:latin typeface="Montserrat"/>
                <a:ea typeface="Montserrat"/>
                <a:cs typeface="Montserrat"/>
                <a:sym typeface="Montserrat"/>
              </a:rPr>
              <a:t>Melindungi Lingkungan</a:t>
            </a:r>
            <a:endParaRPr sz="1900" b="1">
              <a:solidFill>
                <a:schemeClr val="dk1"/>
              </a:solidFill>
              <a:latin typeface="Montserrat"/>
              <a:ea typeface="Montserrat"/>
              <a:cs typeface="Montserrat"/>
              <a:sym typeface="Montserrat"/>
            </a:endParaRPr>
          </a:p>
          <a:p>
            <a:pPr marL="457200" lvl="0" indent="0" algn="l" rtl="0">
              <a:lnSpc>
                <a:spcPct val="114000"/>
              </a:lnSpc>
              <a:spcBef>
                <a:spcPts val="0"/>
              </a:spcBef>
              <a:spcAft>
                <a:spcPts val="0"/>
              </a:spcAft>
              <a:buSzPts val="605"/>
              <a:buNone/>
            </a:pPr>
            <a:r>
              <a:rPr lang="en-US" sz="1900" b="1">
                <a:solidFill>
                  <a:schemeClr val="dk1"/>
                </a:solidFill>
                <a:latin typeface="Montserrat"/>
                <a:ea typeface="Montserrat"/>
                <a:cs typeface="Montserrat"/>
                <a:sym typeface="Montserrat"/>
              </a:rPr>
              <a:t>Dengan mengurangi jejak karbon akan melindungi lingkungan dari kerusakan yang menimbulkan bencana </a:t>
            </a:r>
            <a:endParaRPr sz="1900" b="1">
              <a:solidFill>
                <a:schemeClr val="dk1"/>
              </a:solidFill>
              <a:latin typeface="Montserrat"/>
              <a:ea typeface="Montserrat"/>
              <a:cs typeface="Montserrat"/>
              <a:sym typeface="Montserrat"/>
            </a:endParaRPr>
          </a:p>
          <a:p>
            <a:pPr marL="342900" lvl="0" indent="-336550" algn="l" rtl="0">
              <a:lnSpc>
                <a:spcPct val="114000"/>
              </a:lnSpc>
              <a:spcBef>
                <a:spcPts val="800"/>
              </a:spcBef>
              <a:spcAft>
                <a:spcPts val="0"/>
              </a:spcAft>
              <a:buClr>
                <a:schemeClr val="dk1"/>
              </a:buClr>
              <a:buSzPts val="1900"/>
              <a:buFont typeface="Arial"/>
              <a:buChar char="•"/>
            </a:pPr>
            <a:r>
              <a:rPr lang="en-US" sz="1900" b="1">
                <a:solidFill>
                  <a:schemeClr val="dk1"/>
                </a:solidFill>
                <a:latin typeface="Montserrat"/>
                <a:ea typeface="Montserrat"/>
                <a:cs typeface="Montserrat"/>
                <a:sym typeface="Montserrat"/>
              </a:rPr>
              <a:t>Menghemat uang </a:t>
            </a:r>
            <a:endParaRPr sz="1900" b="1">
              <a:solidFill>
                <a:schemeClr val="dk1"/>
              </a:solidFill>
              <a:latin typeface="Montserrat"/>
              <a:ea typeface="Montserrat"/>
              <a:cs typeface="Montserrat"/>
              <a:sym typeface="Montserrat"/>
            </a:endParaRPr>
          </a:p>
          <a:p>
            <a:pPr marL="400050" lvl="0" indent="0" algn="l" rtl="0">
              <a:lnSpc>
                <a:spcPct val="114000"/>
              </a:lnSpc>
              <a:spcBef>
                <a:spcPts val="800"/>
              </a:spcBef>
              <a:spcAft>
                <a:spcPts val="0"/>
              </a:spcAft>
              <a:buSzPts val="2000"/>
              <a:buNone/>
            </a:pPr>
            <a:r>
              <a:rPr lang="en-US" sz="1900" b="1">
                <a:solidFill>
                  <a:schemeClr val="dk1"/>
                </a:solidFill>
                <a:latin typeface="Montserrat"/>
                <a:ea typeface="Montserrat"/>
                <a:cs typeface="Montserrat"/>
                <a:sym typeface="Montserrat"/>
              </a:rPr>
              <a:t>Setiap barang yang diproduksi menimbulkan jejak karbon, semakin banyak barang yang dibeli semakin banyak jejak karbpn yang ditimbulkan, dengan mengatur pengeluaran dan pembelian barang-barang akan menghemat pengeluaran  </a:t>
            </a:r>
            <a:endParaRPr sz="1900" b="1">
              <a:solidFill>
                <a:schemeClr val="dk1"/>
              </a:solidFill>
              <a:latin typeface="Montserrat"/>
              <a:ea typeface="Montserrat"/>
              <a:cs typeface="Montserrat"/>
              <a:sym typeface="Montserrat"/>
            </a:endParaRPr>
          </a:p>
          <a:p>
            <a:pPr marL="342900" lvl="0" indent="-336550" algn="l" rtl="0">
              <a:lnSpc>
                <a:spcPct val="114000"/>
              </a:lnSpc>
              <a:spcBef>
                <a:spcPts val="800"/>
              </a:spcBef>
              <a:spcAft>
                <a:spcPts val="0"/>
              </a:spcAft>
              <a:buClr>
                <a:schemeClr val="dk1"/>
              </a:buClr>
              <a:buSzPts val="1900"/>
              <a:buFont typeface="Arial"/>
              <a:buChar char="•"/>
            </a:pPr>
            <a:r>
              <a:rPr lang="en-US" sz="1900" b="1">
                <a:solidFill>
                  <a:schemeClr val="dk1"/>
                </a:solidFill>
                <a:latin typeface="Montserrat"/>
                <a:ea typeface="Montserrat"/>
                <a:cs typeface="Montserrat"/>
                <a:sym typeface="Montserrat"/>
              </a:rPr>
              <a:t>Melindungi kesehatan</a:t>
            </a:r>
            <a:endParaRPr sz="1900" b="1">
              <a:solidFill>
                <a:schemeClr val="dk1"/>
              </a:solidFill>
              <a:latin typeface="Montserrat"/>
              <a:ea typeface="Montserrat"/>
              <a:cs typeface="Montserrat"/>
              <a:sym typeface="Montserrat"/>
            </a:endParaRPr>
          </a:p>
          <a:p>
            <a:pPr marL="457200" lvl="0" indent="0" algn="l" rtl="0">
              <a:lnSpc>
                <a:spcPct val="114000"/>
              </a:lnSpc>
              <a:spcBef>
                <a:spcPts val="800"/>
              </a:spcBef>
              <a:spcAft>
                <a:spcPts val="0"/>
              </a:spcAft>
              <a:buSzPts val="2000"/>
              <a:buNone/>
            </a:pPr>
            <a:r>
              <a:rPr lang="en-US" sz="1900" b="1">
                <a:solidFill>
                  <a:schemeClr val="dk1"/>
                </a:solidFill>
                <a:latin typeface="Montserrat"/>
                <a:ea typeface="Montserrat"/>
                <a:cs typeface="Montserrat"/>
                <a:sym typeface="Montserrat"/>
              </a:rPr>
              <a:t>Mengurangi jejak karbon dapat mencegah kerusakan lingkungan yang berdampak pada kesehatan</a:t>
            </a:r>
            <a:endParaRPr sz="1900" b="1">
              <a:solidFill>
                <a:schemeClr val="dk1"/>
              </a:solidFill>
              <a:latin typeface="Montserrat"/>
              <a:ea typeface="Montserrat"/>
              <a:cs typeface="Montserrat"/>
              <a:sym typeface="Montserrat"/>
            </a:endParaRPr>
          </a:p>
          <a:p>
            <a:pPr marL="342900" lvl="0" indent="-336550" algn="l" rtl="0">
              <a:lnSpc>
                <a:spcPct val="114000"/>
              </a:lnSpc>
              <a:spcBef>
                <a:spcPts val="800"/>
              </a:spcBef>
              <a:spcAft>
                <a:spcPts val="0"/>
              </a:spcAft>
              <a:buClr>
                <a:schemeClr val="dk1"/>
              </a:buClr>
              <a:buSzPts val="1900"/>
              <a:buFont typeface="Arial"/>
              <a:buChar char="•"/>
            </a:pPr>
            <a:r>
              <a:rPr lang="en-US" sz="1900" b="1">
                <a:solidFill>
                  <a:schemeClr val="dk1"/>
                </a:solidFill>
                <a:latin typeface="Montserrat"/>
                <a:ea typeface="Montserrat"/>
                <a:cs typeface="Montserrat"/>
                <a:sym typeface="Montserrat"/>
              </a:rPr>
              <a:t>Meningkatkan daya saing</a:t>
            </a:r>
            <a:endParaRPr sz="1900" b="1">
              <a:solidFill>
                <a:schemeClr val="dk1"/>
              </a:solidFill>
              <a:latin typeface="Montserrat"/>
              <a:ea typeface="Montserrat"/>
              <a:cs typeface="Montserrat"/>
              <a:sym typeface="Montserrat"/>
            </a:endParaRPr>
          </a:p>
          <a:p>
            <a:pPr marL="457200" lvl="0" indent="0" algn="l" rtl="0">
              <a:lnSpc>
                <a:spcPct val="114000"/>
              </a:lnSpc>
              <a:spcBef>
                <a:spcPts val="800"/>
              </a:spcBef>
              <a:spcAft>
                <a:spcPts val="0"/>
              </a:spcAft>
              <a:buSzPts val="2000"/>
              <a:buNone/>
            </a:pPr>
            <a:r>
              <a:rPr lang="en-US" sz="1900" b="1">
                <a:solidFill>
                  <a:schemeClr val="dk1"/>
                </a:solidFill>
                <a:latin typeface="Montserrat"/>
                <a:ea typeface="Montserrat"/>
                <a:cs typeface="Montserrat"/>
                <a:sym typeface="Montserrat"/>
              </a:rPr>
              <a:t>Dengan mengurangi jejak karbon, ada nilai dalam produk yang dihasilkan yang membuat daya saing produk kita meningkat</a:t>
            </a:r>
            <a:br>
              <a:rPr lang="en-US" sz="1900" b="1">
                <a:solidFill>
                  <a:schemeClr val="dk1"/>
                </a:solidFill>
                <a:latin typeface="Montserrat"/>
                <a:ea typeface="Montserrat"/>
                <a:cs typeface="Montserrat"/>
                <a:sym typeface="Montserrat"/>
              </a:rPr>
            </a:br>
            <a:endParaRPr sz="1900" b="1">
              <a:solidFill>
                <a:schemeClr val="dk1"/>
              </a:solidFill>
              <a:latin typeface="Montserrat"/>
              <a:ea typeface="Montserrat"/>
              <a:cs typeface="Montserrat"/>
              <a:sym typeface="Montserrat"/>
            </a:endParaRPr>
          </a:p>
        </p:txBody>
      </p:sp>
      <p:sp>
        <p:nvSpPr>
          <p:cNvPr id="379" name="Google Shape;379;g2536d2d7661_0_0"/>
          <p:cNvSpPr txBox="1"/>
          <p:nvPr/>
        </p:nvSpPr>
        <p:spPr>
          <a:xfrm>
            <a:off x="0" y="106875"/>
            <a:ext cx="121920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Mengurangi jejak karbon: Kenapa harus dilakukan?</a:t>
            </a:r>
            <a:endParaRPr sz="1400" b="0" i="0" u="none" strike="noStrike" cap="none">
              <a:solidFill>
                <a:srgbClr val="000000"/>
              </a:solidFill>
              <a:latin typeface="Arial"/>
              <a:ea typeface="Arial"/>
              <a:cs typeface="Arial"/>
              <a:sym typeface="Arial"/>
            </a:endParaRPr>
          </a:p>
        </p:txBody>
      </p:sp>
      <p:sp>
        <p:nvSpPr>
          <p:cNvPr id="380" name="Google Shape;380;g2536d2d7661_0_0"/>
          <p:cNvSpPr/>
          <p:nvPr/>
        </p:nvSpPr>
        <p:spPr>
          <a:xfrm>
            <a:off x="0" y="663786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4cb1301c1e_0_53"/>
          <p:cNvSpPr txBox="1">
            <a:spLocks noGrp="1"/>
          </p:cNvSpPr>
          <p:nvPr>
            <p:ph type="body" idx="1"/>
          </p:nvPr>
        </p:nvSpPr>
        <p:spPr>
          <a:xfrm>
            <a:off x="748298" y="1496650"/>
            <a:ext cx="9725700" cy="4295400"/>
          </a:xfrm>
          <a:prstGeom prst="rect">
            <a:avLst/>
          </a:prstGeom>
          <a:noFill/>
          <a:ln>
            <a:noFill/>
          </a:ln>
        </p:spPr>
        <p:txBody>
          <a:bodyPr spcFirstLastPara="1" wrap="square" lIns="91425" tIns="45700" rIns="91425" bIns="45700" anchor="ctr" anchorCtr="0">
            <a:normAutofit/>
          </a:bodyPr>
          <a:lstStyle/>
          <a:p>
            <a:pPr marL="342900" lvl="0" indent="-342900" algn="l" rtl="0">
              <a:lnSpc>
                <a:spcPct val="114000"/>
              </a:lnSpc>
              <a:spcBef>
                <a:spcPts val="0"/>
              </a:spcBef>
              <a:spcAft>
                <a:spcPts val="0"/>
              </a:spcAft>
              <a:buClr>
                <a:srgbClr val="76BD57"/>
              </a:buClr>
              <a:buSzPts val="2353"/>
              <a:buFont typeface="Arial"/>
              <a:buChar char="•"/>
            </a:pPr>
            <a:r>
              <a:rPr lang="en-US" b="1">
                <a:solidFill>
                  <a:srgbClr val="76BD57"/>
                </a:solidFill>
                <a:latin typeface="Montserrat"/>
                <a:ea typeface="Montserrat"/>
                <a:cs typeface="Montserrat"/>
                <a:sym typeface="Montserrat"/>
              </a:rPr>
              <a:t>Kurangnya Sumberdaya:</a:t>
            </a:r>
            <a:r>
              <a:rPr lang="en-US">
                <a:solidFill>
                  <a:srgbClr val="76BD57"/>
                </a:solidFill>
                <a:latin typeface="Montserrat"/>
                <a:ea typeface="Montserrat"/>
                <a:cs typeface="Montserrat"/>
                <a:sym typeface="Montserrat"/>
              </a:rPr>
              <a:t> </a:t>
            </a:r>
            <a:r>
              <a:rPr lang="en-US">
                <a:latin typeface="Montserrat"/>
                <a:ea typeface="Montserrat"/>
                <a:cs typeface="Montserrat"/>
                <a:sym typeface="Montserrat"/>
              </a:rPr>
              <a:t>mulai dari yang kecil dan fokus pada strategi berbiaya rendah dan berdampak tinggi.</a:t>
            </a:r>
            <a:endParaRPr/>
          </a:p>
          <a:p>
            <a:pPr marL="342900" lvl="0" indent="-342900" algn="l" rtl="0">
              <a:lnSpc>
                <a:spcPct val="114000"/>
              </a:lnSpc>
              <a:spcBef>
                <a:spcPts val="800"/>
              </a:spcBef>
              <a:spcAft>
                <a:spcPts val="0"/>
              </a:spcAft>
              <a:buClr>
                <a:srgbClr val="76BD57"/>
              </a:buClr>
              <a:buSzPts val="2353"/>
              <a:buFont typeface="Arial"/>
              <a:buChar char="•"/>
            </a:pPr>
            <a:r>
              <a:rPr lang="en-US" b="1">
                <a:solidFill>
                  <a:srgbClr val="76BD57"/>
                </a:solidFill>
                <a:latin typeface="Montserrat"/>
                <a:ea typeface="Montserrat"/>
                <a:cs typeface="Montserrat"/>
                <a:sym typeface="Montserrat"/>
              </a:rPr>
              <a:t>Kurangnya Keahlian:</a:t>
            </a:r>
            <a:r>
              <a:rPr lang="en-US">
                <a:solidFill>
                  <a:srgbClr val="76BD57"/>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Bekerja dengan para ahli, menghadiri lokakarya atau pelatihan, go digital, dan membangun networking/jaringan</a:t>
            </a:r>
            <a:endParaRPr>
              <a:solidFill>
                <a:schemeClr val="dk1"/>
              </a:solidFill>
            </a:endParaRPr>
          </a:p>
          <a:p>
            <a:pPr marL="342900" lvl="0" indent="-342900" algn="l" rtl="0">
              <a:lnSpc>
                <a:spcPct val="114000"/>
              </a:lnSpc>
              <a:spcBef>
                <a:spcPts val="800"/>
              </a:spcBef>
              <a:spcAft>
                <a:spcPts val="0"/>
              </a:spcAft>
              <a:buClr>
                <a:srgbClr val="76BD57"/>
              </a:buClr>
              <a:buSzPts val="2353"/>
              <a:buFont typeface="Arial"/>
              <a:buChar char="•"/>
            </a:pPr>
            <a:r>
              <a:rPr lang="en-US" b="1">
                <a:solidFill>
                  <a:srgbClr val="76BD57"/>
                </a:solidFill>
                <a:latin typeface="Montserrat"/>
                <a:ea typeface="Montserrat"/>
                <a:cs typeface="Montserrat"/>
                <a:sym typeface="Montserrat"/>
              </a:rPr>
              <a:t>Resistensi terhadap perubahan: H</a:t>
            </a:r>
            <a:r>
              <a:rPr lang="en-US">
                <a:latin typeface="Montserrat"/>
                <a:ea typeface="Montserrat"/>
                <a:cs typeface="Montserrat"/>
                <a:sym typeface="Montserrat"/>
              </a:rPr>
              <a:t>al ini harus dilakukan dengan cara melibatkan karyawan, membangun tim dan kominkasi regular.</a:t>
            </a:r>
            <a:endParaRPr/>
          </a:p>
          <a:p>
            <a:pPr marL="342900" lvl="0" indent="-342900" algn="l" rtl="0">
              <a:lnSpc>
                <a:spcPct val="114000"/>
              </a:lnSpc>
              <a:spcBef>
                <a:spcPts val="800"/>
              </a:spcBef>
              <a:spcAft>
                <a:spcPts val="0"/>
              </a:spcAft>
              <a:buClr>
                <a:srgbClr val="76BD57"/>
              </a:buClr>
              <a:buSzPts val="2353"/>
              <a:buFont typeface="Arial"/>
              <a:buChar char="•"/>
            </a:pPr>
            <a:r>
              <a:rPr lang="en-US" b="1">
                <a:solidFill>
                  <a:srgbClr val="76BD57"/>
                </a:solidFill>
                <a:latin typeface="Montserrat"/>
                <a:ea typeface="Montserrat"/>
                <a:cs typeface="Montserrat"/>
                <a:sym typeface="Montserrat"/>
              </a:rPr>
              <a:t>Aturan Pemerintah Yang Tidak Memadai:</a:t>
            </a:r>
            <a:r>
              <a:rPr lang="en-US">
                <a:solidFill>
                  <a:srgbClr val="76BD57"/>
                </a:solidFill>
                <a:latin typeface="Montserrat"/>
                <a:ea typeface="Montserrat"/>
                <a:cs typeface="Montserrat"/>
                <a:sym typeface="Montserrat"/>
              </a:rPr>
              <a:t> </a:t>
            </a:r>
            <a:r>
              <a:rPr lang="en-US">
                <a:solidFill>
                  <a:schemeClr val="dk1"/>
                </a:solidFill>
                <a:latin typeface="Montserrat"/>
                <a:ea typeface="Montserrat"/>
                <a:cs typeface="Montserrat"/>
                <a:sym typeface="Montserrat"/>
              </a:rPr>
              <a:t>membangun jaringan strategis untuk melakukan advokasi bersama jaringan.</a:t>
            </a:r>
            <a:r>
              <a:rPr lang="en-US">
                <a:latin typeface="Montserrat"/>
                <a:ea typeface="Montserrat"/>
                <a:cs typeface="Montserrat"/>
                <a:sym typeface="Montserrat"/>
              </a:rPr>
              <a:t> </a:t>
            </a:r>
            <a:endParaRPr/>
          </a:p>
        </p:txBody>
      </p:sp>
      <p:sp>
        <p:nvSpPr>
          <p:cNvPr id="386" name="Google Shape;386;g24cb1301c1e_0_53"/>
          <p:cNvSpPr/>
          <p:nvPr/>
        </p:nvSpPr>
        <p:spPr>
          <a:xfrm>
            <a:off x="0" y="663786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Nunito"/>
              <a:ea typeface="Nunito"/>
              <a:cs typeface="Nunito"/>
              <a:sym typeface="Nunito"/>
            </a:endParaRPr>
          </a:p>
        </p:txBody>
      </p:sp>
      <p:sp>
        <p:nvSpPr>
          <p:cNvPr id="387" name="Google Shape;387;g24cb1301c1e_0_53"/>
          <p:cNvSpPr txBox="1"/>
          <p:nvPr/>
        </p:nvSpPr>
        <p:spPr>
          <a:xfrm>
            <a:off x="748303" y="584699"/>
            <a:ext cx="10666800" cy="513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49B265"/>
              </a:buClr>
              <a:buSzPts val="3200"/>
              <a:buFont typeface="Montserrat"/>
              <a:buNone/>
            </a:pPr>
            <a:r>
              <a:rPr lang="en-US" sz="3200" b="1" i="0" u="none" strike="noStrike" cap="none">
                <a:solidFill>
                  <a:srgbClr val="49B265"/>
                </a:solidFill>
                <a:latin typeface="Montserrat"/>
                <a:ea typeface="Montserrat"/>
                <a:cs typeface="Montserrat"/>
                <a:sym typeface="Montserrat"/>
              </a:rPr>
              <a:t>Mengatasi Tantangan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8DDA8"/>
        </a:solidFill>
        <a:effectLst/>
      </p:bgPr>
    </p:bg>
    <p:spTree>
      <p:nvGrpSpPr>
        <p:cNvPr id="1" name="Shape 392"/>
        <p:cNvGrpSpPr/>
        <p:nvPr/>
      </p:nvGrpSpPr>
      <p:grpSpPr>
        <a:xfrm>
          <a:off x="0" y="0"/>
          <a:ext cx="0" cy="0"/>
          <a:chOff x="0" y="0"/>
          <a:chExt cx="0" cy="0"/>
        </a:xfrm>
      </p:grpSpPr>
      <p:pic>
        <p:nvPicPr>
          <p:cNvPr id="393" name="Google Shape;393;g249995e901f_0_455"/>
          <p:cNvPicPr preferRelativeResize="0"/>
          <p:nvPr/>
        </p:nvPicPr>
        <p:blipFill rotWithShape="1">
          <a:blip r:embed="rId3">
            <a:alphaModFix/>
          </a:blip>
          <a:srcRect l="-20772" b="1468"/>
          <a:stretch/>
        </p:blipFill>
        <p:spPr>
          <a:xfrm>
            <a:off x="6705598" y="1100951"/>
            <a:ext cx="5714963" cy="4423410"/>
          </a:xfrm>
          <a:custGeom>
            <a:avLst/>
            <a:gdLst/>
            <a:ahLst/>
            <a:cxnLst/>
            <a:rect l="l" t="t" r="r" b="b"/>
            <a:pathLst>
              <a:path w="8860407" h="6858000" extrusionOk="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a:noFill/>
          <a:ln>
            <a:noFill/>
          </a:ln>
          <a:effectLst>
            <a:outerShdw blurRad="101600" dist="76200" dir="2700000" algn="ctr" rotWithShape="0">
              <a:srgbClr val="000000">
                <a:alpha val="14117"/>
              </a:srgbClr>
            </a:outerShdw>
          </a:effectLst>
        </p:spPr>
      </p:pic>
      <p:sp>
        <p:nvSpPr>
          <p:cNvPr id="394" name="Google Shape;394;g249995e901f_0_455"/>
          <p:cNvSpPr txBox="1">
            <a:spLocks noGrp="1"/>
          </p:cNvSpPr>
          <p:nvPr>
            <p:ph type="title"/>
          </p:nvPr>
        </p:nvSpPr>
        <p:spPr>
          <a:xfrm>
            <a:off x="374075" y="3311375"/>
            <a:ext cx="8453700" cy="1631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9B265"/>
              </a:buClr>
              <a:buSzPts val="4500"/>
              <a:buFont typeface="Montserrat"/>
              <a:buNone/>
            </a:pPr>
            <a:r>
              <a:rPr lang="en-US" sz="3500" b="1" i="1">
                <a:solidFill>
                  <a:srgbClr val="49B265"/>
                </a:solidFill>
                <a:latin typeface="Montserrat"/>
                <a:ea typeface="Montserrat"/>
                <a:cs typeface="Montserrat"/>
                <a:sym typeface="Montserrat"/>
              </a:rPr>
              <a:t>RENCANA TINDAK LANJUT </a:t>
            </a:r>
            <a:endParaRPr sz="3500" b="1" i="1">
              <a:solidFill>
                <a:srgbClr val="49B265"/>
              </a:solidFill>
              <a:latin typeface="Montserrat"/>
              <a:ea typeface="Montserrat"/>
              <a:cs typeface="Montserrat"/>
              <a:sym typeface="Montserrat"/>
            </a:endParaRPr>
          </a:p>
          <a:p>
            <a:pPr marL="0" lvl="0" indent="0" algn="l" rtl="0">
              <a:lnSpc>
                <a:spcPct val="90000"/>
              </a:lnSpc>
              <a:spcBef>
                <a:spcPts val="0"/>
              </a:spcBef>
              <a:spcAft>
                <a:spcPts val="0"/>
              </a:spcAft>
              <a:buClr>
                <a:srgbClr val="49B265"/>
              </a:buClr>
              <a:buSzPts val="4500"/>
              <a:buFont typeface="Montserrat"/>
              <a:buNone/>
            </a:pPr>
            <a:endParaRPr sz="3500" b="1" i="1">
              <a:solidFill>
                <a:srgbClr val="49B265"/>
              </a:solidFill>
              <a:latin typeface="Montserrat"/>
              <a:ea typeface="Montserrat"/>
              <a:cs typeface="Montserrat"/>
              <a:sym typeface="Montserrat"/>
            </a:endParaRPr>
          </a:p>
          <a:p>
            <a:pPr marL="0" lvl="0" indent="0" algn="l" rtl="0">
              <a:lnSpc>
                <a:spcPct val="90000"/>
              </a:lnSpc>
              <a:spcBef>
                <a:spcPts val="0"/>
              </a:spcBef>
              <a:spcAft>
                <a:spcPts val="0"/>
              </a:spcAft>
              <a:buClr>
                <a:srgbClr val="49B265"/>
              </a:buClr>
              <a:buSzPts val="4500"/>
              <a:buFont typeface="Montserrat"/>
              <a:buNone/>
            </a:pPr>
            <a:r>
              <a:rPr lang="en-US" sz="2300" b="1" i="1">
                <a:solidFill>
                  <a:srgbClr val="49B265"/>
                </a:solidFill>
                <a:latin typeface="Montserrat"/>
                <a:ea typeface="Montserrat"/>
                <a:cs typeface="Montserrat"/>
                <a:sym typeface="Montserrat"/>
              </a:rPr>
              <a:t>Anda Dapat mengukur aktivitas Apa yang paling tinggi menghasilkan jejak karbon ? </a:t>
            </a:r>
            <a:endParaRPr sz="2300" b="1" i="1">
              <a:solidFill>
                <a:srgbClr val="49B265"/>
              </a:solidFill>
              <a:latin typeface="Montserrat"/>
              <a:ea typeface="Montserrat"/>
              <a:cs typeface="Montserrat"/>
              <a:sym typeface="Montserrat"/>
            </a:endParaRPr>
          </a:p>
          <a:p>
            <a:pPr marL="457200" lvl="0" indent="-336550" algn="l" rtl="0">
              <a:lnSpc>
                <a:spcPct val="90000"/>
              </a:lnSpc>
              <a:spcBef>
                <a:spcPts val="0"/>
              </a:spcBef>
              <a:spcAft>
                <a:spcPts val="0"/>
              </a:spcAft>
              <a:buClr>
                <a:srgbClr val="49B265"/>
              </a:buClr>
              <a:buSzPts val="1700"/>
              <a:buFont typeface="Montserrat"/>
              <a:buChar char="-"/>
            </a:pPr>
            <a:r>
              <a:rPr lang="en-US" sz="1700" b="1" i="1">
                <a:solidFill>
                  <a:srgbClr val="49B265"/>
                </a:solidFill>
                <a:latin typeface="Montserrat"/>
                <a:ea typeface="Montserrat"/>
                <a:cs typeface="Montserrat"/>
                <a:sym typeface="Montserrat"/>
              </a:rPr>
              <a:t>gunakan aplikasi yang ada di smartphone untuk penghitungan jejak karbon seperti aplikasi kalkulator di google play atau apple store saah satunya  aplikasi jejak karbonku</a:t>
            </a:r>
            <a:endParaRPr sz="1700" b="1" i="1">
              <a:solidFill>
                <a:srgbClr val="49B265"/>
              </a:solidFill>
              <a:latin typeface="Montserrat"/>
              <a:ea typeface="Montserrat"/>
              <a:cs typeface="Montserrat"/>
              <a:sym typeface="Montserrat"/>
            </a:endParaRPr>
          </a:p>
          <a:p>
            <a:pPr marL="457200" lvl="0" indent="-374650" algn="l" rtl="0">
              <a:lnSpc>
                <a:spcPct val="90000"/>
              </a:lnSpc>
              <a:spcBef>
                <a:spcPts val="0"/>
              </a:spcBef>
              <a:spcAft>
                <a:spcPts val="0"/>
              </a:spcAft>
              <a:buClr>
                <a:srgbClr val="49B265"/>
              </a:buClr>
              <a:buSzPts val="2300"/>
              <a:buFont typeface="Montserrat"/>
              <a:buChar char="-"/>
            </a:pPr>
            <a:endParaRPr sz="2300" b="1" i="1">
              <a:solidFill>
                <a:srgbClr val="49B265"/>
              </a:solidFill>
              <a:latin typeface="Montserrat"/>
              <a:ea typeface="Montserrat"/>
              <a:cs typeface="Montserrat"/>
              <a:sym typeface="Montserrat"/>
            </a:endParaRPr>
          </a:p>
          <a:p>
            <a:pPr marL="0" lvl="0" indent="0" algn="l" rtl="0">
              <a:lnSpc>
                <a:spcPct val="90000"/>
              </a:lnSpc>
              <a:spcBef>
                <a:spcPts val="0"/>
              </a:spcBef>
              <a:spcAft>
                <a:spcPts val="0"/>
              </a:spcAft>
              <a:buClr>
                <a:srgbClr val="49B265"/>
              </a:buClr>
              <a:buSzPts val="4500"/>
              <a:buFont typeface="Montserrat"/>
              <a:buNone/>
            </a:pPr>
            <a:endParaRPr sz="2300" b="1" i="1">
              <a:solidFill>
                <a:srgbClr val="49B265"/>
              </a:solidFill>
              <a:latin typeface="Montserrat"/>
              <a:ea typeface="Montserrat"/>
              <a:cs typeface="Montserrat"/>
              <a:sym typeface="Montserrat"/>
            </a:endParaRPr>
          </a:p>
          <a:p>
            <a:pPr marL="0" lvl="0" indent="0" algn="l" rtl="0">
              <a:lnSpc>
                <a:spcPct val="90000"/>
              </a:lnSpc>
              <a:spcBef>
                <a:spcPts val="0"/>
              </a:spcBef>
              <a:spcAft>
                <a:spcPts val="0"/>
              </a:spcAft>
              <a:buClr>
                <a:srgbClr val="49B265"/>
              </a:buClr>
              <a:buSzPts val="4500"/>
              <a:buFont typeface="Montserrat"/>
              <a:buNone/>
            </a:pPr>
            <a:r>
              <a:rPr lang="en-US" sz="2300" b="1" i="1">
                <a:solidFill>
                  <a:srgbClr val="49B265"/>
                </a:solidFill>
                <a:latin typeface="Montserrat"/>
                <a:ea typeface="Montserrat"/>
                <a:cs typeface="Montserrat"/>
                <a:sym typeface="Montserrat"/>
              </a:rPr>
              <a:t>Buatlah  rencana yang akan dilakukan untuk mengurangi jejak karbon </a:t>
            </a:r>
            <a:endParaRPr sz="2300" b="1" i="1">
              <a:solidFill>
                <a:srgbClr val="49B265"/>
              </a:solidFill>
              <a:latin typeface="Montserrat"/>
              <a:ea typeface="Montserrat"/>
              <a:cs typeface="Montserrat"/>
              <a:sym typeface="Montserrat"/>
            </a:endParaRPr>
          </a:p>
          <a:p>
            <a:pPr marL="0" lvl="0" indent="0" algn="l" rtl="0">
              <a:lnSpc>
                <a:spcPct val="90000"/>
              </a:lnSpc>
              <a:spcBef>
                <a:spcPts val="0"/>
              </a:spcBef>
              <a:spcAft>
                <a:spcPts val="0"/>
              </a:spcAft>
              <a:buClr>
                <a:srgbClr val="49B265"/>
              </a:buClr>
              <a:buSzPts val="4500"/>
              <a:buFont typeface="Montserrat"/>
              <a:buNone/>
            </a:pPr>
            <a:endParaRPr sz="2300" b="1" i="1">
              <a:solidFill>
                <a:srgbClr val="49B265"/>
              </a:solidFill>
              <a:latin typeface="Montserrat"/>
              <a:ea typeface="Montserrat"/>
              <a:cs typeface="Montserrat"/>
              <a:sym typeface="Montserrat"/>
            </a:endParaRPr>
          </a:p>
          <a:p>
            <a:pPr marL="0" lvl="0" indent="0" algn="l" rtl="0">
              <a:lnSpc>
                <a:spcPct val="90000"/>
              </a:lnSpc>
              <a:spcBef>
                <a:spcPts val="0"/>
              </a:spcBef>
              <a:spcAft>
                <a:spcPts val="0"/>
              </a:spcAft>
              <a:buClr>
                <a:srgbClr val="49B265"/>
              </a:buClr>
              <a:buSzPts val="4500"/>
              <a:buFont typeface="Montserrat"/>
              <a:buNone/>
            </a:pPr>
            <a:r>
              <a:rPr lang="en-US" sz="2300" b="1" i="1">
                <a:solidFill>
                  <a:srgbClr val="49B265"/>
                </a:solidFill>
                <a:latin typeface="Montserrat"/>
                <a:ea typeface="Montserrat"/>
                <a:cs typeface="Montserrat"/>
                <a:sym typeface="Montserrat"/>
              </a:rPr>
              <a:t>Laksanakan rencana itu dan ajak sebanyak mungkin orang lain untuk bergabung dalam gerakan ini </a:t>
            </a:r>
            <a:endParaRPr sz="2300" b="1" i="1">
              <a:solidFill>
                <a:srgbClr val="49B265"/>
              </a:solidFill>
              <a:latin typeface="Montserrat"/>
              <a:ea typeface="Montserrat"/>
              <a:cs typeface="Montserrat"/>
              <a:sym typeface="Montserrat"/>
            </a:endParaRPr>
          </a:p>
        </p:txBody>
      </p:sp>
      <p:sp>
        <p:nvSpPr>
          <p:cNvPr id="395" name="Google Shape;395;g249995e901f_0_455"/>
          <p:cNvSpPr txBox="1"/>
          <p:nvPr/>
        </p:nvSpPr>
        <p:spPr>
          <a:xfrm>
            <a:off x="4876800" y="-1049867"/>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unito"/>
              <a:ea typeface="Nunito"/>
              <a:cs typeface="Nunito"/>
              <a:sym typeface="Nunito"/>
            </a:endParaRPr>
          </a:p>
        </p:txBody>
      </p:sp>
      <p:pic>
        <p:nvPicPr>
          <p:cNvPr id="396" name="Google Shape;396;g249995e901f_0_455"/>
          <p:cNvPicPr preferRelativeResize="0"/>
          <p:nvPr/>
        </p:nvPicPr>
        <p:blipFill rotWithShape="1">
          <a:blip r:embed="rId4">
            <a:alphaModFix/>
          </a:blip>
          <a:srcRect/>
          <a:stretch/>
        </p:blipFill>
        <p:spPr>
          <a:xfrm>
            <a:off x="585455" y="621006"/>
            <a:ext cx="633389" cy="633389"/>
          </a:xfrm>
          <a:prstGeom prst="rect">
            <a:avLst/>
          </a:prstGeom>
          <a:noFill/>
          <a:ln>
            <a:noFill/>
          </a:ln>
          <a:effectLst>
            <a:outerShdw blurRad="127000" dist="101600" dir="2700000" algn="ctr" rotWithShape="0">
              <a:srgbClr val="000000">
                <a:alpha val="14117"/>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49995e901f_0_32"/>
          <p:cNvSpPr txBox="1">
            <a:spLocks noGrp="1"/>
          </p:cNvSpPr>
          <p:nvPr>
            <p:ph type="body" idx="1"/>
          </p:nvPr>
        </p:nvSpPr>
        <p:spPr>
          <a:xfrm>
            <a:off x="274475" y="1206125"/>
            <a:ext cx="5995800" cy="4013100"/>
          </a:xfrm>
          <a:prstGeom prst="rect">
            <a:avLst/>
          </a:prstGeom>
          <a:noFill/>
          <a:ln>
            <a:noFill/>
          </a:ln>
        </p:spPr>
        <p:txBody>
          <a:bodyPr spcFirstLastPara="1" wrap="square" lIns="91425" tIns="45700" rIns="91425" bIns="45700" anchor="ctr" anchorCtr="0">
            <a:noAutofit/>
          </a:bodyPr>
          <a:lstStyle/>
          <a:p>
            <a:pPr marL="457200" lvl="0" indent="-339645" algn="l" rtl="0">
              <a:lnSpc>
                <a:spcPct val="94000"/>
              </a:lnSpc>
              <a:spcBef>
                <a:spcPts val="800"/>
              </a:spcBef>
              <a:spcAft>
                <a:spcPts val="0"/>
              </a:spcAft>
              <a:buClr>
                <a:srgbClr val="34495E"/>
              </a:buClr>
              <a:buSzPts val="1749"/>
              <a:buFont typeface="Arial"/>
              <a:buChar char="●"/>
            </a:pPr>
            <a:r>
              <a:rPr lang="en-US" sz="1748" i="0">
                <a:solidFill>
                  <a:srgbClr val="34495E"/>
                </a:solidFill>
                <a:highlight>
                  <a:schemeClr val="lt1"/>
                </a:highlight>
                <a:latin typeface="Arial"/>
                <a:ea typeface="Arial"/>
                <a:cs typeface="Arial"/>
                <a:sym typeface="Arial"/>
              </a:rPr>
              <a:t>Global Carbon Project (GCP) mengestimasi emisi karbon dioksida di Indonesia sebanyak 487 juta ton (MtCO2) per 2017, meningkat 4,7 persen dari tahun sebelumnya.</a:t>
            </a:r>
            <a:endParaRPr sz="1748" i="0">
              <a:solidFill>
                <a:srgbClr val="34495E"/>
              </a:solidFill>
              <a:highlight>
                <a:schemeClr val="lt1"/>
              </a:highlight>
              <a:latin typeface="Arial"/>
              <a:ea typeface="Arial"/>
              <a:cs typeface="Arial"/>
              <a:sym typeface="Arial"/>
            </a:endParaRPr>
          </a:p>
          <a:p>
            <a:pPr marL="457200" lvl="0" indent="0" algn="l" rtl="0">
              <a:lnSpc>
                <a:spcPct val="94000"/>
              </a:lnSpc>
              <a:spcBef>
                <a:spcPts val="800"/>
              </a:spcBef>
              <a:spcAft>
                <a:spcPts val="0"/>
              </a:spcAft>
              <a:buSzPts val="2000"/>
              <a:buNone/>
            </a:pPr>
            <a:endParaRPr sz="1517" i="0">
              <a:solidFill>
                <a:schemeClr val="dk1"/>
              </a:solidFill>
              <a:highlight>
                <a:schemeClr val="lt1"/>
              </a:highlight>
              <a:latin typeface="Arial"/>
              <a:ea typeface="Arial"/>
              <a:cs typeface="Arial"/>
              <a:sym typeface="Arial"/>
            </a:endParaRPr>
          </a:p>
          <a:p>
            <a:pPr marL="457200" lvl="0" indent="-339645" algn="l" rtl="0">
              <a:lnSpc>
                <a:spcPct val="94000"/>
              </a:lnSpc>
              <a:spcBef>
                <a:spcPts val="800"/>
              </a:spcBef>
              <a:spcAft>
                <a:spcPts val="0"/>
              </a:spcAft>
              <a:buClr>
                <a:srgbClr val="34495E"/>
              </a:buClr>
              <a:buSzPts val="1749"/>
              <a:buFont typeface="Arial"/>
              <a:buChar char="●"/>
            </a:pPr>
            <a:r>
              <a:rPr lang="en-US" sz="1748" i="0">
                <a:solidFill>
                  <a:srgbClr val="34495E"/>
                </a:solidFill>
                <a:highlight>
                  <a:schemeClr val="lt1"/>
                </a:highlight>
                <a:latin typeface="Arial"/>
                <a:ea typeface="Arial"/>
                <a:cs typeface="Arial"/>
                <a:sym typeface="Arial"/>
              </a:rPr>
              <a:t>Pada tahun yang sama, Indonesia menyumbang 1,34 persen dari total emisi CO2 di dunia sebanyak 36.153 juta ton (MtCO2).</a:t>
            </a:r>
            <a:endParaRPr sz="1748" i="0">
              <a:solidFill>
                <a:srgbClr val="34495E"/>
              </a:solidFill>
              <a:highlight>
                <a:schemeClr val="lt1"/>
              </a:highlight>
              <a:latin typeface="Arial"/>
              <a:ea typeface="Arial"/>
              <a:cs typeface="Arial"/>
              <a:sym typeface="Arial"/>
            </a:endParaRPr>
          </a:p>
          <a:p>
            <a:pPr marL="457200" lvl="0" indent="0" algn="l" rtl="0">
              <a:lnSpc>
                <a:spcPct val="94000"/>
              </a:lnSpc>
              <a:spcBef>
                <a:spcPts val="800"/>
              </a:spcBef>
              <a:spcAft>
                <a:spcPts val="0"/>
              </a:spcAft>
              <a:buSzPts val="2000"/>
              <a:buNone/>
            </a:pPr>
            <a:endParaRPr sz="1517" i="0">
              <a:solidFill>
                <a:schemeClr val="dk1"/>
              </a:solidFill>
              <a:highlight>
                <a:schemeClr val="lt1"/>
              </a:highlight>
              <a:latin typeface="Arial"/>
              <a:ea typeface="Arial"/>
              <a:cs typeface="Arial"/>
              <a:sym typeface="Arial"/>
            </a:endParaRPr>
          </a:p>
          <a:p>
            <a:pPr marL="457200" lvl="0" indent="-339645" algn="l" rtl="0">
              <a:lnSpc>
                <a:spcPct val="94000"/>
              </a:lnSpc>
              <a:spcBef>
                <a:spcPts val="800"/>
              </a:spcBef>
              <a:spcAft>
                <a:spcPts val="0"/>
              </a:spcAft>
              <a:buClr>
                <a:srgbClr val="34495E"/>
              </a:buClr>
              <a:buSzPts val="1749"/>
              <a:buFont typeface="Arial"/>
              <a:buChar char="●"/>
            </a:pPr>
            <a:r>
              <a:rPr lang="en-US" sz="1748" i="0">
                <a:solidFill>
                  <a:srgbClr val="34495E"/>
                </a:solidFill>
                <a:highlight>
                  <a:schemeClr val="lt1"/>
                </a:highlight>
                <a:latin typeface="Arial"/>
                <a:ea typeface="Arial"/>
                <a:cs typeface="Arial"/>
                <a:sym typeface="Arial"/>
              </a:rPr>
              <a:t>Pada 2018, peneliti GCP menghitung kenaikan emisi CO2 sebanyak 2 persen, dibandingkan tahun sebelumnya.</a:t>
            </a:r>
            <a:endParaRPr sz="1748" i="0">
              <a:solidFill>
                <a:srgbClr val="34495E"/>
              </a:solidFill>
              <a:highlight>
                <a:schemeClr val="lt1"/>
              </a:highlight>
              <a:latin typeface="Arial"/>
              <a:ea typeface="Arial"/>
              <a:cs typeface="Arial"/>
              <a:sym typeface="Arial"/>
            </a:endParaRPr>
          </a:p>
          <a:p>
            <a:pPr marL="457200" lvl="0" indent="0" algn="l" rtl="0">
              <a:lnSpc>
                <a:spcPct val="94000"/>
              </a:lnSpc>
              <a:spcBef>
                <a:spcPts val="800"/>
              </a:spcBef>
              <a:spcAft>
                <a:spcPts val="0"/>
              </a:spcAft>
              <a:buSzPts val="2000"/>
              <a:buNone/>
            </a:pPr>
            <a:endParaRPr sz="1517" i="0">
              <a:solidFill>
                <a:schemeClr val="dk1"/>
              </a:solidFill>
              <a:highlight>
                <a:schemeClr val="lt1"/>
              </a:highlight>
              <a:latin typeface="Arial"/>
              <a:ea typeface="Arial"/>
              <a:cs typeface="Arial"/>
              <a:sym typeface="Arial"/>
            </a:endParaRPr>
          </a:p>
          <a:p>
            <a:pPr marL="0" lvl="0" indent="0" algn="l" rtl="0">
              <a:lnSpc>
                <a:spcPct val="94000"/>
              </a:lnSpc>
              <a:spcBef>
                <a:spcPts val="800"/>
              </a:spcBef>
              <a:spcAft>
                <a:spcPts val="0"/>
              </a:spcAft>
              <a:buSzPts val="2000"/>
              <a:buNone/>
            </a:pPr>
            <a:endParaRPr sz="2350">
              <a:highlight>
                <a:schemeClr val="lt1"/>
              </a:highlight>
            </a:endParaRPr>
          </a:p>
          <a:p>
            <a:pPr marL="457200" lvl="0" indent="0" algn="l" rtl="0">
              <a:lnSpc>
                <a:spcPct val="94000"/>
              </a:lnSpc>
              <a:spcBef>
                <a:spcPts val="800"/>
              </a:spcBef>
              <a:spcAft>
                <a:spcPts val="0"/>
              </a:spcAft>
              <a:buSzPts val="2000"/>
              <a:buNone/>
            </a:pPr>
            <a:endParaRPr sz="2350"/>
          </a:p>
          <a:p>
            <a:pPr marL="457200" lvl="0" indent="0" algn="l" rtl="0">
              <a:lnSpc>
                <a:spcPct val="94000"/>
              </a:lnSpc>
              <a:spcBef>
                <a:spcPts val="800"/>
              </a:spcBef>
              <a:spcAft>
                <a:spcPts val="0"/>
              </a:spcAft>
              <a:buSzPts val="2000"/>
              <a:buNone/>
            </a:pPr>
            <a:r>
              <a:rPr lang="en-US" sz="2350"/>
              <a:t>Sumber data : Global Carbon Project </a:t>
            </a:r>
            <a:endParaRPr sz="2350"/>
          </a:p>
        </p:txBody>
      </p:sp>
      <p:pic>
        <p:nvPicPr>
          <p:cNvPr id="192" name="Google Shape;192;g249995e901f_0_32"/>
          <p:cNvPicPr preferRelativeResize="0"/>
          <p:nvPr/>
        </p:nvPicPr>
        <p:blipFill rotWithShape="1">
          <a:blip r:embed="rId3">
            <a:alphaModFix/>
          </a:blip>
          <a:srcRect l="16947" t="18281" r="17413" b="16238"/>
          <a:stretch/>
        </p:blipFill>
        <p:spPr>
          <a:xfrm>
            <a:off x="6270275" y="124700"/>
            <a:ext cx="5840575" cy="57535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249995e901f_0_53"/>
          <p:cNvPicPr preferRelativeResize="0"/>
          <p:nvPr/>
        </p:nvPicPr>
        <p:blipFill rotWithShape="1">
          <a:blip r:embed="rId3">
            <a:alphaModFix/>
          </a:blip>
          <a:srcRect/>
          <a:stretch/>
        </p:blipFill>
        <p:spPr>
          <a:xfrm>
            <a:off x="-231575" y="0"/>
            <a:ext cx="7379774" cy="6130274"/>
          </a:xfrm>
          <a:prstGeom prst="rect">
            <a:avLst/>
          </a:prstGeom>
          <a:noFill/>
          <a:ln>
            <a:noFill/>
          </a:ln>
        </p:spPr>
      </p:pic>
      <p:sp>
        <p:nvSpPr>
          <p:cNvPr id="199" name="Google Shape;199;g249995e901f_0_53"/>
          <p:cNvSpPr txBox="1"/>
          <p:nvPr/>
        </p:nvSpPr>
        <p:spPr>
          <a:xfrm>
            <a:off x="6963213" y="592305"/>
            <a:ext cx="4738200" cy="449350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C27BA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C27BA0"/>
                </a:solidFill>
                <a:latin typeface="Arial"/>
                <a:ea typeface="Arial"/>
                <a:cs typeface="Arial"/>
                <a:sym typeface="Arial"/>
              </a:rPr>
              <a:t>Sektor Industri paling banyak menyumbang jejak karbon </a:t>
            </a:r>
            <a:endParaRPr sz="2800" b="0" i="0" u="none" strike="noStrike" cap="none">
              <a:solidFill>
                <a:srgbClr val="C27BA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C27BA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C27BA0"/>
                </a:solidFill>
                <a:latin typeface="Arial"/>
                <a:ea typeface="Arial"/>
                <a:cs typeface="Arial"/>
                <a:sym typeface="Arial"/>
              </a:rPr>
              <a:t>Industri 29%</a:t>
            </a:r>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C27BA0"/>
                </a:solidFill>
                <a:latin typeface="Arial"/>
                <a:ea typeface="Arial"/>
                <a:cs typeface="Arial"/>
                <a:sym typeface="Arial"/>
              </a:rPr>
              <a:t>Perubahan lahan &amp;lahan hutan 15%</a:t>
            </a:r>
            <a:endParaRPr/>
          </a:p>
          <a:p>
            <a:pPr marL="514350" marR="0" lvl="0" indent="-514350" algn="l" rtl="0">
              <a:lnSpc>
                <a:spcPct val="100000"/>
              </a:lnSpc>
              <a:spcBef>
                <a:spcPts val="0"/>
              </a:spcBef>
              <a:spcAft>
                <a:spcPts val="0"/>
              </a:spcAft>
              <a:buClr>
                <a:srgbClr val="000000"/>
              </a:buClr>
              <a:buSzPts val="2800"/>
              <a:buFont typeface="Arial"/>
              <a:buAutoNum type="arabicPeriod"/>
            </a:pPr>
            <a:r>
              <a:rPr lang="en-US" sz="2800" b="0" i="0" u="none" strike="noStrike" cap="none">
                <a:solidFill>
                  <a:srgbClr val="C27BA0"/>
                </a:solidFill>
                <a:latin typeface="Arial"/>
                <a:ea typeface="Arial"/>
                <a:cs typeface="Arial"/>
                <a:sym typeface="Arial"/>
              </a:rPr>
              <a:t>Transportasi 15%</a:t>
            </a:r>
            <a:endParaRPr sz="2800" b="0" i="0" u="none" strike="noStrike" cap="none">
              <a:solidFill>
                <a:srgbClr val="C27BA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C27BA0"/>
              </a:solidFill>
              <a:latin typeface="Arial"/>
              <a:ea typeface="Arial"/>
              <a:cs typeface="Arial"/>
              <a:sym typeface="Arial"/>
            </a:endParaRPr>
          </a:p>
        </p:txBody>
      </p:sp>
      <p:sp>
        <p:nvSpPr>
          <p:cNvPr id="200" name="Google Shape;200;g249995e901f_0_53"/>
          <p:cNvSpPr txBox="1"/>
          <p:nvPr/>
        </p:nvSpPr>
        <p:spPr>
          <a:xfrm>
            <a:off x="608100" y="6130275"/>
            <a:ext cx="11583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Arial"/>
                <a:ea typeface="Arial"/>
                <a:cs typeface="Arial"/>
                <a:sym typeface="Arial"/>
              </a:rPr>
              <a:t>Sumber gambar: https://gapki.id/news/14545/infografis-emisi-gas-rumah-kaca- global-ghg-menurut-sektor</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249995e901f_0_105"/>
          <p:cNvPicPr preferRelativeResize="0"/>
          <p:nvPr/>
        </p:nvPicPr>
        <p:blipFill rotWithShape="1">
          <a:blip r:embed="rId3">
            <a:alphaModFix/>
          </a:blip>
          <a:srcRect r="621" b="11198"/>
          <a:stretch/>
        </p:blipFill>
        <p:spPr>
          <a:xfrm>
            <a:off x="2421881" y="3050718"/>
            <a:ext cx="8186068" cy="3047814"/>
          </a:xfrm>
          <a:prstGeom prst="rect">
            <a:avLst/>
          </a:prstGeom>
          <a:noFill/>
          <a:ln>
            <a:noFill/>
          </a:ln>
        </p:spPr>
      </p:pic>
      <p:sp>
        <p:nvSpPr>
          <p:cNvPr id="207" name="Google Shape;207;g249995e901f_0_105"/>
          <p:cNvSpPr txBox="1"/>
          <p:nvPr/>
        </p:nvSpPr>
        <p:spPr>
          <a:xfrm>
            <a:off x="256674" y="80143"/>
            <a:ext cx="1167865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TOP 3 PROVINSI </a:t>
            </a:r>
            <a:endParaRPr dirty="0"/>
          </a:p>
          <a:p>
            <a:pPr marL="0" marR="0" lvl="0" indent="0" algn="ctr"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PALING BANYAK MENGHASILKAN GAS EMISI KARBON TAHUN 2021</a:t>
            </a:r>
            <a:endParaRPr sz="2800" b="0" i="0" u="none" strike="noStrike" cap="none" dirty="0">
              <a:solidFill>
                <a:srgbClr val="000000"/>
              </a:solidFill>
              <a:latin typeface="Arial"/>
              <a:ea typeface="Arial"/>
              <a:cs typeface="Arial"/>
              <a:sym typeface="Arial"/>
            </a:endParaRPr>
          </a:p>
        </p:txBody>
      </p:sp>
      <p:sp>
        <p:nvSpPr>
          <p:cNvPr id="208" name="Google Shape;208;g249995e901f_0_105"/>
          <p:cNvSpPr txBox="1"/>
          <p:nvPr/>
        </p:nvSpPr>
        <p:spPr>
          <a:xfrm>
            <a:off x="5229727" y="6334780"/>
            <a:ext cx="678581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Sumber : https://databoks.katadata.co.id/datapublish/2022/01/11/emisi-karbon-dari-kebakaran-hutan-indonesia-capai-414-juta-ton-pada-2021</a:t>
            </a:r>
            <a:endParaRPr sz="1400" b="0" i="0" u="none" strike="noStrike" cap="none">
              <a:solidFill>
                <a:srgbClr val="000000"/>
              </a:solidFill>
              <a:latin typeface="Arial"/>
              <a:ea typeface="Arial"/>
              <a:cs typeface="Arial"/>
              <a:sym typeface="Arial"/>
            </a:endParaRPr>
          </a:p>
        </p:txBody>
      </p:sp>
      <p:sp>
        <p:nvSpPr>
          <p:cNvPr id="209" name="Google Shape;209;g249995e901f_0_105"/>
          <p:cNvSpPr txBox="1"/>
          <p:nvPr/>
        </p:nvSpPr>
        <p:spPr>
          <a:xfrm>
            <a:off x="3697704" y="1575490"/>
            <a:ext cx="5053263" cy="707886"/>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dirty="0">
                <a:solidFill>
                  <a:schemeClr val="lt1"/>
                </a:solidFill>
                <a:latin typeface="Arial"/>
                <a:ea typeface="Arial"/>
                <a:cs typeface="Arial"/>
                <a:sym typeface="Arial"/>
              </a:rPr>
              <a:t>PROVINSI KALIMANTAN BARAT</a:t>
            </a:r>
            <a:endParaRPr dirty="0"/>
          </a:p>
          <a:p>
            <a:pPr marL="0" marR="0" lvl="0" indent="0" algn="ctr" rtl="0">
              <a:lnSpc>
                <a:spcPct val="100000"/>
              </a:lnSpc>
              <a:spcBef>
                <a:spcPts val="0"/>
              </a:spcBef>
              <a:spcAft>
                <a:spcPts val="0"/>
              </a:spcAft>
              <a:buNone/>
            </a:pPr>
            <a:r>
              <a:rPr lang="en-US" sz="2000" b="0" i="0" u="none" strike="noStrike" cap="none" dirty="0">
                <a:solidFill>
                  <a:schemeClr val="lt1"/>
                </a:solidFill>
                <a:latin typeface="Arial"/>
                <a:ea typeface="Arial"/>
                <a:cs typeface="Arial"/>
                <a:sym typeface="Arial"/>
              </a:rPr>
              <a:t>Total </a:t>
            </a:r>
            <a:r>
              <a:rPr lang="en-US" sz="2000" b="0" i="0" u="none" strike="noStrike" cap="none" dirty="0" err="1">
                <a:solidFill>
                  <a:schemeClr val="lt1"/>
                </a:solidFill>
                <a:latin typeface="Arial"/>
                <a:ea typeface="Arial"/>
                <a:cs typeface="Arial"/>
                <a:sym typeface="Arial"/>
              </a:rPr>
              <a:t>Emisi</a:t>
            </a:r>
            <a:r>
              <a:rPr lang="en-US" sz="2000" b="0" i="0" u="none" strike="noStrike" cap="none" dirty="0">
                <a:solidFill>
                  <a:schemeClr val="lt1"/>
                </a:solidFill>
                <a:latin typeface="Arial"/>
                <a:ea typeface="Arial"/>
                <a:cs typeface="Arial"/>
                <a:sym typeface="Arial"/>
              </a:rPr>
              <a:t> </a:t>
            </a:r>
            <a:r>
              <a:rPr lang="en-US" sz="2000" b="0" i="0" u="none" strike="noStrike" cap="none" dirty="0">
                <a:solidFill>
                  <a:schemeClr val="lt1"/>
                </a:solidFill>
                <a:latin typeface="Roboto"/>
                <a:ea typeface="Roboto"/>
                <a:cs typeface="Roboto"/>
                <a:sym typeface="Roboto"/>
              </a:rPr>
              <a:t>14,28 </a:t>
            </a:r>
            <a:r>
              <a:rPr lang="en-US" sz="2000" b="0" i="0" u="none" strike="noStrike" cap="none" dirty="0" err="1">
                <a:solidFill>
                  <a:schemeClr val="lt1"/>
                </a:solidFill>
                <a:latin typeface="Roboto"/>
                <a:ea typeface="Roboto"/>
                <a:cs typeface="Roboto"/>
                <a:sym typeface="Roboto"/>
              </a:rPr>
              <a:t>juta</a:t>
            </a:r>
            <a:r>
              <a:rPr lang="en-US" sz="2000" b="0" i="0" u="none" strike="noStrike" cap="none" dirty="0">
                <a:solidFill>
                  <a:schemeClr val="lt1"/>
                </a:solidFill>
                <a:latin typeface="Roboto"/>
                <a:ea typeface="Roboto"/>
                <a:cs typeface="Roboto"/>
                <a:sym typeface="Roboto"/>
              </a:rPr>
              <a:t> ton CO2e.</a:t>
            </a:r>
            <a:r>
              <a:rPr lang="en-US" sz="2000" b="0" i="0" u="none" strike="noStrike" cap="none" dirty="0">
                <a:solidFill>
                  <a:schemeClr val="lt1"/>
                </a:solidFill>
                <a:latin typeface="Arial"/>
                <a:ea typeface="Arial"/>
                <a:cs typeface="Arial"/>
                <a:sym typeface="Arial"/>
              </a:rPr>
              <a:t> </a:t>
            </a:r>
            <a:endParaRPr sz="2000" b="0" i="0" u="none" strike="noStrike" cap="none" dirty="0">
              <a:solidFill>
                <a:schemeClr val="lt1"/>
              </a:solidFill>
              <a:latin typeface="Arial"/>
              <a:ea typeface="Arial"/>
              <a:cs typeface="Arial"/>
              <a:sym typeface="Arial"/>
            </a:endParaRPr>
          </a:p>
        </p:txBody>
      </p:sp>
      <p:sp>
        <p:nvSpPr>
          <p:cNvPr id="210" name="Google Shape;210;g249995e901f_0_105"/>
          <p:cNvSpPr txBox="1"/>
          <p:nvPr/>
        </p:nvSpPr>
        <p:spPr>
          <a:xfrm>
            <a:off x="623824" y="2721114"/>
            <a:ext cx="5053263" cy="707886"/>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PROVINSI RIAU </a:t>
            </a:r>
            <a:endParaRPr/>
          </a:p>
          <a:p>
            <a:pPr marL="0" marR="0" lvl="0" indent="0" algn="ctr" rtl="0">
              <a:lnSpc>
                <a:spcPct val="100000"/>
              </a:lnSpc>
              <a:spcBef>
                <a:spcPts val="0"/>
              </a:spcBef>
              <a:spcAft>
                <a:spcPts val="0"/>
              </a:spcAft>
              <a:buNone/>
            </a:pPr>
            <a:r>
              <a:rPr lang="en-US" sz="2000" b="0" i="0" u="none" strike="noStrike" cap="none">
                <a:solidFill>
                  <a:schemeClr val="lt1"/>
                </a:solidFill>
                <a:latin typeface="Arial"/>
                <a:ea typeface="Arial"/>
                <a:cs typeface="Arial"/>
                <a:sym typeface="Arial"/>
              </a:rPr>
              <a:t>Total Emisi </a:t>
            </a:r>
            <a:r>
              <a:rPr lang="en-US" sz="2000" b="0" i="0" u="none" strike="noStrike" cap="none">
                <a:solidFill>
                  <a:schemeClr val="lt1"/>
                </a:solidFill>
                <a:latin typeface="Roboto"/>
                <a:ea typeface="Roboto"/>
                <a:cs typeface="Roboto"/>
                <a:sym typeface="Roboto"/>
              </a:rPr>
              <a:t>8,6 juta ton CO2e.</a:t>
            </a:r>
            <a:r>
              <a:rPr lang="en-US" sz="2000" b="0" i="0" u="none" strike="noStrike" cap="none">
                <a:solidFill>
                  <a:schemeClr val="lt1"/>
                </a:solidFill>
                <a:latin typeface="Arial"/>
                <a:ea typeface="Arial"/>
                <a:cs typeface="Arial"/>
                <a:sym typeface="Arial"/>
              </a:rPr>
              <a:t> </a:t>
            </a:r>
            <a:endParaRPr sz="2000" b="0" i="0" u="none" strike="noStrike" cap="none">
              <a:solidFill>
                <a:schemeClr val="lt1"/>
              </a:solidFill>
              <a:latin typeface="Arial"/>
              <a:ea typeface="Arial"/>
              <a:cs typeface="Arial"/>
              <a:sym typeface="Arial"/>
            </a:endParaRPr>
          </a:p>
        </p:txBody>
      </p:sp>
      <p:pic>
        <p:nvPicPr>
          <p:cNvPr id="211" name="Google Shape;211;g249995e901f_0_105"/>
          <p:cNvPicPr preferRelativeResize="0"/>
          <p:nvPr/>
        </p:nvPicPr>
        <p:blipFill rotWithShape="1">
          <a:blip r:embed="rId4">
            <a:alphaModFix/>
          </a:blip>
          <a:srcRect r="15" b="13648"/>
          <a:stretch/>
        </p:blipFill>
        <p:spPr>
          <a:xfrm>
            <a:off x="5677087" y="2283376"/>
            <a:ext cx="1621831" cy="1838432"/>
          </a:xfrm>
          <a:prstGeom prst="rect">
            <a:avLst/>
          </a:prstGeom>
          <a:noFill/>
          <a:ln>
            <a:noFill/>
          </a:ln>
        </p:spPr>
      </p:pic>
      <p:pic>
        <p:nvPicPr>
          <p:cNvPr id="212" name="Google Shape;212;g249995e901f_0_105"/>
          <p:cNvPicPr preferRelativeResize="0"/>
          <p:nvPr/>
        </p:nvPicPr>
        <p:blipFill rotWithShape="1">
          <a:blip r:embed="rId4">
            <a:alphaModFix/>
          </a:blip>
          <a:srcRect r="15" b="13648"/>
          <a:stretch/>
        </p:blipFill>
        <p:spPr>
          <a:xfrm>
            <a:off x="3607896" y="3363072"/>
            <a:ext cx="1621831" cy="1400694"/>
          </a:xfrm>
          <a:prstGeom prst="rect">
            <a:avLst/>
          </a:prstGeom>
          <a:noFill/>
          <a:ln>
            <a:noFill/>
          </a:ln>
        </p:spPr>
      </p:pic>
      <p:pic>
        <p:nvPicPr>
          <p:cNvPr id="213" name="Google Shape;213;g249995e901f_0_105"/>
          <p:cNvPicPr preferRelativeResize="0"/>
          <p:nvPr/>
        </p:nvPicPr>
        <p:blipFill rotWithShape="1">
          <a:blip r:embed="rId4">
            <a:alphaModFix/>
          </a:blip>
          <a:srcRect r="15" b="13648"/>
          <a:stretch/>
        </p:blipFill>
        <p:spPr>
          <a:xfrm>
            <a:off x="7940052" y="4119192"/>
            <a:ext cx="1338250" cy="1155779"/>
          </a:xfrm>
          <a:prstGeom prst="rect">
            <a:avLst/>
          </a:prstGeom>
          <a:noFill/>
          <a:ln>
            <a:noFill/>
          </a:ln>
        </p:spPr>
      </p:pic>
      <p:sp>
        <p:nvSpPr>
          <p:cNvPr id="214" name="Google Shape;214;g249995e901f_0_105"/>
          <p:cNvSpPr txBox="1"/>
          <p:nvPr/>
        </p:nvSpPr>
        <p:spPr>
          <a:xfrm>
            <a:off x="7607774" y="3320023"/>
            <a:ext cx="4324689" cy="830997"/>
          </a:xfrm>
          <a:prstGeom prst="rect">
            <a:avLst/>
          </a:prstGeom>
          <a:solidFill>
            <a:srgbClr val="A5A5A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PROVINSI NTT</a:t>
            </a:r>
            <a:endParaRPr/>
          </a:p>
          <a:p>
            <a:pPr marL="0" marR="0" lvl="0" indent="0" algn="ctr"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Total Emisi </a:t>
            </a:r>
            <a:r>
              <a:rPr lang="en-US" sz="2800" b="0" i="0" u="none" strike="noStrike" cap="none">
                <a:solidFill>
                  <a:schemeClr val="dk1"/>
                </a:solidFill>
                <a:latin typeface="Roboto"/>
                <a:ea typeface="Roboto"/>
                <a:cs typeface="Roboto"/>
                <a:sym typeface="Roboto"/>
              </a:rPr>
              <a:t>4,9 </a:t>
            </a:r>
            <a:r>
              <a:rPr lang="en-US" sz="2000" b="0" i="0" u="none" strike="noStrike" cap="none">
                <a:solidFill>
                  <a:schemeClr val="dk1"/>
                </a:solidFill>
                <a:latin typeface="Roboto"/>
                <a:ea typeface="Roboto"/>
                <a:cs typeface="Roboto"/>
                <a:sym typeface="Roboto"/>
              </a:rPr>
              <a:t> juta ton CO2e.</a:t>
            </a:r>
            <a:r>
              <a:rPr lang="en-US" sz="2000" b="0" i="0" u="none"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g24cb1301c1e_0_0"/>
          <p:cNvPicPr preferRelativeResize="0"/>
          <p:nvPr/>
        </p:nvPicPr>
        <p:blipFill rotWithShape="1">
          <a:blip r:embed="rId3">
            <a:alphaModFix/>
          </a:blip>
          <a:srcRect/>
          <a:stretch/>
        </p:blipFill>
        <p:spPr>
          <a:xfrm>
            <a:off x="0" y="152400"/>
            <a:ext cx="5130150" cy="6705600"/>
          </a:xfrm>
          <a:prstGeom prst="rect">
            <a:avLst/>
          </a:prstGeom>
          <a:noFill/>
          <a:ln>
            <a:noFill/>
          </a:ln>
        </p:spPr>
      </p:pic>
      <p:sp>
        <p:nvSpPr>
          <p:cNvPr id="221" name="Google Shape;221;g24cb1301c1e_0_0"/>
          <p:cNvSpPr txBox="1">
            <a:spLocks noGrp="1"/>
          </p:cNvSpPr>
          <p:nvPr>
            <p:ph type="title"/>
          </p:nvPr>
        </p:nvSpPr>
        <p:spPr>
          <a:xfrm>
            <a:off x="5099700" y="392384"/>
            <a:ext cx="7092300" cy="4401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6000"/>
              <a:buNone/>
            </a:pPr>
            <a:r>
              <a:rPr lang="en-US" sz="2300" b="1" dirty="0"/>
              <a:t>1. </a:t>
            </a:r>
            <a:r>
              <a:rPr lang="en-US" sz="2300" b="1" dirty="0" err="1"/>
              <a:t>Dampak</a:t>
            </a:r>
            <a:r>
              <a:rPr lang="en-US" sz="2300" b="1" dirty="0"/>
              <a:t> </a:t>
            </a:r>
            <a:r>
              <a:rPr lang="en-US" sz="2300" b="1" dirty="0" err="1"/>
              <a:t>Buruk</a:t>
            </a:r>
            <a:r>
              <a:rPr lang="en-US" sz="2300" b="1" dirty="0"/>
              <a:t> </a:t>
            </a:r>
            <a:r>
              <a:rPr lang="en-US" sz="2300" b="1" dirty="0" err="1"/>
              <a:t>Emisi</a:t>
            </a:r>
            <a:r>
              <a:rPr lang="en-US" sz="2300" b="1" dirty="0"/>
              <a:t> Karbon </a:t>
            </a:r>
            <a:r>
              <a:rPr lang="en-US" sz="2300" b="1" dirty="0" err="1"/>
              <a:t>untuk</a:t>
            </a:r>
            <a:r>
              <a:rPr lang="en-US" sz="2300" b="1" dirty="0"/>
              <a:t> </a:t>
            </a:r>
            <a:r>
              <a:rPr lang="en-US" sz="2300" b="1" dirty="0" err="1"/>
              <a:t>Lingkungan</a:t>
            </a:r>
            <a:endParaRPr sz="2300" b="1" dirty="0"/>
          </a:p>
          <a:p>
            <a:pPr marL="0" lvl="0" indent="0" algn="l" rtl="0">
              <a:lnSpc>
                <a:spcPct val="110000"/>
              </a:lnSpc>
              <a:spcBef>
                <a:spcPts val="0"/>
              </a:spcBef>
              <a:spcAft>
                <a:spcPts val="0"/>
              </a:spcAft>
              <a:buSzPts val="6000"/>
              <a:buNone/>
            </a:pPr>
            <a:r>
              <a:rPr lang="en-US" sz="2300" b="1" dirty="0"/>
              <a:t> </a:t>
            </a:r>
            <a:endParaRPr sz="2300" b="1" dirty="0"/>
          </a:p>
        </p:txBody>
      </p:sp>
      <p:sp>
        <p:nvSpPr>
          <p:cNvPr id="222" name="Google Shape;222;g24cb1301c1e_0_0"/>
          <p:cNvSpPr txBox="1">
            <a:spLocks noGrp="1"/>
          </p:cNvSpPr>
          <p:nvPr>
            <p:ph type="body" idx="1"/>
          </p:nvPr>
        </p:nvSpPr>
        <p:spPr>
          <a:xfrm>
            <a:off x="5692025" y="0"/>
            <a:ext cx="6402900" cy="595800"/>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114000"/>
              </a:lnSpc>
              <a:spcBef>
                <a:spcPts val="400"/>
              </a:spcBef>
              <a:spcAft>
                <a:spcPts val="0"/>
              </a:spcAft>
              <a:buSzPct val="67567"/>
              <a:buNone/>
            </a:pPr>
            <a:r>
              <a:rPr lang="en-US" sz="3200" b="1" dirty="0" err="1">
                <a:highlight>
                  <a:schemeClr val="lt1"/>
                </a:highlight>
              </a:rPr>
              <a:t>Dampak</a:t>
            </a:r>
            <a:r>
              <a:rPr lang="en-US" sz="3200" b="1" dirty="0">
                <a:highlight>
                  <a:schemeClr val="lt1"/>
                </a:highlight>
              </a:rPr>
              <a:t> </a:t>
            </a:r>
            <a:r>
              <a:rPr lang="en-US" sz="3200" b="1" dirty="0" err="1">
                <a:highlight>
                  <a:schemeClr val="lt1"/>
                </a:highlight>
              </a:rPr>
              <a:t>Tingginya</a:t>
            </a:r>
            <a:r>
              <a:rPr lang="en-US" sz="3200" b="1" dirty="0">
                <a:highlight>
                  <a:schemeClr val="lt1"/>
                </a:highlight>
              </a:rPr>
              <a:t> </a:t>
            </a:r>
            <a:r>
              <a:rPr lang="en-US" sz="3200" b="1" dirty="0" err="1">
                <a:highlight>
                  <a:schemeClr val="lt1"/>
                </a:highlight>
              </a:rPr>
              <a:t>Jejak</a:t>
            </a:r>
            <a:r>
              <a:rPr lang="en-US" sz="3200" b="1" dirty="0">
                <a:highlight>
                  <a:schemeClr val="lt1"/>
                </a:highlight>
              </a:rPr>
              <a:t> Karbon </a:t>
            </a:r>
            <a:endParaRPr sz="3200" b="1" dirty="0">
              <a:highlight>
                <a:schemeClr val="lt1"/>
              </a:highlight>
            </a:endParaRPr>
          </a:p>
        </p:txBody>
      </p:sp>
      <p:sp>
        <p:nvSpPr>
          <p:cNvPr id="223" name="Google Shape;223;g24cb1301c1e_0_0"/>
          <p:cNvSpPr txBox="1"/>
          <p:nvPr/>
        </p:nvSpPr>
        <p:spPr>
          <a:xfrm>
            <a:off x="5099700" y="796903"/>
            <a:ext cx="6868500" cy="4941000"/>
          </a:xfrm>
          <a:prstGeom prst="rect">
            <a:avLst/>
          </a:prstGeom>
          <a:noFill/>
          <a:ln>
            <a:noFill/>
          </a:ln>
        </p:spPr>
        <p:txBody>
          <a:bodyPr spcFirstLastPara="1" wrap="square" lIns="91425" tIns="91425" rIns="91425" bIns="91425" anchor="t" anchorCtr="0">
            <a:spAutoFit/>
          </a:bodyPr>
          <a:lstStyle/>
          <a:p>
            <a:pPr marL="457200" marR="0" lvl="0" indent="-355600" algn="just" rtl="0">
              <a:lnSpc>
                <a:spcPct val="100000"/>
              </a:lnSpc>
              <a:spcBef>
                <a:spcPts val="0"/>
              </a:spcBef>
              <a:spcAft>
                <a:spcPts val="0"/>
              </a:spcAft>
              <a:buClr>
                <a:srgbClr val="333333"/>
              </a:buClr>
              <a:buSzPts val="2000"/>
              <a:buFont typeface="Noto Sans Symbols"/>
              <a:buChar char="⮚"/>
            </a:pPr>
            <a:r>
              <a:rPr lang="en-US" sz="1700" b="0" i="0" u="none" strike="noStrike" cap="none" dirty="0" err="1">
                <a:solidFill>
                  <a:srgbClr val="333333"/>
                </a:solidFill>
                <a:highlight>
                  <a:srgbClr val="FFFFFF"/>
                </a:highlight>
                <a:latin typeface="Arial"/>
                <a:ea typeface="Arial"/>
                <a:cs typeface="Arial"/>
                <a:sym typeface="Arial"/>
              </a:rPr>
              <a:t>Dampak</a:t>
            </a:r>
            <a:r>
              <a:rPr lang="en-US" sz="1700" b="0" i="0" u="none" strike="noStrike" cap="none" dirty="0">
                <a:solidFill>
                  <a:srgbClr val="333333"/>
                </a:solidFill>
                <a:highlight>
                  <a:srgbClr val="FFFFFF"/>
                </a:highlight>
                <a:latin typeface="Arial"/>
                <a:ea typeface="Arial"/>
                <a:cs typeface="Arial"/>
                <a:sym typeface="Arial"/>
              </a:rPr>
              <a:t> yang </a:t>
            </a:r>
            <a:r>
              <a:rPr lang="en-US" sz="1700" b="0" i="0" u="none" strike="noStrike" cap="none" dirty="0" err="1">
                <a:solidFill>
                  <a:srgbClr val="333333"/>
                </a:solidFill>
                <a:highlight>
                  <a:srgbClr val="FFFFFF"/>
                </a:highlight>
                <a:latin typeface="Arial"/>
                <a:ea typeface="Arial"/>
                <a:cs typeface="Arial"/>
                <a:sym typeface="Arial"/>
              </a:rPr>
              <a:t>dirasakan</a:t>
            </a:r>
            <a:r>
              <a:rPr lang="en-US" sz="1700" b="0" i="0" u="none" strike="noStrike" cap="none" dirty="0">
                <a:solidFill>
                  <a:srgbClr val="333333"/>
                </a:solidFill>
                <a:highlight>
                  <a:srgbClr val="FFFFFF"/>
                </a:highlight>
                <a:latin typeface="Arial"/>
                <a:ea typeface="Arial"/>
                <a:cs typeface="Arial"/>
                <a:sym typeface="Arial"/>
              </a:rPr>
              <a:t> di </a:t>
            </a:r>
            <a:r>
              <a:rPr lang="en-US" sz="1700" b="0" i="0" u="none" strike="noStrike" cap="none" dirty="0" err="1">
                <a:solidFill>
                  <a:srgbClr val="333333"/>
                </a:solidFill>
                <a:highlight>
                  <a:srgbClr val="FFFFFF"/>
                </a:highlight>
                <a:latin typeface="Arial"/>
                <a:ea typeface="Arial"/>
                <a:cs typeface="Arial"/>
                <a:sym typeface="Arial"/>
              </a:rPr>
              <a:t>lingkungan</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adalah</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meningkatnya</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suhu</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bumi</a:t>
            </a:r>
            <a:r>
              <a:rPr lang="en-US" sz="1700" b="0" i="0" u="none" strike="noStrike" cap="none" dirty="0">
                <a:solidFill>
                  <a:srgbClr val="333333"/>
                </a:solidFill>
                <a:highlight>
                  <a:srgbClr val="FFFFFF"/>
                </a:highlight>
                <a:latin typeface="Arial"/>
                <a:ea typeface="Arial"/>
                <a:cs typeface="Arial"/>
                <a:sym typeface="Arial"/>
              </a:rPr>
              <a:t> per </a:t>
            </a:r>
            <a:r>
              <a:rPr lang="en-US" sz="1700" b="0" i="0" u="none" strike="noStrike" cap="none" dirty="0" err="1">
                <a:solidFill>
                  <a:srgbClr val="333333"/>
                </a:solidFill>
                <a:highlight>
                  <a:srgbClr val="FFFFFF"/>
                </a:highlight>
                <a:latin typeface="Arial"/>
                <a:ea typeface="Arial"/>
                <a:cs typeface="Arial"/>
                <a:sym typeface="Arial"/>
              </a:rPr>
              <a:t>tahun</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Akibatnya</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salju</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atau</a:t>
            </a:r>
            <a:r>
              <a:rPr lang="en-US" sz="1700" b="0" i="0" u="none" strike="noStrike" cap="none" dirty="0">
                <a:solidFill>
                  <a:srgbClr val="333333"/>
                </a:solidFill>
                <a:highlight>
                  <a:srgbClr val="FFFFFF"/>
                </a:highlight>
                <a:latin typeface="Arial"/>
                <a:ea typeface="Arial"/>
                <a:cs typeface="Arial"/>
                <a:sym typeface="Arial"/>
              </a:rPr>
              <a:t> es </a:t>
            </a:r>
            <a:r>
              <a:rPr lang="en-US" sz="1700" b="0" i="0" u="none" strike="noStrike" cap="none" dirty="0" err="1">
                <a:solidFill>
                  <a:srgbClr val="333333"/>
                </a:solidFill>
                <a:highlight>
                  <a:srgbClr val="FFFFFF"/>
                </a:highlight>
                <a:latin typeface="Arial"/>
                <a:ea typeface="Arial"/>
                <a:cs typeface="Arial"/>
                <a:sym typeface="Arial"/>
              </a:rPr>
              <a:t>ldi</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kutub</a:t>
            </a:r>
            <a:r>
              <a:rPr lang="en-US" sz="1700" b="0" i="0" u="none" strike="noStrike" cap="none" dirty="0">
                <a:solidFill>
                  <a:srgbClr val="333333"/>
                </a:solidFill>
                <a:highlight>
                  <a:srgbClr val="FFFFFF"/>
                </a:highlight>
                <a:latin typeface="Arial"/>
                <a:ea typeface="Arial"/>
                <a:cs typeface="Arial"/>
                <a:sym typeface="Arial"/>
              </a:rPr>
              <a:t> dan </a:t>
            </a:r>
            <a:r>
              <a:rPr lang="en-US" sz="1700" b="0" i="0" u="none" strike="noStrike" cap="none" dirty="0" err="1">
                <a:solidFill>
                  <a:srgbClr val="333333"/>
                </a:solidFill>
                <a:highlight>
                  <a:srgbClr val="FFFFFF"/>
                </a:highlight>
                <a:latin typeface="Arial"/>
                <a:ea typeface="Arial"/>
                <a:cs typeface="Arial"/>
                <a:sym typeface="Arial"/>
              </a:rPr>
              <a:t>cakupan</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gletser</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akan</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berkurang</a:t>
            </a:r>
            <a:r>
              <a:rPr lang="en-US" sz="1700" b="0" i="0" u="none" strike="noStrike" cap="none" dirty="0">
                <a:solidFill>
                  <a:srgbClr val="333333"/>
                </a:solidFill>
                <a:highlight>
                  <a:srgbClr val="FFFFFF"/>
                </a:highlight>
                <a:latin typeface="Arial"/>
                <a:ea typeface="Arial"/>
                <a:cs typeface="Arial"/>
                <a:sym typeface="Arial"/>
              </a:rPr>
              <a:t> dan </a:t>
            </a:r>
            <a:r>
              <a:rPr lang="en-US" sz="1700" b="0" i="0" u="none" strike="noStrike" cap="none" dirty="0" err="1">
                <a:solidFill>
                  <a:srgbClr val="333333"/>
                </a:solidFill>
                <a:highlight>
                  <a:srgbClr val="FFFFFF"/>
                </a:highlight>
                <a:latin typeface="Arial"/>
                <a:ea typeface="Arial"/>
                <a:cs typeface="Arial"/>
                <a:sym typeface="Arial"/>
              </a:rPr>
              <a:t>menyebabkan</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permukaan</a:t>
            </a:r>
            <a:r>
              <a:rPr lang="en-US" sz="1700" b="0" i="0" u="none" strike="noStrike" cap="none" dirty="0">
                <a:solidFill>
                  <a:srgbClr val="333333"/>
                </a:solidFill>
                <a:highlight>
                  <a:srgbClr val="FFFFFF"/>
                </a:highlight>
                <a:latin typeface="Arial"/>
                <a:ea typeface="Arial"/>
                <a:cs typeface="Arial"/>
                <a:sym typeface="Arial"/>
              </a:rPr>
              <a:t> air </a:t>
            </a:r>
            <a:r>
              <a:rPr lang="en-US" sz="1700" b="0" i="0" u="none" strike="noStrike" cap="none" dirty="0" err="1">
                <a:solidFill>
                  <a:srgbClr val="333333"/>
                </a:solidFill>
                <a:highlight>
                  <a:srgbClr val="FFFFFF"/>
                </a:highlight>
                <a:latin typeface="Arial"/>
                <a:ea typeface="Arial"/>
                <a:cs typeface="Arial"/>
                <a:sym typeface="Arial"/>
              </a:rPr>
              <a:t>laut</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meningkat</a:t>
            </a:r>
            <a:r>
              <a:rPr lang="en-US" sz="1700" dirty="0">
                <a:solidFill>
                  <a:srgbClr val="333333"/>
                </a:solidFill>
                <a:highlight>
                  <a:srgbClr val="FFFFFF"/>
                </a:highlight>
              </a:rPr>
              <a:t> </a:t>
            </a:r>
            <a:r>
              <a:rPr lang="en-US" sz="1700" dirty="0" err="1">
                <a:solidFill>
                  <a:srgbClr val="333333"/>
                </a:solidFill>
                <a:highlight>
                  <a:srgbClr val="FFFFFF"/>
                </a:highlight>
              </a:rPr>
              <a:t>menyebabkan</a:t>
            </a:r>
            <a:r>
              <a:rPr lang="en-US" sz="1700" dirty="0">
                <a:solidFill>
                  <a:srgbClr val="333333"/>
                </a:solidFill>
                <a:highlight>
                  <a:srgbClr val="FFFFFF"/>
                </a:highlight>
              </a:rPr>
              <a:t> </a:t>
            </a:r>
            <a:r>
              <a:rPr lang="en-US" sz="1700" dirty="0" err="1">
                <a:solidFill>
                  <a:srgbClr val="333333"/>
                </a:solidFill>
                <a:highlight>
                  <a:srgbClr val="FFFFFF"/>
                </a:highlight>
              </a:rPr>
              <a:t>potensi</a:t>
            </a:r>
            <a:r>
              <a:rPr lang="en-US" sz="1700" dirty="0">
                <a:solidFill>
                  <a:srgbClr val="333333"/>
                </a:solidFill>
                <a:highlight>
                  <a:srgbClr val="FFFFFF"/>
                </a:highlight>
              </a:rPr>
              <a:t> </a:t>
            </a:r>
            <a:r>
              <a:rPr lang="en-US" sz="1700" dirty="0" err="1">
                <a:solidFill>
                  <a:srgbClr val="333333"/>
                </a:solidFill>
                <a:highlight>
                  <a:srgbClr val="FFFFFF"/>
                </a:highlight>
              </a:rPr>
              <a:t>banjir</a:t>
            </a:r>
            <a:r>
              <a:rPr lang="en-US" sz="1700" dirty="0">
                <a:solidFill>
                  <a:srgbClr val="333333"/>
                </a:solidFill>
                <a:highlight>
                  <a:srgbClr val="FFFFFF"/>
                </a:highlight>
              </a:rPr>
              <a:t> di wilayah </a:t>
            </a:r>
            <a:r>
              <a:rPr lang="en-US" sz="1700" dirty="0" err="1">
                <a:solidFill>
                  <a:srgbClr val="333333"/>
                </a:solidFill>
                <a:highlight>
                  <a:srgbClr val="FFFFFF"/>
                </a:highlight>
              </a:rPr>
              <a:t>peseisir</a:t>
            </a:r>
            <a:r>
              <a:rPr lang="en-US" sz="1700" dirty="0">
                <a:solidFill>
                  <a:srgbClr val="333333"/>
                </a:solidFill>
                <a:highlight>
                  <a:srgbClr val="FFFFFF"/>
                </a:highlight>
              </a:rPr>
              <a:t> </a:t>
            </a:r>
            <a:r>
              <a:rPr lang="en-US" sz="1700" dirty="0" err="1">
                <a:solidFill>
                  <a:srgbClr val="333333"/>
                </a:solidFill>
                <a:highlight>
                  <a:srgbClr val="FFFFFF"/>
                </a:highlight>
              </a:rPr>
              <a:t>meningkat</a:t>
            </a:r>
            <a:r>
              <a:rPr lang="en-US" sz="1700" dirty="0">
                <a:solidFill>
                  <a:srgbClr val="333333"/>
                </a:solidFill>
                <a:highlight>
                  <a:srgbClr val="FFFFFF"/>
                </a:highlight>
              </a:rPr>
              <a:t>. </a:t>
            </a:r>
            <a:endParaRPr sz="1700" dirty="0">
              <a:solidFill>
                <a:srgbClr val="333333"/>
              </a:solidFill>
              <a:highlight>
                <a:srgbClr val="FFFFFF"/>
              </a:highlight>
            </a:endParaRPr>
          </a:p>
          <a:p>
            <a:pPr marL="457200" marR="0" lvl="0" indent="-336550" algn="just" rtl="0">
              <a:lnSpc>
                <a:spcPct val="100000"/>
              </a:lnSpc>
              <a:spcBef>
                <a:spcPts val="0"/>
              </a:spcBef>
              <a:spcAft>
                <a:spcPts val="0"/>
              </a:spcAft>
              <a:buClr>
                <a:srgbClr val="333333"/>
              </a:buClr>
              <a:buSzPts val="1700"/>
              <a:buChar char="⮚"/>
            </a:pPr>
            <a:r>
              <a:rPr lang="en-US" sz="1700" dirty="0" err="1">
                <a:solidFill>
                  <a:srgbClr val="333333"/>
                </a:solidFill>
                <a:highlight>
                  <a:srgbClr val="FFFFFF"/>
                </a:highlight>
              </a:rPr>
              <a:t>lapisan-lapisan</a:t>
            </a:r>
            <a:r>
              <a:rPr lang="en-US" sz="1700" dirty="0">
                <a:solidFill>
                  <a:srgbClr val="333333"/>
                </a:solidFill>
                <a:highlight>
                  <a:srgbClr val="FFFFFF"/>
                </a:highlight>
              </a:rPr>
              <a:t> es juga </a:t>
            </a:r>
            <a:r>
              <a:rPr lang="en-US" sz="1700" dirty="0" err="1">
                <a:solidFill>
                  <a:srgbClr val="333333"/>
                </a:solidFill>
                <a:highlight>
                  <a:srgbClr val="FFFFFF"/>
                </a:highlight>
              </a:rPr>
              <a:t>leboh</a:t>
            </a:r>
            <a:r>
              <a:rPr lang="en-US" sz="1700" dirty="0">
                <a:solidFill>
                  <a:srgbClr val="333333"/>
                </a:solidFill>
                <a:highlight>
                  <a:srgbClr val="FFFFFF"/>
                </a:highlight>
              </a:rPr>
              <a:t> </a:t>
            </a:r>
            <a:r>
              <a:rPr lang="en-US" sz="1700" dirty="0" err="1">
                <a:solidFill>
                  <a:srgbClr val="333333"/>
                </a:solidFill>
                <a:highlight>
                  <a:srgbClr val="FFFFFF"/>
                </a:highlight>
              </a:rPr>
              <a:t>mengecil</a:t>
            </a:r>
            <a:r>
              <a:rPr lang="en-US" sz="1700" dirty="0">
                <a:solidFill>
                  <a:srgbClr val="333333"/>
                </a:solidFill>
                <a:highlight>
                  <a:srgbClr val="FFFFFF"/>
                </a:highlight>
              </a:rPr>
              <a:t> </a:t>
            </a:r>
            <a:r>
              <a:rPr lang="en-US" sz="1700" dirty="0" err="1">
                <a:solidFill>
                  <a:srgbClr val="333333"/>
                </a:solidFill>
                <a:highlight>
                  <a:srgbClr val="FFFFFF"/>
                </a:highlight>
              </a:rPr>
              <a:t>menyebabkan</a:t>
            </a:r>
            <a:r>
              <a:rPr lang="en-US" sz="1700" dirty="0">
                <a:solidFill>
                  <a:srgbClr val="333333"/>
                </a:solidFill>
                <a:highlight>
                  <a:srgbClr val="FFFFFF"/>
                </a:highlight>
              </a:rPr>
              <a:t> </a:t>
            </a:r>
            <a:r>
              <a:rPr lang="en-US" sz="1700" dirty="0" err="1">
                <a:solidFill>
                  <a:srgbClr val="333333"/>
                </a:solidFill>
                <a:highlight>
                  <a:srgbClr val="FFFFFF"/>
                </a:highlight>
              </a:rPr>
              <a:t>abrasi</a:t>
            </a:r>
            <a:r>
              <a:rPr lang="en-US" sz="1700" dirty="0">
                <a:solidFill>
                  <a:srgbClr val="333333"/>
                </a:solidFill>
                <a:highlight>
                  <a:srgbClr val="FFFFFF"/>
                </a:highlight>
              </a:rPr>
              <a:t> </a:t>
            </a:r>
            <a:r>
              <a:rPr lang="en-US" sz="1700" dirty="0" err="1">
                <a:solidFill>
                  <a:srgbClr val="333333"/>
                </a:solidFill>
                <a:highlight>
                  <a:srgbClr val="FFFFFF"/>
                </a:highlight>
              </a:rPr>
              <a:t>panyai</a:t>
            </a:r>
            <a:r>
              <a:rPr lang="en-US" sz="1700" dirty="0">
                <a:solidFill>
                  <a:srgbClr val="333333"/>
                </a:solidFill>
                <a:highlight>
                  <a:srgbClr val="FFFFFF"/>
                </a:highlight>
              </a:rPr>
              <a:t> yang </a:t>
            </a:r>
            <a:r>
              <a:rPr lang="en-US" sz="1700" dirty="0" err="1">
                <a:solidFill>
                  <a:srgbClr val="333333"/>
                </a:solidFill>
                <a:highlight>
                  <a:srgbClr val="FFFFFF"/>
                </a:highlight>
              </a:rPr>
              <a:t>terus</a:t>
            </a:r>
            <a:r>
              <a:rPr lang="en-US" sz="1700" dirty="0">
                <a:solidFill>
                  <a:srgbClr val="333333"/>
                </a:solidFill>
                <a:highlight>
                  <a:srgbClr val="FFFFFF"/>
                </a:highlight>
              </a:rPr>
              <a:t> </a:t>
            </a:r>
            <a:r>
              <a:rPr lang="en-US" sz="1700" dirty="0" err="1">
                <a:solidFill>
                  <a:srgbClr val="333333"/>
                </a:solidFill>
                <a:highlight>
                  <a:srgbClr val="FFFFFF"/>
                </a:highlight>
              </a:rPr>
              <a:t>meningkat</a:t>
            </a:r>
            <a:r>
              <a:rPr lang="en-US" sz="1700" dirty="0">
                <a:solidFill>
                  <a:srgbClr val="333333"/>
                </a:solidFill>
                <a:highlight>
                  <a:srgbClr val="FFFFFF"/>
                </a:highlight>
              </a:rPr>
              <a:t> </a:t>
            </a:r>
            <a:endParaRPr sz="1700" b="0" i="0" u="none" strike="noStrike" cap="none" dirty="0">
              <a:solidFill>
                <a:srgbClr val="333333"/>
              </a:solidFill>
              <a:highlight>
                <a:srgbClr val="FFFFFF"/>
              </a:highlight>
              <a:latin typeface="Arial"/>
              <a:ea typeface="Arial"/>
              <a:cs typeface="Arial"/>
              <a:sym typeface="Arial"/>
            </a:endParaRPr>
          </a:p>
          <a:p>
            <a:pPr marL="457200" marR="0" lvl="0" indent="0" algn="just" rtl="0">
              <a:lnSpc>
                <a:spcPct val="100000"/>
              </a:lnSpc>
              <a:spcBef>
                <a:spcPts val="0"/>
              </a:spcBef>
              <a:spcAft>
                <a:spcPts val="0"/>
              </a:spcAft>
              <a:buNone/>
            </a:pPr>
            <a:endParaRPr sz="1700" dirty="0">
              <a:solidFill>
                <a:srgbClr val="333333"/>
              </a:solidFill>
              <a:highlight>
                <a:srgbClr val="FFFFFF"/>
              </a:highlight>
            </a:endParaRPr>
          </a:p>
          <a:p>
            <a:pPr marL="457200" lvl="0" indent="-336550" algn="just" rtl="0">
              <a:spcBef>
                <a:spcPts val="0"/>
              </a:spcBef>
              <a:spcAft>
                <a:spcPts val="0"/>
              </a:spcAft>
              <a:buClr>
                <a:srgbClr val="333333"/>
              </a:buClr>
              <a:buSzPts val="1700"/>
              <a:buChar char="➢"/>
            </a:pPr>
            <a:r>
              <a:rPr lang="en-US" sz="1700" dirty="0" err="1">
                <a:solidFill>
                  <a:srgbClr val="333333"/>
                </a:solidFill>
                <a:highlight>
                  <a:schemeClr val="lt1"/>
                </a:highlight>
              </a:rPr>
              <a:t>Tingginya</a:t>
            </a:r>
            <a:r>
              <a:rPr lang="en-US" sz="1700" dirty="0">
                <a:solidFill>
                  <a:srgbClr val="333333"/>
                </a:solidFill>
                <a:highlight>
                  <a:schemeClr val="lt1"/>
                </a:highlight>
              </a:rPr>
              <a:t> </a:t>
            </a:r>
            <a:r>
              <a:rPr lang="en-US" sz="1700" dirty="0" err="1">
                <a:solidFill>
                  <a:srgbClr val="333333"/>
                </a:solidFill>
                <a:highlight>
                  <a:schemeClr val="lt1"/>
                </a:highlight>
              </a:rPr>
              <a:t>jejak</a:t>
            </a:r>
            <a:r>
              <a:rPr lang="en-US" sz="1700" dirty="0">
                <a:solidFill>
                  <a:srgbClr val="333333"/>
                </a:solidFill>
                <a:highlight>
                  <a:schemeClr val="lt1"/>
                </a:highlight>
              </a:rPr>
              <a:t> </a:t>
            </a:r>
            <a:r>
              <a:rPr lang="en-US" sz="1700" dirty="0" err="1">
                <a:solidFill>
                  <a:srgbClr val="333333"/>
                </a:solidFill>
                <a:highlight>
                  <a:schemeClr val="lt1"/>
                </a:highlight>
              </a:rPr>
              <a:t>karbon</a:t>
            </a:r>
            <a:r>
              <a:rPr lang="en-US" sz="1700" dirty="0">
                <a:solidFill>
                  <a:srgbClr val="333333"/>
                </a:solidFill>
                <a:highlight>
                  <a:schemeClr val="lt1"/>
                </a:highlight>
              </a:rPr>
              <a:t> </a:t>
            </a:r>
            <a:r>
              <a:rPr lang="en-US" sz="1700" dirty="0" err="1">
                <a:solidFill>
                  <a:srgbClr val="333333"/>
                </a:solidFill>
                <a:highlight>
                  <a:schemeClr val="lt1"/>
                </a:highlight>
              </a:rPr>
              <a:t>berkontribusi</a:t>
            </a:r>
            <a:r>
              <a:rPr lang="en-US" sz="1700" dirty="0">
                <a:solidFill>
                  <a:srgbClr val="333333"/>
                </a:solidFill>
                <a:highlight>
                  <a:schemeClr val="lt1"/>
                </a:highlight>
              </a:rPr>
              <a:t> pada </a:t>
            </a:r>
            <a:r>
              <a:rPr lang="en-US" sz="1700" dirty="0" err="1">
                <a:solidFill>
                  <a:srgbClr val="333333"/>
                </a:solidFill>
                <a:highlight>
                  <a:schemeClr val="lt1"/>
                </a:highlight>
              </a:rPr>
              <a:t>Perubahan</a:t>
            </a:r>
            <a:r>
              <a:rPr lang="en-US" sz="1700" dirty="0">
                <a:solidFill>
                  <a:srgbClr val="333333"/>
                </a:solidFill>
                <a:highlight>
                  <a:schemeClr val="lt1"/>
                </a:highlight>
              </a:rPr>
              <a:t> </a:t>
            </a:r>
            <a:r>
              <a:rPr lang="en-US" sz="1700" dirty="0" err="1">
                <a:solidFill>
                  <a:srgbClr val="333333"/>
                </a:solidFill>
                <a:highlight>
                  <a:schemeClr val="lt1"/>
                </a:highlight>
              </a:rPr>
              <a:t>iklim</a:t>
            </a:r>
            <a:r>
              <a:rPr lang="en-US" sz="1700" dirty="0">
                <a:solidFill>
                  <a:srgbClr val="333333"/>
                </a:solidFill>
                <a:highlight>
                  <a:schemeClr val="lt1"/>
                </a:highlight>
              </a:rPr>
              <a:t> dan </a:t>
            </a:r>
            <a:r>
              <a:rPr lang="en-US" sz="1700" dirty="0" err="1">
                <a:solidFill>
                  <a:srgbClr val="333333"/>
                </a:solidFill>
                <a:highlight>
                  <a:schemeClr val="lt1"/>
                </a:highlight>
              </a:rPr>
              <a:t>pemanasan</a:t>
            </a:r>
            <a:r>
              <a:rPr lang="en-US" sz="1700" dirty="0">
                <a:solidFill>
                  <a:srgbClr val="333333"/>
                </a:solidFill>
                <a:highlight>
                  <a:schemeClr val="lt1"/>
                </a:highlight>
              </a:rPr>
              <a:t> global yang </a:t>
            </a:r>
            <a:r>
              <a:rPr lang="en-US" sz="1700" dirty="0" err="1">
                <a:solidFill>
                  <a:srgbClr val="333333"/>
                </a:solidFill>
                <a:highlight>
                  <a:schemeClr val="lt1"/>
                </a:highlight>
              </a:rPr>
              <a:t>mengakibatkan</a:t>
            </a:r>
            <a:r>
              <a:rPr lang="en-US" sz="1700" dirty="0">
                <a:solidFill>
                  <a:srgbClr val="333333"/>
                </a:solidFill>
                <a:highlight>
                  <a:schemeClr val="lt1"/>
                </a:highlight>
              </a:rPr>
              <a:t> </a:t>
            </a:r>
            <a:r>
              <a:rPr lang="en-US" sz="1700" dirty="0" err="1">
                <a:solidFill>
                  <a:srgbClr val="333333"/>
                </a:solidFill>
                <a:highlight>
                  <a:schemeClr val="lt1"/>
                </a:highlight>
              </a:rPr>
              <a:t>cuaca</a:t>
            </a:r>
            <a:r>
              <a:rPr lang="en-US" sz="1700" dirty="0">
                <a:solidFill>
                  <a:srgbClr val="333333"/>
                </a:solidFill>
                <a:highlight>
                  <a:schemeClr val="lt1"/>
                </a:highlight>
              </a:rPr>
              <a:t> yang </a:t>
            </a:r>
            <a:r>
              <a:rPr lang="en-US" sz="1700" dirty="0" err="1">
                <a:solidFill>
                  <a:srgbClr val="333333"/>
                </a:solidFill>
                <a:highlight>
                  <a:schemeClr val="lt1"/>
                </a:highlight>
              </a:rPr>
              <a:t>tidak</a:t>
            </a:r>
            <a:r>
              <a:rPr lang="en-US" sz="1700" dirty="0">
                <a:solidFill>
                  <a:srgbClr val="333333"/>
                </a:solidFill>
                <a:highlight>
                  <a:schemeClr val="lt1"/>
                </a:highlight>
              </a:rPr>
              <a:t> </a:t>
            </a:r>
            <a:r>
              <a:rPr lang="en-US" sz="1700" dirty="0" err="1">
                <a:solidFill>
                  <a:srgbClr val="333333"/>
                </a:solidFill>
                <a:highlight>
                  <a:schemeClr val="lt1"/>
                </a:highlight>
              </a:rPr>
              <a:t>stabil</a:t>
            </a:r>
            <a:r>
              <a:rPr lang="en-US" sz="1700" dirty="0">
                <a:solidFill>
                  <a:srgbClr val="333333"/>
                </a:solidFill>
                <a:highlight>
                  <a:schemeClr val="lt1"/>
                </a:highlight>
              </a:rPr>
              <a:t>.  Curah </a:t>
            </a:r>
            <a:r>
              <a:rPr lang="en-US" sz="1700" dirty="0" err="1">
                <a:solidFill>
                  <a:srgbClr val="333333"/>
                </a:solidFill>
                <a:highlight>
                  <a:schemeClr val="lt1"/>
                </a:highlight>
              </a:rPr>
              <a:t>hujan</a:t>
            </a:r>
            <a:r>
              <a:rPr lang="en-US" sz="1700" dirty="0">
                <a:solidFill>
                  <a:srgbClr val="333333"/>
                </a:solidFill>
                <a:highlight>
                  <a:schemeClr val="lt1"/>
                </a:highlight>
              </a:rPr>
              <a:t> </a:t>
            </a:r>
            <a:r>
              <a:rPr lang="en-US" sz="1700" dirty="0" err="1">
                <a:solidFill>
                  <a:srgbClr val="333333"/>
                </a:solidFill>
                <a:highlight>
                  <a:schemeClr val="lt1"/>
                </a:highlight>
              </a:rPr>
              <a:t>semakin</a:t>
            </a:r>
            <a:r>
              <a:rPr lang="en-US" sz="1700" dirty="0">
                <a:solidFill>
                  <a:srgbClr val="333333"/>
                </a:solidFill>
                <a:highlight>
                  <a:schemeClr val="lt1"/>
                </a:highlight>
              </a:rPr>
              <a:t> </a:t>
            </a:r>
            <a:r>
              <a:rPr lang="en-US" sz="1700" dirty="0" err="1">
                <a:solidFill>
                  <a:srgbClr val="333333"/>
                </a:solidFill>
                <a:highlight>
                  <a:schemeClr val="lt1"/>
                </a:highlight>
              </a:rPr>
              <a:t>meningkat</a:t>
            </a:r>
            <a:r>
              <a:rPr lang="en-US" sz="1700" dirty="0">
                <a:solidFill>
                  <a:srgbClr val="333333"/>
                </a:solidFill>
                <a:highlight>
                  <a:schemeClr val="lt1"/>
                </a:highlight>
              </a:rPr>
              <a:t> </a:t>
            </a:r>
            <a:r>
              <a:rPr lang="en-US" sz="1700" dirty="0" err="1">
                <a:solidFill>
                  <a:srgbClr val="333333"/>
                </a:solidFill>
                <a:highlight>
                  <a:schemeClr val="lt1"/>
                </a:highlight>
              </a:rPr>
              <a:t>berpotensi</a:t>
            </a:r>
            <a:r>
              <a:rPr lang="en-US" sz="1700" dirty="0">
                <a:solidFill>
                  <a:srgbClr val="333333"/>
                </a:solidFill>
                <a:highlight>
                  <a:schemeClr val="lt1"/>
                </a:highlight>
              </a:rPr>
              <a:t> </a:t>
            </a:r>
            <a:r>
              <a:rPr lang="en-US" sz="1700" dirty="0" err="1">
                <a:solidFill>
                  <a:srgbClr val="333333"/>
                </a:solidFill>
                <a:highlight>
                  <a:schemeClr val="lt1"/>
                </a:highlight>
              </a:rPr>
              <a:t>terjadinya</a:t>
            </a:r>
            <a:r>
              <a:rPr lang="en-US" sz="1700" dirty="0">
                <a:solidFill>
                  <a:srgbClr val="333333"/>
                </a:solidFill>
                <a:highlight>
                  <a:schemeClr val="lt1"/>
                </a:highlight>
              </a:rPr>
              <a:t> </a:t>
            </a:r>
            <a:r>
              <a:rPr lang="en-US" sz="1700" dirty="0" err="1">
                <a:solidFill>
                  <a:srgbClr val="333333"/>
                </a:solidFill>
                <a:highlight>
                  <a:schemeClr val="lt1"/>
                </a:highlight>
              </a:rPr>
              <a:t>badai</a:t>
            </a:r>
            <a:r>
              <a:rPr lang="en-US" sz="1700" dirty="0">
                <a:solidFill>
                  <a:srgbClr val="333333"/>
                </a:solidFill>
                <a:highlight>
                  <a:schemeClr val="lt1"/>
                </a:highlight>
              </a:rPr>
              <a:t>, </a:t>
            </a:r>
            <a:r>
              <a:rPr lang="en-US" sz="1700" dirty="0" err="1">
                <a:solidFill>
                  <a:srgbClr val="333333"/>
                </a:solidFill>
                <a:highlight>
                  <a:schemeClr val="lt1"/>
                </a:highlight>
              </a:rPr>
              <a:t>namun</a:t>
            </a:r>
            <a:r>
              <a:rPr lang="en-US" sz="1700" dirty="0">
                <a:solidFill>
                  <a:srgbClr val="333333"/>
                </a:solidFill>
                <a:highlight>
                  <a:schemeClr val="lt1"/>
                </a:highlight>
              </a:rPr>
              <a:t> </a:t>
            </a:r>
            <a:r>
              <a:rPr lang="en-US" sz="1700" dirty="0" err="1">
                <a:solidFill>
                  <a:srgbClr val="333333"/>
                </a:solidFill>
                <a:highlight>
                  <a:schemeClr val="lt1"/>
                </a:highlight>
              </a:rPr>
              <a:t>sisi</a:t>
            </a:r>
            <a:r>
              <a:rPr lang="en-US" sz="1700" dirty="0">
                <a:solidFill>
                  <a:srgbClr val="333333"/>
                </a:solidFill>
                <a:highlight>
                  <a:schemeClr val="lt1"/>
                </a:highlight>
              </a:rPr>
              <a:t> lain </a:t>
            </a:r>
            <a:r>
              <a:rPr lang="en-US" sz="1700" dirty="0" err="1">
                <a:solidFill>
                  <a:srgbClr val="333333"/>
                </a:solidFill>
                <a:highlight>
                  <a:schemeClr val="lt1"/>
                </a:highlight>
              </a:rPr>
              <a:t>akan</a:t>
            </a:r>
            <a:r>
              <a:rPr lang="en-US" sz="1700" dirty="0">
                <a:solidFill>
                  <a:srgbClr val="333333"/>
                </a:solidFill>
                <a:highlight>
                  <a:schemeClr val="lt1"/>
                </a:highlight>
              </a:rPr>
              <a:t> </a:t>
            </a:r>
            <a:r>
              <a:rPr lang="en-US" sz="1700" dirty="0" err="1">
                <a:solidFill>
                  <a:srgbClr val="333333"/>
                </a:solidFill>
                <a:highlight>
                  <a:schemeClr val="lt1"/>
                </a:highlight>
              </a:rPr>
              <a:t>menyebabkan</a:t>
            </a:r>
            <a:r>
              <a:rPr lang="en-US" sz="1700" dirty="0">
                <a:solidFill>
                  <a:srgbClr val="333333"/>
                </a:solidFill>
                <a:highlight>
                  <a:schemeClr val="lt1"/>
                </a:highlight>
              </a:rPr>
              <a:t> </a:t>
            </a:r>
            <a:r>
              <a:rPr lang="en-US" sz="1700" dirty="0" err="1">
                <a:solidFill>
                  <a:srgbClr val="333333"/>
                </a:solidFill>
                <a:highlight>
                  <a:schemeClr val="lt1"/>
                </a:highlight>
              </a:rPr>
              <a:t>kekeringan</a:t>
            </a:r>
            <a:r>
              <a:rPr lang="en-US" sz="1700" dirty="0">
                <a:solidFill>
                  <a:srgbClr val="333333"/>
                </a:solidFill>
                <a:highlight>
                  <a:schemeClr val="lt1"/>
                </a:highlight>
              </a:rPr>
              <a:t> dan juga </a:t>
            </a:r>
            <a:r>
              <a:rPr lang="en-US" sz="1700" dirty="0" err="1">
                <a:solidFill>
                  <a:srgbClr val="333333"/>
                </a:solidFill>
                <a:highlight>
                  <a:schemeClr val="lt1"/>
                </a:highlight>
              </a:rPr>
              <a:t>potensi</a:t>
            </a:r>
            <a:r>
              <a:rPr lang="en-US" sz="1700" dirty="0">
                <a:solidFill>
                  <a:srgbClr val="333333"/>
                </a:solidFill>
                <a:highlight>
                  <a:schemeClr val="lt1"/>
                </a:highlight>
              </a:rPr>
              <a:t> </a:t>
            </a:r>
            <a:r>
              <a:rPr lang="en-US" sz="1700" dirty="0" err="1">
                <a:solidFill>
                  <a:srgbClr val="333333"/>
                </a:solidFill>
                <a:highlight>
                  <a:schemeClr val="lt1"/>
                </a:highlight>
              </a:rPr>
              <a:t>kebakaran</a:t>
            </a:r>
            <a:r>
              <a:rPr lang="en-US" sz="1700" dirty="0">
                <a:solidFill>
                  <a:srgbClr val="333333"/>
                </a:solidFill>
                <a:highlight>
                  <a:schemeClr val="lt1"/>
                </a:highlight>
              </a:rPr>
              <a:t> </a:t>
            </a:r>
            <a:r>
              <a:rPr lang="en-US" sz="1700" dirty="0" err="1">
                <a:solidFill>
                  <a:srgbClr val="333333"/>
                </a:solidFill>
                <a:highlight>
                  <a:schemeClr val="lt1"/>
                </a:highlight>
              </a:rPr>
              <a:t>hutan</a:t>
            </a:r>
            <a:r>
              <a:rPr lang="en-US" sz="1700" dirty="0">
                <a:solidFill>
                  <a:srgbClr val="333333"/>
                </a:solidFill>
                <a:highlight>
                  <a:schemeClr val="lt1"/>
                </a:highlight>
              </a:rPr>
              <a:t> yang </a:t>
            </a:r>
            <a:r>
              <a:rPr lang="en-US" sz="1700" dirty="0" err="1">
                <a:solidFill>
                  <a:srgbClr val="333333"/>
                </a:solidFill>
                <a:highlight>
                  <a:schemeClr val="lt1"/>
                </a:highlight>
              </a:rPr>
              <a:t>meluas</a:t>
            </a:r>
            <a:r>
              <a:rPr lang="en-US" sz="1700" dirty="0">
                <a:solidFill>
                  <a:srgbClr val="333333"/>
                </a:solidFill>
                <a:highlight>
                  <a:schemeClr val="lt1"/>
                </a:highlight>
              </a:rPr>
              <a:t> </a:t>
            </a:r>
            <a:r>
              <a:rPr lang="en-US" sz="1700" dirty="0" err="1">
                <a:solidFill>
                  <a:srgbClr val="333333"/>
                </a:solidFill>
                <a:highlight>
                  <a:schemeClr val="lt1"/>
                </a:highlight>
              </a:rPr>
              <a:t>karena</a:t>
            </a:r>
            <a:r>
              <a:rPr lang="en-US" sz="1700" dirty="0">
                <a:solidFill>
                  <a:srgbClr val="333333"/>
                </a:solidFill>
                <a:highlight>
                  <a:schemeClr val="lt1"/>
                </a:highlight>
              </a:rPr>
              <a:t> </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peningkatan</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frekuensi</a:t>
            </a:r>
            <a:r>
              <a:rPr lang="en-US" sz="1700" b="0" i="0" u="none" strike="noStrike" cap="none" dirty="0">
                <a:solidFill>
                  <a:srgbClr val="333333"/>
                </a:solidFill>
                <a:highlight>
                  <a:srgbClr val="FFFFFF"/>
                </a:highlight>
                <a:latin typeface="Arial"/>
                <a:ea typeface="Arial"/>
                <a:cs typeface="Arial"/>
                <a:sym typeface="Arial"/>
              </a:rPr>
              <a:t> dan </a:t>
            </a:r>
            <a:r>
              <a:rPr lang="en-US" sz="1700" b="0" i="0" u="none" strike="noStrike" cap="none" dirty="0" err="1">
                <a:solidFill>
                  <a:srgbClr val="333333"/>
                </a:solidFill>
                <a:highlight>
                  <a:srgbClr val="FFFFFF"/>
                </a:highlight>
                <a:latin typeface="Arial"/>
                <a:ea typeface="Arial"/>
                <a:cs typeface="Arial"/>
                <a:sym typeface="Arial"/>
              </a:rPr>
              <a:t>besaran</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gelombang</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panas</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tentunya</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hal</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ini</a:t>
            </a:r>
            <a:r>
              <a:rPr lang="en-US" sz="1700" b="0" i="0" u="none" strike="noStrike" cap="none" dirty="0">
                <a:solidFill>
                  <a:srgbClr val="333333"/>
                </a:solidFill>
                <a:highlight>
                  <a:srgbClr val="FFFFFF"/>
                </a:highlight>
                <a:latin typeface="Arial"/>
                <a:ea typeface="Arial"/>
                <a:cs typeface="Arial"/>
                <a:sym typeface="Arial"/>
              </a:rPr>
              <a:t> juga </a:t>
            </a:r>
            <a:r>
              <a:rPr lang="en-US" sz="1700" b="0" i="0" u="none" strike="noStrike" cap="none" dirty="0" err="1">
                <a:solidFill>
                  <a:srgbClr val="333333"/>
                </a:solidFill>
                <a:highlight>
                  <a:srgbClr val="FFFFFF"/>
                </a:highlight>
                <a:latin typeface="Arial"/>
                <a:ea typeface="Arial"/>
                <a:cs typeface="Arial"/>
                <a:sym typeface="Arial"/>
              </a:rPr>
              <a:t>menggangu</a:t>
            </a:r>
            <a:r>
              <a:rPr lang="en-US" sz="1700" b="0" i="0" u="none" strike="noStrike" cap="none" dirty="0">
                <a:solidFill>
                  <a:srgbClr val="333333"/>
                </a:solidFill>
                <a:highlight>
                  <a:srgbClr val="FFFFFF"/>
                </a:highlight>
                <a:latin typeface="Arial"/>
                <a:ea typeface="Arial"/>
                <a:cs typeface="Arial"/>
                <a:sym typeface="Arial"/>
              </a:rPr>
              <a:t> </a:t>
            </a:r>
            <a:r>
              <a:rPr lang="en-US" sz="1700" b="0" i="0" u="none" strike="noStrike" cap="none" dirty="0" err="1">
                <a:solidFill>
                  <a:srgbClr val="333333"/>
                </a:solidFill>
                <a:highlight>
                  <a:srgbClr val="FFFFFF"/>
                </a:highlight>
                <a:latin typeface="Arial"/>
                <a:ea typeface="Arial"/>
                <a:cs typeface="Arial"/>
                <a:sym typeface="Arial"/>
              </a:rPr>
              <a:t>ekosistem</a:t>
            </a:r>
            <a:r>
              <a:rPr lang="en-US" sz="1700" b="0" i="0" u="none" strike="noStrike" cap="none" dirty="0">
                <a:solidFill>
                  <a:srgbClr val="333333"/>
                </a:solidFill>
                <a:highlight>
                  <a:srgbClr val="FFFFFF"/>
                </a:highlight>
                <a:latin typeface="Arial"/>
                <a:ea typeface="Arial"/>
                <a:cs typeface="Arial"/>
                <a:sym typeface="Arial"/>
              </a:rPr>
              <a:t> yang </a:t>
            </a:r>
            <a:r>
              <a:rPr lang="en-US" sz="1700" b="0" i="0" u="none" strike="noStrike" cap="none" dirty="0" err="1">
                <a:solidFill>
                  <a:srgbClr val="333333"/>
                </a:solidFill>
                <a:highlight>
                  <a:srgbClr val="FFFFFF"/>
                </a:highlight>
                <a:latin typeface="Arial"/>
                <a:ea typeface="Arial"/>
                <a:cs typeface="Arial"/>
                <a:sym typeface="Arial"/>
              </a:rPr>
              <a:t>ada</a:t>
            </a:r>
            <a:r>
              <a:rPr lang="en-US" sz="1700" b="0" i="0" u="none" strike="noStrike" cap="none" dirty="0">
                <a:solidFill>
                  <a:srgbClr val="333333"/>
                </a:solidFill>
                <a:highlight>
                  <a:srgbClr val="FFFFFF"/>
                </a:highlight>
                <a:latin typeface="Arial"/>
                <a:ea typeface="Arial"/>
                <a:cs typeface="Arial"/>
                <a:sym typeface="Arial"/>
              </a:rPr>
              <a:t> </a:t>
            </a:r>
            <a:r>
              <a:rPr lang="en-US" sz="1700" dirty="0" err="1">
                <a:solidFill>
                  <a:srgbClr val="333333"/>
                </a:solidFill>
                <a:highlight>
                  <a:srgbClr val="FFFFFF"/>
                </a:highlight>
              </a:rPr>
              <a:t>termasuk</a:t>
            </a:r>
            <a:r>
              <a:rPr lang="en-US" sz="1700" dirty="0">
                <a:solidFill>
                  <a:srgbClr val="333333"/>
                </a:solidFill>
                <a:highlight>
                  <a:srgbClr val="FFFFFF"/>
                </a:highlight>
              </a:rPr>
              <a:t> </a:t>
            </a:r>
            <a:r>
              <a:rPr lang="en-US" sz="1700" dirty="0" err="1">
                <a:solidFill>
                  <a:srgbClr val="333333"/>
                </a:solidFill>
                <a:highlight>
                  <a:srgbClr val="FFFFFF"/>
                </a:highlight>
              </a:rPr>
              <a:t>satwa</a:t>
            </a:r>
            <a:r>
              <a:rPr lang="en-US" sz="1700" dirty="0">
                <a:solidFill>
                  <a:srgbClr val="333333"/>
                </a:solidFill>
                <a:highlight>
                  <a:srgbClr val="FFFFFF"/>
                </a:highlight>
              </a:rPr>
              <a:t> di </a:t>
            </a:r>
            <a:r>
              <a:rPr lang="en-US" sz="1700" dirty="0" err="1">
                <a:solidFill>
                  <a:srgbClr val="333333"/>
                </a:solidFill>
                <a:highlight>
                  <a:srgbClr val="FFFFFF"/>
                </a:highlight>
              </a:rPr>
              <a:t>alam</a:t>
            </a:r>
            <a:r>
              <a:rPr lang="en-US" sz="1700" dirty="0">
                <a:solidFill>
                  <a:srgbClr val="333333"/>
                </a:solidFill>
                <a:highlight>
                  <a:srgbClr val="FFFFFF"/>
                </a:highlight>
              </a:rPr>
              <a:t> liar yang </a:t>
            </a:r>
            <a:r>
              <a:rPr lang="en-US" sz="1700" dirty="0" err="1">
                <a:solidFill>
                  <a:srgbClr val="333333"/>
                </a:solidFill>
                <a:highlight>
                  <a:srgbClr val="FFFFFF"/>
                </a:highlight>
              </a:rPr>
              <a:t>akan</a:t>
            </a:r>
            <a:r>
              <a:rPr lang="en-US" sz="1700" dirty="0">
                <a:solidFill>
                  <a:srgbClr val="333333"/>
                </a:solidFill>
                <a:highlight>
                  <a:srgbClr val="FFFFFF"/>
                </a:highlight>
              </a:rPr>
              <a:t> </a:t>
            </a:r>
            <a:r>
              <a:rPr lang="en-US" sz="1700" dirty="0" err="1">
                <a:solidFill>
                  <a:srgbClr val="333333"/>
                </a:solidFill>
                <a:highlight>
                  <a:srgbClr val="FFFFFF"/>
                </a:highlight>
              </a:rPr>
              <a:t>mengalami</a:t>
            </a:r>
            <a:r>
              <a:rPr lang="en-US" sz="1700" dirty="0">
                <a:solidFill>
                  <a:srgbClr val="333333"/>
                </a:solidFill>
                <a:highlight>
                  <a:srgbClr val="FFFFFF"/>
                </a:highlight>
              </a:rPr>
              <a:t> stress </a:t>
            </a:r>
            <a:r>
              <a:rPr lang="en-US" sz="1700" dirty="0" err="1">
                <a:solidFill>
                  <a:srgbClr val="333333"/>
                </a:solidFill>
                <a:highlight>
                  <a:srgbClr val="FFFFFF"/>
                </a:highlight>
              </a:rPr>
              <a:t>parah</a:t>
            </a:r>
            <a:r>
              <a:rPr lang="en-US" sz="1700" dirty="0">
                <a:solidFill>
                  <a:srgbClr val="333333"/>
                </a:solidFill>
                <a:highlight>
                  <a:srgbClr val="FFFFFF"/>
                </a:highlight>
              </a:rPr>
              <a:t> yang </a:t>
            </a:r>
            <a:r>
              <a:rPr lang="en-US" sz="1700" dirty="0" err="1">
                <a:solidFill>
                  <a:srgbClr val="333333"/>
                </a:solidFill>
                <a:highlight>
                  <a:srgbClr val="FFFFFF"/>
                </a:highlight>
              </a:rPr>
              <a:t>akan</a:t>
            </a:r>
            <a:r>
              <a:rPr lang="en-US" sz="1700" dirty="0">
                <a:solidFill>
                  <a:srgbClr val="333333"/>
                </a:solidFill>
                <a:highlight>
                  <a:srgbClr val="FFFFFF"/>
                </a:highlight>
              </a:rPr>
              <a:t> </a:t>
            </a:r>
            <a:r>
              <a:rPr lang="en-US" sz="1700" dirty="0" err="1">
                <a:solidFill>
                  <a:srgbClr val="333333"/>
                </a:solidFill>
                <a:highlight>
                  <a:srgbClr val="FFFFFF"/>
                </a:highlight>
              </a:rPr>
              <a:t>mengancam</a:t>
            </a:r>
            <a:r>
              <a:rPr lang="en-US" sz="1700" dirty="0">
                <a:solidFill>
                  <a:srgbClr val="333333"/>
                </a:solidFill>
                <a:highlight>
                  <a:srgbClr val="FFFFFF"/>
                </a:highlight>
              </a:rPr>
              <a:t> </a:t>
            </a:r>
            <a:r>
              <a:rPr lang="en-US" sz="1700" dirty="0" err="1">
                <a:solidFill>
                  <a:srgbClr val="333333"/>
                </a:solidFill>
                <a:highlight>
                  <a:srgbClr val="FFFFFF"/>
                </a:highlight>
              </a:rPr>
              <a:t>populasinya</a:t>
            </a:r>
            <a:r>
              <a:rPr lang="en-US" sz="1700" dirty="0">
                <a:solidFill>
                  <a:srgbClr val="333333"/>
                </a:solidFill>
                <a:highlight>
                  <a:srgbClr val="FFFFFF"/>
                </a:highlight>
              </a:rPr>
              <a:t> dan </a:t>
            </a:r>
            <a:r>
              <a:rPr lang="en-US" sz="1700" dirty="0" err="1">
                <a:solidFill>
                  <a:srgbClr val="333333"/>
                </a:solidFill>
                <a:highlight>
                  <a:srgbClr val="FFFFFF"/>
                </a:highlight>
              </a:rPr>
              <a:t>akan</a:t>
            </a:r>
            <a:r>
              <a:rPr lang="en-US" sz="1700" dirty="0">
                <a:solidFill>
                  <a:srgbClr val="333333"/>
                </a:solidFill>
                <a:highlight>
                  <a:srgbClr val="FFFFFF"/>
                </a:highlight>
              </a:rPr>
              <a:t> </a:t>
            </a:r>
            <a:r>
              <a:rPr lang="en-US" sz="1700" dirty="0" err="1">
                <a:solidFill>
                  <a:srgbClr val="333333"/>
                </a:solidFill>
                <a:highlight>
                  <a:srgbClr val="FFFFFF"/>
                </a:highlight>
              </a:rPr>
              <a:t>berdampak</a:t>
            </a:r>
            <a:r>
              <a:rPr lang="en-US" sz="1700" dirty="0">
                <a:solidFill>
                  <a:srgbClr val="333333"/>
                </a:solidFill>
                <a:highlight>
                  <a:srgbClr val="FFFFFF"/>
                </a:highlight>
              </a:rPr>
              <a:t> pada </a:t>
            </a:r>
            <a:r>
              <a:rPr lang="en-US" sz="1700" dirty="0" err="1">
                <a:solidFill>
                  <a:srgbClr val="333333"/>
                </a:solidFill>
                <a:highlight>
                  <a:srgbClr val="FFFFFF"/>
                </a:highlight>
              </a:rPr>
              <a:t>ekosistem</a:t>
            </a:r>
            <a:r>
              <a:rPr lang="en-US" sz="1700" dirty="0">
                <a:solidFill>
                  <a:srgbClr val="333333"/>
                </a:solidFill>
                <a:highlight>
                  <a:srgbClr val="FFFFFF"/>
                </a:highlight>
              </a:rPr>
              <a:t> </a:t>
            </a:r>
            <a:r>
              <a:rPr lang="en-US" sz="1700" dirty="0" err="1">
                <a:solidFill>
                  <a:srgbClr val="333333"/>
                </a:solidFill>
                <a:highlight>
                  <a:srgbClr val="FFFFFF"/>
                </a:highlight>
              </a:rPr>
              <a:t>secara</a:t>
            </a:r>
            <a:r>
              <a:rPr lang="en-US" sz="1700" dirty="0">
                <a:solidFill>
                  <a:srgbClr val="333333"/>
                </a:solidFill>
                <a:highlight>
                  <a:srgbClr val="FFFFFF"/>
                </a:highlight>
              </a:rPr>
              <a:t> </a:t>
            </a:r>
            <a:r>
              <a:rPr lang="en-US" sz="1700" dirty="0" err="1">
                <a:solidFill>
                  <a:srgbClr val="333333"/>
                </a:solidFill>
                <a:highlight>
                  <a:srgbClr val="FFFFFF"/>
                </a:highlight>
              </a:rPr>
              <a:t>keseluruhan</a:t>
            </a:r>
            <a:r>
              <a:rPr lang="en-US" sz="1700" dirty="0">
                <a:solidFill>
                  <a:srgbClr val="333333"/>
                </a:solidFill>
                <a:highlight>
                  <a:srgbClr val="FFFFFF"/>
                </a:highlight>
              </a:rPr>
              <a:t> </a:t>
            </a:r>
            <a:endParaRPr sz="1700" b="0" i="0" u="none" strike="noStrike" cap="none" dirty="0">
              <a:solidFill>
                <a:srgbClr val="333333"/>
              </a:solidFill>
              <a:highlight>
                <a:srgbClr val="FFFFFF"/>
              </a:highlight>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4cb1301c1e_0_10"/>
          <p:cNvSpPr txBox="1">
            <a:spLocks noGrp="1"/>
          </p:cNvSpPr>
          <p:nvPr>
            <p:ph type="body" idx="1"/>
          </p:nvPr>
        </p:nvSpPr>
        <p:spPr>
          <a:xfrm>
            <a:off x="5565525" y="0"/>
            <a:ext cx="6511800" cy="822900"/>
          </a:xfrm>
          <a:prstGeom prst="rect">
            <a:avLst/>
          </a:prstGeom>
          <a:noFill/>
          <a:ln>
            <a:noFill/>
          </a:ln>
        </p:spPr>
        <p:txBody>
          <a:bodyPr spcFirstLastPara="1" wrap="square" lIns="91425" tIns="45700" rIns="91425" bIns="45700" anchor="ctr" anchorCtr="0">
            <a:noAutofit/>
          </a:bodyPr>
          <a:lstStyle/>
          <a:p>
            <a:pPr marL="0" lvl="0" indent="0" algn="l" rtl="0">
              <a:lnSpc>
                <a:spcPct val="114000"/>
              </a:lnSpc>
              <a:spcBef>
                <a:spcPts val="400"/>
              </a:spcBef>
              <a:spcAft>
                <a:spcPts val="0"/>
              </a:spcAft>
              <a:buSzPts val="1018"/>
              <a:buNone/>
            </a:pPr>
            <a:r>
              <a:rPr lang="en-US" sz="3259" b="1"/>
              <a:t>Dampak Tingginya Jejak Karbon </a:t>
            </a:r>
            <a:endParaRPr sz="3259" b="1"/>
          </a:p>
        </p:txBody>
      </p:sp>
      <p:sp>
        <p:nvSpPr>
          <p:cNvPr id="230" name="Google Shape;230;g24cb1301c1e_0_10"/>
          <p:cNvSpPr txBox="1"/>
          <p:nvPr/>
        </p:nvSpPr>
        <p:spPr>
          <a:xfrm>
            <a:off x="4880750" y="1353800"/>
            <a:ext cx="6982800" cy="5217900"/>
          </a:xfrm>
          <a:prstGeom prst="rect">
            <a:avLst/>
          </a:prstGeom>
          <a:noFill/>
          <a:ln>
            <a:noFill/>
          </a:ln>
        </p:spPr>
        <p:txBody>
          <a:bodyPr spcFirstLastPara="1" wrap="square" lIns="91425" tIns="91425" rIns="91425" bIns="91425" anchor="t" anchorCtr="0">
            <a:spAutoFit/>
          </a:bodyPr>
          <a:lstStyle/>
          <a:p>
            <a:pPr marL="457200" marR="0" lvl="0" indent="-387350" algn="just" rtl="0">
              <a:lnSpc>
                <a:spcPct val="100000"/>
              </a:lnSpc>
              <a:spcBef>
                <a:spcPts val="0"/>
              </a:spcBef>
              <a:spcAft>
                <a:spcPts val="0"/>
              </a:spcAft>
              <a:buClr>
                <a:srgbClr val="333333"/>
              </a:buClr>
              <a:buSzPts val="2500"/>
              <a:buFont typeface="Arial"/>
              <a:buChar char="●"/>
            </a:pPr>
            <a:r>
              <a:rPr lang="en-US" sz="2500" b="0" i="0" u="none" strike="noStrike" cap="none" dirty="0" err="1">
                <a:solidFill>
                  <a:srgbClr val="333333"/>
                </a:solidFill>
                <a:highlight>
                  <a:srgbClr val="FFFFFF"/>
                </a:highlight>
                <a:latin typeface="Arial"/>
                <a:ea typeface="Arial"/>
                <a:cs typeface="Arial"/>
                <a:sym typeface="Arial"/>
              </a:rPr>
              <a:t>Peningkatan</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suhu</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bumi</a:t>
            </a:r>
            <a:r>
              <a:rPr lang="en-US" sz="2500" b="0" i="0" u="none" strike="noStrike" cap="none" dirty="0">
                <a:solidFill>
                  <a:srgbClr val="333333"/>
                </a:solidFill>
                <a:highlight>
                  <a:srgbClr val="FFFFFF"/>
                </a:highlight>
                <a:latin typeface="Arial"/>
                <a:ea typeface="Arial"/>
                <a:cs typeface="Arial"/>
                <a:sym typeface="Arial"/>
              </a:rPr>
              <a:t> dan </a:t>
            </a:r>
            <a:r>
              <a:rPr lang="en-US" sz="2500" b="0" i="0" u="none" strike="noStrike" cap="none" dirty="0" err="1">
                <a:solidFill>
                  <a:srgbClr val="333333"/>
                </a:solidFill>
                <a:highlight>
                  <a:srgbClr val="FFFFFF"/>
                </a:highlight>
                <a:latin typeface="Arial"/>
                <a:ea typeface="Arial"/>
                <a:cs typeface="Arial"/>
                <a:sym typeface="Arial"/>
              </a:rPr>
              <a:t>cuaca</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ekstrem</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sering</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menyebabkan</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timbulnya</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berbagai</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penyakit</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baru</a:t>
            </a:r>
            <a:r>
              <a:rPr lang="en-US" sz="2500" b="0" i="0" u="none" strike="noStrike" cap="none" dirty="0">
                <a:solidFill>
                  <a:srgbClr val="333333"/>
                </a:solidFill>
                <a:highlight>
                  <a:srgbClr val="FFFFFF"/>
                </a:highlight>
                <a:latin typeface="Arial"/>
                <a:ea typeface="Arial"/>
                <a:cs typeface="Arial"/>
                <a:sym typeface="Arial"/>
              </a:rPr>
              <a:t> yang </a:t>
            </a:r>
            <a:r>
              <a:rPr lang="en-US" sz="2500" b="0" i="0" u="none" strike="noStrike" cap="none" dirty="0" err="1">
                <a:solidFill>
                  <a:srgbClr val="333333"/>
                </a:solidFill>
                <a:highlight>
                  <a:srgbClr val="FFFFFF"/>
                </a:highlight>
                <a:latin typeface="Arial"/>
                <a:ea typeface="Arial"/>
                <a:cs typeface="Arial"/>
                <a:sym typeface="Arial"/>
              </a:rPr>
              <a:t>berevolusi</a:t>
            </a:r>
            <a:r>
              <a:rPr lang="en-US" sz="2500" b="0" i="0" u="none" strike="noStrike" cap="none" dirty="0">
                <a:solidFill>
                  <a:srgbClr val="333333"/>
                </a:solidFill>
                <a:highlight>
                  <a:srgbClr val="FFFFFF"/>
                </a:highlight>
                <a:latin typeface="Arial"/>
                <a:ea typeface="Arial"/>
                <a:cs typeface="Arial"/>
                <a:sym typeface="Arial"/>
              </a:rPr>
              <a:t>. </a:t>
            </a:r>
            <a:endParaRPr sz="2500" b="0" i="0" u="none" strike="noStrike" cap="none" dirty="0">
              <a:solidFill>
                <a:srgbClr val="333333"/>
              </a:solidFill>
              <a:highlight>
                <a:srgbClr val="FFFFFF"/>
              </a:highlight>
              <a:latin typeface="Arial"/>
              <a:ea typeface="Arial"/>
              <a:cs typeface="Arial"/>
              <a:sym typeface="Arial"/>
            </a:endParaRPr>
          </a:p>
          <a:p>
            <a:pPr marL="457200" marR="0" lvl="0" indent="-387350" algn="just" rtl="0">
              <a:lnSpc>
                <a:spcPct val="100000"/>
              </a:lnSpc>
              <a:spcBef>
                <a:spcPts val="0"/>
              </a:spcBef>
              <a:spcAft>
                <a:spcPts val="0"/>
              </a:spcAft>
              <a:buClr>
                <a:srgbClr val="333333"/>
              </a:buClr>
              <a:buSzPts val="2500"/>
              <a:buFont typeface="Arial"/>
              <a:buChar char="●"/>
            </a:pPr>
            <a:r>
              <a:rPr lang="en-US" sz="2500" b="0" i="0" u="none" strike="noStrike" cap="none" dirty="0" err="1">
                <a:solidFill>
                  <a:srgbClr val="333333"/>
                </a:solidFill>
                <a:highlight>
                  <a:srgbClr val="FFFFFF"/>
                </a:highlight>
                <a:latin typeface="Arial"/>
                <a:ea typeface="Arial"/>
                <a:cs typeface="Arial"/>
                <a:sym typeface="Arial"/>
              </a:rPr>
              <a:t>Selain</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itu</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risiko</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dehidrasi</a:t>
            </a:r>
            <a:r>
              <a:rPr lang="en-US" sz="2500" b="0" i="0" u="none" strike="noStrike" cap="none" dirty="0">
                <a:solidFill>
                  <a:srgbClr val="333333"/>
                </a:solidFill>
                <a:highlight>
                  <a:srgbClr val="FFFFFF"/>
                </a:highlight>
                <a:latin typeface="Arial"/>
                <a:ea typeface="Arial"/>
                <a:cs typeface="Arial"/>
                <a:sym typeface="Arial"/>
              </a:rPr>
              <a:t> dan </a:t>
            </a:r>
            <a:r>
              <a:rPr lang="en-US" sz="2500" b="0" i="0" u="none" strike="noStrike" cap="none" dirty="0" err="1">
                <a:solidFill>
                  <a:srgbClr val="333333"/>
                </a:solidFill>
                <a:highlight>
                  <a:srgbClr val="FFFFFF"/>
                </a:highlight>
                <a:latin typeface="Arial"/>
                <a:ea typeface="Arial"/>
                <a:cs typeface="Arial"/>
                <a:sym typeface="Arial"/>
              </a:rPr>
              <a:t>sengatan</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panas</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dapat</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berakibat</a:t>
            </a:r>
            <a:r>
              <a:rPr lang="en-US" sz="2500" b="0" i="0" u="none" strike="noStrike" cap="none" dirty="0">
                <a:solidFill>
                  <a:srgbClr val="333333"/>
                </a:solidFill>
                <a:highlight>
                  <a:srgbClr val="FFFFFF"/>
                </a:highlight>
                <a:latin typeface="Arial"/>
                <a:ea typeface="Arial"/>
                <a:cs typeface="Arial"/>
                <a:sym typeface="Arial"/>
              </a:rPr>
              <a:t> fatal. </a:t>
            </a:r>
            <a:endParaRPr sz="2500" b="0" i="0" u="none" strike="noStrike" cap="none" dirty="0">
              <a:solidFill>
                <a:srgbClr val="333333"/>
              </a:solidFill>
              <a:highlight>
                <a:srgbClr val="FFFFFF"/>
              </a:highlight>
              <a:latin typeface="Arial"/>
              <a:ea typeface="Arial"/>
              <a:cs typeface="Arial"/>
              <a:sym typeface="Arial"/>
            </a:endParaRPr>
          </a:p>
          <a:p>
            <a:pPr marL="457200" marR="0" lvl="0" indent="-387350" algn="just" rtl="0">
              <a:lnSpc>
                <a:spcPct val="100000"/>
              </a:lnSpc>
              <a:spcBef>
                <a:spcPts val="0"/>
              </a:spcBef>
              <a:spcAft>
                <a:spcPts val="0"/>
              </a:spcAft>
              <a:buClr>
                <a:srgbClr val="333333"/>
              </a:buClr>
              <a:buSzPts val="2500"/>
              <a:buFont typeface="Arial"/>
              <a:buChar char="●"/>
            </a:pPr>
            <a:r>
              <a:rPr lang="en-US" sz="2500" b="0" i="0" u="none" strike="noStrike" cap="none" dirty="0" err="1">
                <a:solidFill>
                  <a:srgbClr val="333333"/>
                </a:solidFill>
                <a:highlight>
                  <a:srgbClr val="FFFFFF"/>
                </a:highlight>
                <a:latin typeface="Arial"/>
                <a:ea typeface="Arial"/>
                <a:cs typeface="Arial"/>
                <a:sym typeface="Arial"/>
              </a:rPr>
              <a:t>Terjadi</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masalah</a:t>
            </a:r>
            <a:r>
              <a:rPr lang="en-US" sz="2500" b="0" i="0" u="none" strike="noStrike" cap="none" dirty="0">
                <a:solidFill>
                  <a:srgbClr val="333333"/>
                </a:solidFill>
                <a:highlight>
                  <a:srgbClr val="FFFFFF"/>
                </a:highlight>
                <a:latin typeface="Arial"/>
                <a:ea typeface="Arial"/>
                <a:cs typeface="Arial"/>
                <a:sym typeface="Arial"/>
              </a:rPr>
              <a:t> yang </a:t>
            </a:r>
            <a:r>
              <a:rPr lang="en-US" sz="2500" b="0" i="0" u="none" strike="noStrike" cap="none" dirty="0" err="1">
                <a:solidFill>
                  <a:srgbClr val="333333"/>
                </a:solidFill>
                <a:highlight>
                  <a:srgbClr val="FFFFFF"/>
                </a:highlight>
                <a:latin typeface="Arial"/>
                <a:ea typeface="Arial"/>
                <a:cs typeface="Arial"/>
                <a:sym typeface="Arial"/>
              </a:rPr>
              <a:t>serius</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bagi</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pernapasan</a:t>
            </a:r>
            <a:r>
              <a:rPr lang="en-US" sz="2500" b="0" i="0" u="none" strike="noStrike" cap="none" dirty="0">
                <a:solidFill>
                  <a:srgbClr val="333333"/>
                </a:solidFill>
                <a:highlight>
                  <a:srgbClr val="FFFFFF"/>
                </a:highlight>
                <a:latin typeface="Arial"/>
                <a:ea typeface="Arial"/>
                <a:cs typeface="Arial"/>
                <a:sym typeface="Arial"/>
              </a:rPr>
              <a:t> dan </a:t>
            </a:r>
            <a:r>
              <a:rPr lang="en-US" sz="2500" b="0" i="0" u="none" strike="noStrike" cap="none" dirty="0" err="1">
                <a:solidFill>
                  <a:srgbClr val="333333"/>
                </a:solidFill>
                <a:highlight>
                  <a:srgbClr val="FFFFFF"/>
                </a:highlight>
                <a:latin typeface="Arial"/>
                <a:ea typeface="Arial"/>
                <a:cs typeface="Arial"/>
                <a:sym typeface="Arial"/>
              </a:rPr>
              <a:t>kardiovaskuler</a:t>
            </a:r>
            <a:r>
              <a:rPr lang="en-US" sz="2500" b="0" i="0" u="none" strike="noStrike" cap="none" dirty="0">
                <a:solidFill>
                  <a:srgbClr val="333333"/>
                </a:solidFill>
                <a:highlight>
                  <a:srgbClr val="FFFFFF"/>
                </a:highlight>
                <a:latin typeface="Arial"/>
                <a:ea typeface="Arial"/>
                <a:cs typeface="Arial"/>
                <a:sym typeface="Arial"/>
              </a:rPr>
              <a:t> dan </a:t>
            </a:r>
            <a:r>
              <a:rPr lang="en-US" sz="2500" b="0" i="0" u="none" strike="noStrike" cap="none" dirty="0" err="1">
                <a:solidFill>
                  <a:srgbClr val="333333"/>
                </a:solidFill>
                <a:highlight>
                  <a:srgbClr val="FFFFFF"/>
                </a:highlight>
                <a:latin typeface="Arial"/>
                <a:ea typeface="Arial"/>
                <a:cs typeface="Arial"/>
                <a:sym typeface="Arial"/>
              </a:rPr>
              <a:t>berbagai</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jenis</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kanker</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tertentu</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karena</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kualitas</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udara</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kian</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memburuk</a:t>
            </a:r>
            <a:r>
              <a:rPr lang="en-US" sz="2500" b="0" i="0" u="none" strike="noStrike" cap="none" dirty="0">
                <a:solidFill>
                  <a:srgbClr val="333333"/>
                </a:solidFill>
                <a:highlight>
                  <a:srgbClr val="FFFFFF"/>
                </a:highlight>
                <a:latin typeface="Arial"/>
                <a:ea typeface="Arial"/>
                <a:cs typeface="Arial"/>
                <a:sym typeface="Arial"/>
              </a:rPr>
              <a:t>. </a:t>
            </a:r>
            <a:endParaRPr sz="2500" b="0" i="0" u="none" strike="noStrike" cap="none" dirty="0">
              <a:solidFill>
                <a:srgbClr val="333333"/>
              </a:solidFill>
              <a:highlight>
                <a:srgbClr val="FFFFFF"/>
              </a:highlight>
              <a:latin typeface="Arial"/>
              <a:ea typeface="Arial"/>
              <a:cs typeface="Arial"/>
              <a:sym typeface="Arial"/>
            </a:endParaRPr>
          </a:p>
          <a:p>
            <a:pPr marL="457200" marR="0" lvl="0" indent="-387350" algn="just" rtl="0">
              <a:lnSpc>
                <a:spcPct val="100000"/>
              </a:lnSpc>
              <a:spcBef>
                <a:spcPts val="0"/>
              </a:spcBef>
              <a:spcAft>
                <a:spcPts val="0"/>
              </a:spcAft>
              <a:buClr>
                <a:srgbClr val="333333"/>
              </a:buClr>
              <a:buSzPts val="2500"/>
              <a:buFont typeface="Arial"/>
              <a:buChar char="●"/>
            </a:pPr>
            <a:r>
              <a:rPr lang="en-US" sz="2500" b="0" i="0" u="none" strike="noStrike" cap="none" dirty="0" err="1">
                <a:solidFill>
                  <a:srgbClr val="333333"/>
                </a:solidFill>
                <a:highlight>
                  <a:srgbClr val="FFFFFF"/>
                </a:highlight>
                <a:latin typeface="Arial"/>
                <a:ea typeface="Arial"/>
                <a:cs typeface="Arial"/>
                <a:sym typeface="Arial"/>
              </a:rPr>
              <a:t>Risiko</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penularan</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penyakit</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lebih</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cepat</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melalui</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perantara</a:t>
            </a:r>
            <a:r>
              <a:rPr lang="en-US" sz="2500" b="0" i="0" u="none" strike="noStrike" cap="none" dirty="0">
                <a:solidFill>
                  <a:srgbClr val="333333"/>
                </a:solidFill>
                <a:highlight>
                  <a:srgbClr val="FFFFFF"/>
                </a:highlight>
                <a:latin typeface="Arial"/>
                <a:ea typeface="Arial"/>
                <a:cs typeface="Arial"/>
                <a:sym typeface="Arial"/>
              </a:rPr>
              <a:t> air, </a:t>
            </a:r>
            <a:r>
              <a:rPr lang="en-US" sz="2500" b="0" i="0" u="none" strike="noStrike" cap="none" dirty="0" err="1">
                <a:solidFill>
                  <a:srgbClr val="333333"/>
                </a:solidFill>
                <a:highlight>
                  <a:srgbClr val="FFFFFF"/>
                </a:highlight>
                <a:latin typeface="Arial"/>
                <a:ea typeface="Arial"/>
                <a:cs typeface="Arial"/>
                <a:sym typeface="Arial"/>
              </a:rPr>
              <a:t>makanan</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hewan</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pengerat</a:t>
            </a:r>
            <a:r>
              <a:rPr lang="en-US" sz="2500" b="0" i="0" u="none" strike="noStrike" cap="none" dirty="0">
                <a:solidFill>
                  <a:srgbClr val="333333"/>
                </a:solidFill>
                <a:highlight>
                  <a:srgbClr val="FFFFFF"/>
                </a:highlight>
                <a:latin typeface="Arial"/>
                <a:ea typeface="Arial"/>
                <a:cs typeface="Arial"/>
                <a:sym typeface="Arial"/>
              </a:rPr>
              <a:t>.</a:t>
            </a:r>
            <a:endParaRPr sz="2500" b="0" i="0" u="none" strike="noStrike" cap="none" dirty="0">
              <a:solidFill>
                <a:srgbClr val="333333"/>
              </a:solidFill>
              <a:highlight>
                <a:srgbClr val="FFFFFF"/>
              </a:highlight>
              <a:latin typeface="Arial"/>
              <a:ea typeface="Arial"/>
              <a:cs typeface="Arial"/>
              <a:sym typeface="Arial"/>
            </a:endParaRPr>
          </a:p>
          <a:p>
            <a:pPr marL="0" marR="0" lvl="0" indent="0" algn="just" rtl="0">
              <a:lnSpc>
                <a:spcPct val="115000"/>
              </a:lnSpc>
              <a:spcBef>
                <a:spcPts val="0"/>
              </a:spcBef>
              <a:spcAft>
                <a:spcPts val="0"/>
              </a:spcAft>
              <a:buClr>
                <a:srgbClr val="000000"/>
              </a:buClr>
              <a:buSzPts val="2700"/>
              <a:buFont typeface="Arial"/>
              <a:buNone/>
            </a:pPr>
            <a:endParaRPr sz="2700" b="0" i="0" u="none" strike="noStrike" cap="none" dirty="0">
              <a:solidFill>
                <a:srgbClr val="000000"/>
              </a:solidFill>
              <a:latin typeface="Arial"/>
              <a:ea typeface="Arial"/>
              <a:cs typeface="Arial"/>
              <a:sym typeface="Arial"/>
            </a:endParaRPr>
          </a:p>
        </p:txBody>
      </p:sp>
      <p:sp>
        <p:nvSpPr>
          <p:cNvPr id="231" name="Google Shape;231;g24cb1301c1e_0_10"/>
          <p:cNvSpPr txBox="1"/>
          <p:nvPr/>
        </p:nvSpPr>
        <p:spPr>
          <a:xfrm>
            <a:off x="4663275" y="601668"/>
            <a:ext cx="7623600" cy="1369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dirty="0">
                <a:solidFill>
                  <a:srgbClr val="333333"/>
                </a:solidFill>
                <a:highlight>
                  <a:srgbClr val="FFFFFF"/>
                </a:highlight>
                <a:latin typeface="Arial"/>
                <a:ea typeface="Arial"/>
                <a:cs typeface="Arial"/>
                <a:sym typeface="Arial"/>
              </a:rPr>
              <a:t>2. </a:t>
            </a:r>
            <a:r>
              <a:rPr lang="en-US" sz="2500" b="0" i="0" u="none" strike="noStrike" cap="none" dirty="0" err="1">
                <a:solidFill>
                  <a:srgbClr val="333333"/>
                </a:solidFill>
                <a:highlight>
                  <a:srgbClr val="FFFFFF"/>
                </a:highlight>
                <a:latin typeface="Arial"/>
                <a:ea typeface="Arial"/>
                <a:cs typeface="Arial"/>
                <a:sym typeface="Arial"/>
              </a:rPr>
              <a:t>Dampak</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Buruk</a:t>
            </a:r>
            <a:r>
              <a:rPr lang="en-US" sz="2500" b="0" i="0" u="none" strike="noStrike" cap="none" dirty="0">
                <a:solidFill>
                  <a:srgbClr val="333333"/>
                </a:solidFill>
                <a:highlight>
                  <a:srgbClr val="FFFFFF"/>
                </a:highlight>
                <a:latin typeface="Arial"/>
                <a:ea typeface="Arial"/>
                <a:cs typeface="Arial"/>
                <a:sym typeface="Arial"/>
              </a:rPr>
              <a:t> </a:t>
            </a:r>
            <a:r>
              <a:rPr lang="en-US" sz="2500" dirty="0" err="1">
                <a:solidFill>
                  <a:srgbClr val="333333"/>
                </a:solidFill>
                <a:highlight>
                  <a:srgbClr val="FFFFFF"/>
                </a:highlight>
              </a:rPr>
              <a:t>Emisi</a:t>
            </a:r>
            <a:r>
              <a:rPr lang="en-US" sz="2500" dirty="0">
                <a:solidFill>
                  <a:srgbClr val="333333"/>
                </a:solidFill>
                <a:highlight>
                  <a:srgbClr val="FFFFFF"/>
                </a:highlight>
              </a:rPr>
              <a:t> Gas </a:t>
            </a:r>
            <a:r>
              <a:rPr lang="en-US" sz="2500" dirty="0" err="1">
                <a:solidFill>
                  <a:srgbClr val="333333"/>
                </a:solidFill>
                <a:highlight>
                  <a:srgbClr val="FFFFFF"/>
                </a:highlight>
              </a:rPr>
              <a:t>Rumah</a:t>
            </a:r>
            <a:r>
              <a:rPr lang="en-US" sz="2500" dirty="0">
                <a:solidFill>
                  <a:srgbClr val="333333"/>
                </a:solidFill>
                <a:highlight>
                  <a:srgbClr val="FFFFFF"/>
                </a:highlight>
              </a:rPr>
              <a:t> </a:t>
            </a:r>
            <a:r>
              <a:rPr lang="en-US" sz="2500" dirty="0" err="1">
                <a:solidFill>
                  <a:srgbClr val="333333"/>
                </a:solidFill>
                <a:highlight>
                  <a:srgbClr val="FFFFFF"/>
                </a:highlight>
              </a:rPr>
              <a:t>Kaca</a:t>
            </a:r>
            <a:r>
              <a:rPr lang="en-US" sz="2500" dirty="0">
                <a:solidFill>
                  <a:srgbClr val="333333"/>
                </a:solidFill>
                <a:highlight>
                  <a:srgbClr val="FFFFFF"/>
                </a:highlight>
              </a:rPr>
              <a:t> </a:t>
            </a:r>
            <a:r>
              <a:rPr lang="en-US" sz="2500" b="0" i="0" u="none" strike="noStrike" cap="none" dirty="0">
                <a:solidFill>
                  <a:srgbClr val="333333"/>
                </a:solidFill>
                <a:highlight>
                  <a:srgbClr val="FFFFFF"/>
                </a:highlight>
                <a:latin typeface="Arial"/>
                <a:ea typeface="Arial"/>
                <a:cs typeface="Arial"/>
                <a:sym typeface="Arial"/>
              </a:rPr>
              <a:t> </a:t>
            </a:r>
            <a:r>
              <a:rPr lang="en-US" sz="2500" b="0" i="0" u="none" strike="noStrike" cap="none" dirty="0" err="1">
                <a:solidFill>
                  <a:srgbClr val="333333"/>
                </a:solidFill>
                <a:highlight>
                  <a:srgbClr val="FFFFFF"/>
                </a:highlight>
                <a:latin typeface="Arial"/>
                <a:ea typeface="Arial"/>
                <a:cs typeface="Arial"/>
                <a:sym typeface="Arial"/>
              </a:rPr>
              <a:t>bagi</a:t>
            </a:r>
            <a:r>
              <a:rPr lang="en-US" sz="2500" b="0" i="0" u="none" strike="noStrike" cap="none" dirty="0">
                <a:solidFill>
                  <a:srgbClr val="333333"/>
                </a:solidFill>
                <a:highlight>
                  <a:srgbClr val="FFFFFF"/>
                </a:highlight>
                <a:latin typeface="Arial"/>
                <a:ea typeface="Arial"/>
                <a:cs typeface="Arial"/>
                <a:sym typeface="Arial"/>
              </a:rPr>
              <a:t> Kesehatan</a:t>
            </a:r>
            <a:endParaRPr sz="2500" b="0" i="0" u="none" strike="noStrike" cap="none" dirty="0">
              <a:solidFill>
                <a:srgbClr val="333333"/>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2700"/>
              <a:buFont typeface="Arial"/>
              <a:buNone/>
            </a:pPr>
            <a:endParaRPr sz="2700" b="0" i="0" u="none" strike="noStrike" cap="none" dirty="0">
              <a:solidFill>
                <a:srgbClr val="000000"/>
              </a:solidFill>
              <a:latin typeface="Arial"/>
              <a:ea typeface="Arial"/>
              <a:cs typeface="Arial"/>
              <a:sym typeface="Arial"/>
            </a:endParaRPr>
          </a:p>
        </p:txBody>
      </p:sp>
      <p:pic>
        <p:nvPicPr>
          <p:cNvPr id="232" name="Google Shape;232;g24cb1301c1e_0_10"/>
          <p:cNvPicPr preferRelativeResize="0"/>
          <p:nvPr/>
        </p:nvPicPr>
        <p:blipFill rotWithShape="1">
          <a:blip r:embed="rId3">
            <a:alphaModFix/>
          </a:blip>
          <a:srcRect/>
          <a:stretch/>
        </p:blipFill>
        <p:spPr>
          <a:xfrm>
            <a:off x="-89075" y="0"/>
            <a:ext cx="4578325"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g24cb1301c1e_0_30"/>
          <p:cNvPicPr preferRelativeResize="0"/>
          <p:nvPr/>
        </p:nvPicPr>
        <p:blipFill rotWithShape="1">
          <a:blip r:embed="rId3">
            <a:alphaModFix/>
          </a:blip>
          <a:srcRect/>
          <a:stretch/>
        </p:blipFill>
        <p:spPr>
          <a:xfrm>
            <a:off x="0" y="0"/>
            <a:ext cx="4702625" cy="6858000"/>
          </a:xfrm>
          <a:prstGeom prst="rect">
            <a:avLst/>
          </a:prstGeom>
          <a:noFill/>
          <a:ln>
            <a:noFill/>
          </a:ln>
        </p:spPr>
      </p:pic>
      <p:sp>
        <p:nvSpPr>
          <p:cNvPr id="239" name="Google Shape;239;g24cb1301c1e_0_30"/>
          <p:cNvSpPr txBox="1"/>
          <p:nvPr/>
        </p:nvSpPr>
        <p:spPr>
          <a:xfrm>
            <a:off x="4702625" y="1140025"/>
            <a:ext cx="7026300" cy="68343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rgbClr val="333333"/>
              </a:buClr>
              <a:buSzPts val="2400"/>
              <a:buFont typeface="Arial"/>
              <a:buChar char="●"/>
            </a:pPr>
            <a:r>
              <a:rPr lang="en-US" sz="2400" dirty="0" err="1">
                <a:solidFill>
                  <a:srgbClr val="333333"/>
                </a:solidFill>
                <a:highlight>
                  <a:srgbClr val="FFFFFF"/>
                </a:highlight>
              </a:rPr>
              <a:t>Perubahan</a:t>
            </a:r>
            <a:r>
              <a:rPr lang="en-US" sz="2400" dirty="0">
                <a:solidFill>
                  <a:srgbClr val="333333"/>
                </a:solidFill>
                <a:highlight>
                  <a:srgbClr val="FFFFFF"/>
                </a:highlight>
              </a:rPr>
              <a:t> </a:t>
            </a:r>
            <a:r>
              <a:rPr lang="en-US" sz="2400" dirty="0" err="1">
                <a:solidFill>
                  <a:srgbClr val="333333"/>
                </a:solidFill>
                <a:highlight>
                  <a:srgbClr val="FFFFFF"/>
                </a:highlight>
              </a:rPr>
              <a:t>iklim</a:t>
            </a:r>
            <a:r>
              <a:rPr lang="en-US" sz="2400" dirty="0">
                <a:solidFill>
                  <a:srgbClr val="333333"/>
                </a:solidFill>
                <a:highlight>
                  <a:srgbClr val="FFFFFF"/>
                </a:highlight>
              </a:rPr>
              <a:t> </a:t>
            </a:r>
            <a:r>
              <a:rPr lang="en-US" sz="2400" dirty="0" err="1">
                <a:solidFill>
                  <a:srgbClr val="333333"/>
                </a:solidFill>
                <a:highlight>
                  <a:srgbClr val="FFFFFF"/>
                </a:highlight>
              </a:rPr>
              <a:t>menyebabkan</a:t>
            </a:r>
            <a:r>
              <a:rPr lang="en-US" sz="2400" dirty="0">
                <a:solidFill>
                  <a:srgbClr val="333333"/>
                </a:solidFill>
                <a:highlight>
                  <a:srgbClr val="FFFFFF"/>
                </a:highlight>
              </a:rPr>
              <a:t> </a:t>
            </a:r>
            <a:r>
              <a:rPr lang="en-US" sz="2400" dirty="0" err="1">
                <a:solidFill>
                  <a:srgbClr val="333333"/>
                </a:solidFill>
                <a:highlight>
                  <a:srgbClr val="FFFFFF"/>
                </a:highlight>
              </a:rPr>
              <a:t>pola</a:t>
            </a:r>
            <a:r>
              <a:rPr lang="en-US" sz="2400" dirty="0">
                <a:solidFill>
                  <a:srgbClr val="333333"/>
                </a:solidFill>
                <a:highlight>
                  <a:srgbClr val="FFFFFF"/>
                </a:highlight>
              </a:rPr>
              <a:t> </a:t>
            </a:r>
            <a:r>
              <a:rPr lang="en-US" sz="2400" dirty="0" err="1">
                <a:solidFill>
                  <a:srgbClr val="333333"/>
                </a:solidFill>
                <a:highlight>
                  <a:srgbClr val="FFFFFF"/>
                </a:highlight>
              </a:rPr>
              <a:t>cuaca</a:t>
            </a:r>
            <a:r>
              <a:rPr lang="en-US" sz="2400" dirty="0">
                <a:solidFill>
                  <a:srgbClr val="333333"/>
                </a:solidFill>
                <a:highlight>
                  <a:srgbClr val="FFFFFF"/>
                </a:highlight>
              </a:rPr>
              <a:t> yang </a:t>
            </a:r>
            <a:r>
              <a:rPr lang="en-US" sz="2400" dirty="0" err="1">
                <a:solidFill>
                  <a:srgbClr val="333333"/>
                </a:solidFill>
                <a:highlight>
                  <a:srgbClr val="FFFFFF"/>
                </a:highlight>
              </a:rPr>
              <a:t>tidak</a:t>
            </a:r>
            <a:r>
              <a:rPr lang="en-US" sz="2400" dirty="0">
                <a:solidFill>
                  <a:srgbClr val="333333"/>
                </a:solidFill>
                <a:highlight>
                  <a:srgbClr val="FFFFFF"/>
                </a:highlight>
              </a:rPr>
              <a:t> </a:t>
            </a:r>
            <a:r>
              <a:rPr lang="en-US" sz="2400" dirty="0" err="1">
                <a:solidFill>
                  <a:srgbClr val="333333"/>
                </a:solidFill>
                <a:highlight>
                  <a:srgbClr val="FFFFFF"/>
                </a:highlight>
              </a:rPr>
              <a:t>menentu</a:t>
            </a:r>
            <a:r>
              <a:rPr lang="en-US" sz="2400" dirty="0">
                <a:solidFill>
                  <a:srgbClr val="333333"/>
                </a:solidFill>
                <a:highlight>
                  <a:srgbClr val="FFFFFF"/>
                </a:highlight>
              </a:rPr>
              <a:t> </a:t>
            </a:r>
            <a:r>
              <a:rPr lang="en-US" sz="2400" dirty="0" err="1">
                <a:solidFill>
                  <a:srgbClr val="333333"/>
                </a:solidFill>
                <a:highlight>
                  <a:srgbClr val="FFFFFF"/>
                </a:highlight>
              </a:rPr>
              <a:t>berdampak</a:t>
            </a:r>
            <a:r>
              <a:rPr lang="en-US" sz="2400" dirty="0">
                <a:solidFill>
                  <a:srgbClr val="333333"/>
                </a:solidFill>
                <a:highlight>
                  <a:srgbClr val="FFFFFF"/>
                </a:highlight>
              </a:rPr>
              <a:t> pada </a:t>
            </a:r>
            <a:r>
              <a:rPr lang="en-US" sz="2400" dirty="0" err="1">
                <a:solidFill>
                  <a:srgbClr val="333333"/>
                </a:solidFill>
                <a:highlight>
                  <a:srgbClr val="FFFFFF"/>
                </a:highlight>
              </a:rPr>
              <a:t>aktivitas</a:t>
            </a:r>
            <a:r>
              <a:rPr lang="en-US" sz="2400" dirty="0">
                <a:solidFill>
                  <a:srgbClr val="333333"/>
                </a:solidFill>
                <a:highlight>
                  <a:srgbClr val="FFFFFF"/>
                </a:highlight>
              </a:rPr>
              <a:t> </a:t>
            </a:r>
            <a:r>
              <a:rPr lang="en-US" sz="2400" dirty="0" err="1">
                <a:solidFill>
                  <a:srgbClr val="333333"/>
                </a:solidFill>
                <a:highlight>
                  <a:srgbClr val="FFFFFF"/>
                </a:highlight>
              </a:rPr>
              <a:t>pertanian</a:t>
            </a:r>
            <a:r>
              <a:rPr lang="en-US" sz="2400" dirty="0">
                <a:solidFill>
                  <a:srgbClr val="333333"/>
                </a:solidFill>
                <a:highlight>
                  <a:srgbClr val="FFFFFF"/>
                </a:highlight>
              </a:rPr>
              <a:t> </a:t>
            </a:r>
            <a:r>
              <a:rPr lang="en-US" sz="2400" dirty="0" err="1">
                <a:solidFill>
                  <a:srgbClr val="333333"/>
                </a:solidFill>
                <a:highlight>
                  <a:srgbClr val="FFFFFF"/>
                </a:highlight>
              </a:rPr>
              <a:t>dengan</a:t>
            </a:r>
            <a:r>
              <a:rPr lang="en-US" sz="2400" dirty="0">
                <a:solidFill>
                  <a:srgbClr val="333333"/>
                </a:solidFill>
                <a:highlight>
                  <a:srgbClr val="FFFFFF"/>
                </a:highlight>
              </a:rPr>
              <a:t> </a:t>
            </a:r>
            <a:r>
              <a:rPr lang="en-US" sz="2400" dirty="0" err="1">
                <a:solidFill>
                  <a:srgbClr val="333333"/>
                </a:solidFill>
                <a:highlight>
                  <a:srgbClr val="FFFFFF"/>
                </a:highlight>
              </a:rPr>
              <a:t>resiko</a:t>
            </a:r>
            <a:r>
              <a:rPr lang="en-US" sz="2400" dirty="0">
                <a:solidFill>
                  <a:srgbClr val="333333"/>
                </a:solidFill>
                <a:highlight>
                  <a:srgbClr val="FFFFFF"/>
                </a:highlight>
              </a:rPr>
              <a:t> </a:t>
            </a:r>
            <a:r>
              <a:rPr lang="en-US" sz="2400" dirty="0" err="1">
                <a:solidFill>
                  <a:srgbClr val="333333"/>
                </a:solidFill>
                <a:highlight>
                  <a:srgbClr val="FFFFFF"/>
                </a:highlight>
              </a:rPr>
              <a:t>gagal</a:t>
            </a:r>
            <a:r>
              <a:rPr lang="en-US" sz="2400" dirty="0">
                <a:solidFill>
                  <a:srgbClr val="333333"/>
                </a:solidFill>
                <a:highlight>
                  <a:srgbClr val="FFFFFF"/>
                </a:highlight>
              </a:rPr>
              <a:t> </a:t>
            </a:r>
            <a:r>
              <a:rPr lang="en-US" sz="2400" dirty="0" err="1">
                <a:solidFill>
                  <a:srgbClr val="333333"/>
                </a:solidFill>
                <a:highlight>
                  <a:srgbClr val="FFFFFF"/>
                </a:highlight>
              </a:rPr>
              <a:t>panen</a:t>
            </a:r>
            <a:r>
              <a:rPr lang="en-US" sz="2400" dirty="0">
                <a:solidFill>
                  <a:srgbClr val="333333"/>
                </a:solidFill>
                <a:highlight>
                  <a:srgbClr val="FFFFFF"/>
                </a:highlight>
              </a:rPr>
              <a:t>,  </a:t>
            </a:r>
            <a:r>
              <a:rPr lang="en-US" sz="2400" dirty="0" err="1">
                <a:solidFill>
                  <a:srgbClr val="333333"/>
                </a:solidFill>
                <a:highlight>
                  <a:srgbClr val="FFFFFF"/>
                </a:highlight>
              </a:rPr>
              <a:t>turunnya</a:t>
            </a:r>
            <a:r>
              <a:rPr lang="en-US" sz="2400" dirty="0">
                <a:solidFill>
                  <a:srgbClr val="333333"/>
                </a:solidFill>
                <a:highlight>
                  <a:srgbClr val="FFFFFF"/>
                </a:highlight>
              </a:rPr>
              <a:t> </a:t>
            </a:r>
            <a:r>
              <a:rPr lang="en-US" sz="2400" dirty="0" err="1">
                <a:solidFill>
                  <a:srgbClr val="333333"/>
                </a:solidFill>
                <a:highlight>
                  <a:srgbClr val="FFFFFF"/>
                </a:highlight>
              </a:rPr>
              <a:t>kunjuan</a:t>
            </a:r>
            <a:r>
              <a:rPr lang="en-US" sz="2400" dirty="0">
                <a:solidFill>
                  <a:srgbClr val="333333"/>
                </a:solidFill>
                <a:highlight>
                  <a:srgbClr val="FFFFFF"/>
                </a:highlight>
              </a:rPr>
              <a:t> </a:t>
            </a:r>
            <a:r>
              <a:rPr lang="en-US" sz="2400" dirty="0" err="1">
                <a:solidFill>
                  <a:srgbClr val="333333"/>
                </a:solidFill>
                <a:highlight>
                  <a:srgbClr val="FFFFFF"/>
                </a:highlight>
              </a:rPr>
              <a:t>wisata</a:t>
            </a:r>
            <a:r>
              <a:rPr lang="en-US" sz="2400" dirty="0">
                <a:solidFill>
                  <a:srgbClr val="333333"/>
                </a:solidFill>
                <a:highlight>
                  <a:srgbClr val="FFFFFF"/>
                </a:highlight>
              </a:rPr>
              <a:t> </a:t>
            </a:r>
            <a:r>
              <a:rPr lang="en-US" sz="2400" dirty="0" err="1">
                <a:solidFill>
                  <a:srgbClr val="333333"/>
                </a:solidFill>
                <a:highlight>
                  <a:srgbClr val="FFFFFF"/>
                </a:highlight>
              </a:rPr>
              <a:t>akibat</a:t>
            </a:r>
            <a:r>
              <a:rPr lang="en-US" sz="2400" dirty="0">
                <a:solidFill>
                  <a:srgbClr val="333333"/>
                </a:solidFill>
                <a:highlight>
                  <a:srgbClr val="FFFFFF"/>
                </a:highlight>
              </a:rPr>
              <a:t> </a:t>
            </a:r>
            <a:r>
              <a:rPr lang="en-US" sz="2400" dirty="0" err="1">
                <a:solidFill>
                  <a:srgbClr val="333333"/>
                </a:solidFill>
                <a:highlight>
                  <a:srgbClr val="FFFFFF"/>
                </a:highlight>
              </a:rPr>
              <a:t>bencana</a:t>
            </a:r>
            <a:r>
              <a:rPr lang="en-US" sz="2400" dirty="0">
                <a:solidFill>
                  <a:srgbClr val="333333"/>
                </a:solidFill>
                <a:highlight>
                  <a:srgbClr val="FFFFFF"/>
                </a:highlight>
              </a:rPr>
              <a:t> </a:t>
            </a:r>
            <a:r>
              <a:rPr lang="en-US" sz="2400" dirty="0" err="1">
                <a:solidFill>
                  <a:srgbClr val="333333"/>
                </a:solidFill>
                <a:highlight>
                  <a:srgbClr val="FFFFFF"/>
                </a:highlight>
              </a:rPr>
              <a:t>alam</a:t>
            </a:r>
            <a:r>
              <a:rPr lang="en-US" sz="2400" dirty="0">
                <a:solidFill>
                  <a:srgbClr val="333333"/>
                </a:solidFill>
                <a:highlight>
                  <a:srgbClr val="FFFFFF"/>
                </a:highlight>
              </a:rPr>
              <a:t>, juga </a:t>
            </a:r>
            <a:r>
              <a:rPr lang="en-US" sz="2400" dirty="0" err="1">
                <a:solidFill>
                  <a:srgbClr val="333333"/>
                </a:solidFill>
                <a:highlight>
                  <a:srgbClr val="FFFFFF"/>
                </a:highlight>
              </a:rPr>
              <a:t>kebakaran</a:t>
            </a:r>
            <a:r>
              <a:rPr lang="en-US" sz="2400" dirty="0">
                <a:solidFill>
                  <a:srgbClr val="333333"/>
                </a:solidFill>
                <a:highlight>
                  <a:srgbClr val="FFFFFF"/>
                </a:highlight>
              </a:rPr>
              <a:t> </a:t>
            </a:r>
            <a:r>
              <a:rPr lang="en-US" sz="2400" dirty="0" err="1">
                <a:solidFill>
                  <a:srgbClr val="333333"/>
                </a:solidFill>
                <a:highlight>
                  <a:srgbClr val="FFFFFF"/>
                </a:highlight>
              </a:rPr>
              <a:t>hutan</a:t>
            </a:r>
            <a:r>
              <a:rPr lang="en-US" sz="2400" dirty="0">
                <a:solidFill>
                  <a:srgbClr val="333333"/>
                </a:solidFill>
                <a:highlight>
                  <a:srgbClr val="FFFFFF"/>
                </a:highlight>
              </a:rPr>
              <a:t>.  Hal </a:t>
            </a:r>
            <a:r>
              <a:rPr lang="en-US" sz="2400" dirty="0" err="1">
                <a:solidFill>
                  <a:srgbClr val="333333"/>
                </a:solidFill>
                <a:highlight>
                  <a:srgbClr val="FFFFFF"/>
                </a:highlight>
              </a:rPr>
              <a:t>ini</a:t>
            </a:r>
            <a:r>
              <a:rPr lang="en-US" sz="2400" dirty="0">
                <a:solidFill>
                  <a:srgbClr val="333333"/>
                </a:solidFill>
                <a:highlight>
                  <a:srgbClr val="FFFFFF"/>
                </a:highlight>
              </a:rPr>
              <a:t> </a:t>
            </a:r>
            <a:r>
              <a:rPr lang="en-US" sz="2400" dirty="0" err="1">
                <a:solidFill>
                  <a:srgbClr val="333333"/>
                </a:solidFill>
                <a:highlight>
                  <a:srgbClr val="FFFFFF"/>
                </a:highlight>
              </a:rPr>
              <a:t>tentunya</a:t>
            </a:r>
            <a:r>
              <a:rPr lang="en-US" sz="2400" dirty="0">
                <a:solidFill>
                  <a:srgbClr val="333333"/>
                </a:solidFill>
                <a:highlight>
                  <a:srgbClr val="FFFFFF"/>
                </a:highlight>
              </a:rPr>
              <a:t> </a:t>
            </a:r>
            <a:r>
              <a:rPr lang="en-US" sz="2400" dirty="0" err="1">
                <a:solidFill>
                  <a:srgbClr val="333333"/>
                </a:solidFill>
                <a:highlight>
                  <a:srgbClr val="FFFFFF"/>
                </a:highlight>
              </a:rPr>
              <a:t>berdampak</a:t>
            </a:r>
            <a:r>
              <a:rPr lang="en-US" sz="2400" dirty="0">
                <a:solidFill>
                  <a:srgbClr val="333333"/>
                </a:solidFill>
                <a:highlight>
                  <a:srgbClr val="FFFFFF"/>
                </a:highlight>
              </a:rPr>
              <a:t> </a:t>
            </a:r>
            <a:r>
              <a:rPr lang="en-US" sz="2400" dirty="0" err="1">
                <a:solidFill>
                  <a:srgbClr val="333333"/>
                </a:solidFill>
                <a:highlight>
                  <a:srgbClr val="FFFFFF"/>
                </a:highlight>
              </a:rPr>
              <a:t>negatif</a:t>
            </a:r>
            <a:r>
              <a:rPr lang="en-US" sz="2400" dirty="0">
                <a:solidFill>
                  <a:srgbClr val="333333"/>
                </a:solidFill>
                <a:highlight>
                  <a:srgbClr val="FFFFFF"/>
                </a:highlight>
              </a:rPr>
              <a:t> pada </a:t>
            </a:r>
            <a:r>
              <a:rPr lang="en-US" sz="2400" dirty="0" err="1">
                <a:solidFill>
                  <a:srgbClr val="333333"/>
                </a:solidFill>
                <a:highlight>
                  <a:srgbClr val="FFFFFF"/>
                </a:highlight>
              </a:rPr>
              <a:t>perekenomian</a:t>
            </a:r>
            <a:r>
              <a:rPr lang="en-US" sz="2400" dirty="0">
                <a:solidFill>
                  <a:srgbClr val="333333"/>
                </a:solidFill>
                <a:highlight>
                  <a:srgbClr val="FFFFFF"/>
                </a:highlight>
              </a:rPr>
              <a:t> </a:t>
            </a:r>
            <a:r>
              <a:rPr lang="en-US" sz="2400" dirty="0" err="1">
                <a:solidFill>
                  <a:srgbClr val="333333"/>
                </a:solidFill>
                <a:highlight>
                  <a:srgbClr val="FFFFFF"/>
                </a:highlight>
              </a:rPr>
              <a:t>masyarakat</a:t>
            </a:r>
            <a:r>
              <a:rPr lang="en-US" sz="2400" dirty="0">
                <a:solidFill>
                  <a:srgbClr val="333333"/>
                </a:solidFill>
                <a:highlight>
                  <a:srgbClr val="FFFFFF"/>
                </a:highlight>
              </a:rPr>
              <a:t> </a:t>
            </a:r>
            <a:endParaRPr sz="2400" dirty="0">
              <a:solidFill>
                <a:srgbClr val="333333"/>
              </a:solidFill>
              <a:highlight>
                <a:srgbClr val="FFFFFF"/>
              </a:highlight>
            </a:endParaRPr>
          </a:p>
          <a:p>
            <a:pPr marL="457200" lvl="0" indent="-381000" algn="l" rtl="0">
              <a:spcBef>
                <a:spcPts val="0"/>
              </a:spcBef>
              <a:spcAft>
                <a:spcPts val="0"/>
              </a:spcAft>
              <a:buClr>
                <a:srgbClr val="333333"/>
              </a:buClr>
              <a:buSzPts val="2400"/>
              <a:buChar char="●"/>
            </a:pPr>
            <a:r>
              <a:rPr lang="en-US" sz="2400" dirty="0" err="1">
                <a:solidFill>
                  <a:srgbClr val="333333"/>
                </a:solidFill>
                <a:highlight>
                  <a:schemeClr val="lt1"/>
                </a:highlight>
              </a:rPr>
              <a:t>Cuaca</a:t>
            </a:r>
            <a:r>
              <a:rPr lang="en-US" sz="2400" dirty="0">
                <a:solidFill>
                  <a:srgbClr val="333333"/>
                </a:solidFill>
                <a:highlight>
                  <a:schemeClr val="lt1"/>
                </a:highlight>
              </a:rPr>
              <a:t> </a:t>
            </a:r>
            <a:r>
              <a:rPr lang="en-US" sz="2400" dirty="0" err="1">
                <a:solidFill>
                  <a:srgbClr val="333333"/>
                </a:solidFill>
                <a:highlight>
                  <a:schemeClr val="lt1"/>
                </a:highlight>
              </a:rPr>
              <a:t>ekstrem</a:t>
            </a:r>
            <a:r>
              <a:rPr lang="en-US" sz="2400" dirty="0">
                <a:solidFill>
                  <a:srgbClr val="333333"/>
                </a:solidFill>
                <a:highlight>
                  <a:schemeClr val="lt1"/>
                </a:highlight>
              </a:rPr>
              <a:t> </a:t>
            </a:r>
            <a:r>
              <a:rPr lang="en-US" sz="2400" dirty="0" err="1">
                <a:solidFill>
                  <a:srgbClr val="333333"/>
                </a:solidFill>
                <a:highlight>
                  <a:schemeClr val="lt1"/>
                </a:highlight>
              </a:rPr>
              <a:t>akibat</a:t>
            </a:r>
            <a:r>
              <a:rPr lang="en-US" sz="2400" dirty="0">
                <a:solidFill>
                  <a:srgbClr val="333333"/>
                </a:solidFill>
                <a:highlight>
                  <a:schemeClr val="lt1"/>
                </a:highlight>
              </a:rPr>
              <a:t> </a:t>
            </a:r>
            <a:r>
              <a:rPr lang="en-US" sz="2400" dirty="0" err="1">
                <a:solidFill>
                  <a:srgbClr val="333333"/>
                </a:solidFill>
                <a:highlight>
                  <a:schemeClr val="lt1"/>
                </a:highlight>
              </a:rPr>
              <a:t>meningkatnya</a:t>
            </a:r>
            <a:r>
              <a:rPr lang="en-US" sz="2400" dirty="0">
                <a:solidFill>
                  <a:srgbClr val="333333"/>
                </a:solidFill>
                <a:highlight>
                  <a:schemeClr val="lt1"/>
                </a:highlight>
              </a:rPr>
              <a:t> </a:t>
            </a:r>
            <a:r>
              <a:rPr lang="en-US" sz="2400" dirty="0" err="1">
                <a:solidFill>
                  <a:srgbClr val="333333"/>
                </a:solidFill>
                <a:highlight>
                  <a:schemeClr val="lt1"/>
                </a:highlight>
              </a:rPr>
              <a:t>emisi</a:t>
            </a:r>
            <a:r>
              <a:rPr lang="en-US" sz="2400" dirty="0">
                <a:solidFill>
                  <a:srgbClr val="333333"/>
                </a:solidFill>
                <a:highlight>
                  <a:schemeClr val="lt1"/>
                </a:highlight>
              </a:rPr>
              <a:t> </a:t>
            </a:r>
            <a:r>
              <a:rPr lang="en-US" sz="2400" dirty="0" err="1">
                <a:solidFill>
                  <a:srgbClr val="333333"/>
                </a:solidFill>
                <a:highlight>
                  <a:schemeClr val="lt1"/>
                </a:highlight>
              </a:rPr>
              <a:t>karbon</a:t>
            </a:r>
            <a:r>
              <a:rPr lang="en-US" sz="2400" dirty="0">
                <a:solidFill>
                  <a:srgbClr val="333333"/>
                </a:solidFill>
                <a:highlight>
                  <a:schemeClr val="lt1"/>
                </a:highlight>
              </a:rPr>
              <a:t> </a:t>
            </a:r>
            <a:r>
              <a:rPr lang="en-US" sz="2400" dirty="0" err="1">
                <a:solidFill>
                  <a:srgbClr val="333333"/>
                </a:solidFill>
                <a:highlight>
                  <a:schemeClr val="lt1"/>
                </a:highlight>
              </a:rPr>
              <a:t>menimbulkan</a:t>
            </a:r>
            <a:r>
              <a:rPr lang="en-US" sz="2400" dirty="0">
                <a:solidFill>
                  <a:srgbClr val="333333"/>
                </a:solidFill>
                <a:highlight>
                  <a:schemeClr val="lt1"/>
                </a:highlight>
              </a:rPr>
              <a:t> </a:t>
            </a:r>
            <a:r>
              <a:rPr lang="en-US" sz="2400" dirty="0" err="1">
                <a:solidFill>
                  <a:srgbClr val="333333"/>
                </a:solidFill>
                <a:highlight>
                  <a:schemeClr val="lt1"/>
                </a:highlight>
              </a:rPr>
              <a:t>kerusakan</a:t>
            </a:r>
            <a:r>
              <a:rPr lang="en-US" sz="2400" dirty="0">
                <a:solidFill>
                  <a:srgbClr val="333333"/>
                </a:solidFill>
                <a:highlight>
                  <a:schemeClr val="lt1"/>
                </a:highlight>
              </a:rPr>
              <a:t> pada </a:t>
            </a:r>
            <a:r>
              <a:rPr lang="en-US" sz="2400" dirty="0" err="1">
                <a:solidFill>
                  <a:srgbClr val="333333"/>
                </a:solidFill>
                <a:highlight>
                  <a:schemeClr val="lt1"/>
                </a:highlight>
              </a:rPr>
              <a:t>kondisi</a:t>
            </a:r>
            <a:r>
              <a:rPr lang="en-US" sz="2400" dirty="0">
                <a:solidFill>
                  <a:srgbClr val="333333"/>
                </a:solidFill>
                <a:highlight>
                  <a:schemeClr val="lt1"/>
                </a:highlight>
              </a:rPr>
              <a:t> </a:t>
            </a:r>
            <a:r>
              <a:rPr lang="en-US" sz="2400" dirty="0" err="1">
                <a:solidFill>
                  <a:srgbClr val="333333"/>
                </a:solidFill>
                <a:highlight>
                  <a:schemeClr val="lt1"/>
                </a:highlight>
              </a:rPr>
              <a:t>infrastruktur</a:t>
            </a:r>
            <a:r>
              <a:rPr lang="en-US" sz="2400" dirty="0">
                <a:solidFill>
                  <a:srgbClr val="333333"/>
                </a:solidFill>
                <a:highlight>
                  <a:schemeClr val="lt1"/>
                </a:highlight>
              </a:rPr>
              <a:t> </a:t>
            </a:r>
            <a:r>
              <a:rPr lang="en-US" sz="2400" dirty="0" err="1">
                <a:solidFill>
                  <a:srgbClr val="333333"/>
                </a:solidFill>
                <a:highlight>
                  <a:schemeClr val="lt1"/>
                </a:highlight>
              </a:rPr>
              <a:t>seperti</a:t>
            </a:r>
            <a:r>
              <a:rPr lang="en-US" sz="2400" dirty="0">
                <a:solidFill>
                  <a:srgbClr val="333333"/>
                </a:solidFill>
                <a:highlight>
                  <a:schemeClr val="lt1"/>
                </a:highlight>
              </a:rPr>
              <a:t> </a:t>
            </a:r>
            <a:r>
              <a:rPr lang="en-US" sz="2400" dirty="0" err="1">
                <a:solidFill>
                  <a:srgbClr val="333333"/>
                </a:solidFill>
                <a:highlight>
                  <a:schemeClr val="lt1"/>
                </a:highlight>
              </a:rPr>
              <a:t>jalan</a:t>
            </a:r>
            <a:r>
              <a:rPr lang="en-US" sz="2400" dirty="0">
                <a:solidFill>
                  <a:srgbClr val="333333"/>
                </a:solidFill>
                <a:highlight>
                  <a:schemeClr val="lt1"/>
                </a:highlight>
              </a:rPr>
              <a:t>, </a:t>
            </a:r>
            <a:r>
              <a:rPr lang="en-US" sz="2400" dirty="0" err="1">
                <a:solidFill>
                  <a:srgbClr val="333333"/>
                </a:solidFill>
                <a:highlight>
                  <a:schemeClr val="lt1"/>
                </a:highlight>
              </a:rPr>
              <a:t>jembatan</a:t>
            </a:r>
            <a:r>
              <a:rPr lang="en-US" sz="2400" dirty="0">
                <a:solidFill>
                  <a:srgbClr val="333333"/>
                </a:solidFill>
                <a:highlight>
                  <a:schemeClr val="lt1"/>
                </a:highlight>
              </a:rPr>
              <a:t>, </a:t>
            </a:r>
            <a:r>
              <a:rPr lang="en-US" sz="2400" dirty="0" err="1">
                <a:solidFill>
                  <a:srgbClr val="333333"/>
                </a:solidFill>
                <a:highlight>
                  <a:schemeClr val="lt1"/>
                </a:highlight>
              </a:rPr>
              <a:t>tiang</a:t>
            </a:r>
            <a:r>
              <a:rPr lang="en-US" sz="2400" dirty="0">
                <a:solidFill>
                  <a:srgbClr val="333333"/>
                </a:solidFill>
                <a:highlight>
                  <a:schemeClr val="lt1"/>
                </a:highlight>
              </a:rPr>
              <a:t> </a:t>
            </a:r>
            <a:r>
              <a:rPr lang="en-US" sz="2400" dirty="0" err="1">
                <a:solidFill>
                  <a:srgbClr val="333333"/>
                </a:solidFill>
                <a:highlight>
                  <a:schemeClr val="lt1"/>
                </a:highlight>
              </a:rPr>
              <a:t>telepon</a:t>
            </a:r>
            <a:r>
              <a:rPr lang="en-US" sz="2400" dirty="0">
                <a:solidFill>
                  <a:srgbClr val="333333"/>
                </a:solidFill>
                <a:highlight>
                  <a:schemeClr val="lt1"/>
                </a:highlight>
              </a:rPr>
              <a:t> </a:t>
            </a:r>
            <a:r>
              <a:rPr lang="en-US" sz="2400" dirty="0" err="1">
                <a:solidFill>
                  <a:srgbClr val="333333"/>
                </a:solidFill>
                <a:highlight>
                  <a:schemeClr val="lt1"/>
                </a:highlight>
              </a:rPr>
              <a:t>atau</a:t>
            </a:r>
            <a:r>
              <a:rPr lang="en-US" sz="2400" dirty="0">
                <a:solidFill>
                  <a:srgbClr val="333333"/>
                </a:solidFill>
                <a:highlight>
                  <a:schemeClr val="lt1"/>
                </a:highlight>
              </a:rPr>
              <a:t> </a:t>
            </a:r>
            <a:r>
              <a:rPr lang="en-US" sz="2400" dirty="0" err="1">
                <a:solidFill>
                  <a:srgbClr val="333333"/>
                </a:solidFill>
                <a:highlight>
                  <a:schemeClr val="lt1"/>
                </a:highlight>
              </a:rPr>
              <a:t>listrik</a:t>
            </a:r>
            <a:r>
              <a:rPr lang="en-US" sz="2400" dirty="0">
                <a:solidFill>
                  <a:srgbClr val="333333"/>
                </a:solidFill>
                <a:highlight>
                  <a:schemeClr val="lt1"/>
                </a:highlight>
              </a:rPr>
              <a:t>. </a:t>
            </a:r>
            <a:endParaRPr sz="2400" dirty="0">
              <a:solidFill>
                <a:srgbClr val="333333"/>
              </a:solidFill>
              <a:highlight>
                <a:schemeClr val="lt1"/>
              </a:highlight>
            </a:endParaRPr>
          </a:p>
          <a:p>
            <a:pPr marL="457200" marR="0" lvl="0" indent="-381000" algn="l" rtl="0">
              <a:lnSpc>
                <a:spcPct val="100000"/>
              </a:lnSpc>
              <a:spcBef>
                <a:spcPts val="0"/>
              </a:spcBef>
              <a:spcAft>
                <a:spcPts val="0"/>
              </a:spcAft>
              <a:buClr>
                <a:srgbClr val="333333"/>
              </a:buClr>
              <a:buSzPts val="2400"/>
              <a:buFont typeface="Arial"/>
              <a:buChar char="●"/>
            </a:pPr>
            <a:r>
              <a:rPr lang="en-US" sz="2400" b="0" i="0" u="none" strike="noStrike" cap="none" dirty="0" err="1">
                <a:solidFill>
                  <a:srgbClr val="333333"/>
                </a:solidFill>
                <a:highlight>
                  <a:srgbClr val="FFFFFF"/>
                </a:highlight>
                <a:latin typeface="Arial"/>
                <a:ea typeface="Arial"/>
                <a:cs typeface="Arial"/>
                <a:sym typeface="Arial"/>
              </a:rPr>
              <a:t>Dampak</a:t>
            </a:r>
            <a:r>
              <a:rPr lang="en-US" sz="2400" b="0" i="0" u="none" strike="noStrike" cap="none" dirty="0">
                <a:solidFill>
                  <a:srgbClr val="333333"/>
                </a:solidFill>
                <a:highlight>
                  <a:srgbClr val="FFFFFF"/>
                </a:highlight>
                <a:latin typeface="Arial"/>
                <a:ea typeface="Arial"/>
                <a:cs typeface="Arial"/>
                <a:sym typeface="Arial"/>
              </a:rPr>
              <a:t> yang </a:t>
            </a:r>
            <a:r>
              <a:rPr lang="en-US" sz="2400" b="0" i="0" u="none" strike="noStrike" cap="none" dirty="0" err="1">
                <a:solidFill>
                  <a:srgbClr val="333333"/>
                </a:solidFill>
                <a:highlight>
                  <a:srgbClr val="FFFFFF"/>
                </a:highlight>
                <a:latin typeface="Arial"/>
                <a:ea typeface="Arial"/>
                <a:cs typeface="Arial"/>
                <a:sym typeface="Arial"/>
              </a:rPr>
              <a:t>ditimbulkan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ke</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kesehatan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kian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menambah</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beban</a:t>
            </a:r>
            <a:r>
              <a:rPr lang="en-US" sz="2400" b="0" i="0" u="none" strike="noStrike" cap="none" dirty="0">
                <a:solidFill>
                  <a:srgbClr val="333333"/>
                </a:solidFill>
                <a:highlight>
                  <a:srgbClr val="FFFFFF"/>
                </a:highlight>
                <a:latin typeface="Arial"/>
                <a:ea typeface="Arial"/>
                <a:cs typeface="Arial"/>
                <a:sym typeface="Arial"/>
              </a:rPr>
              <a:t> dan </a:t>
            </a:r>
            <a:r>
              <a:rPr lang="en-US" sz="2400" b="0" i="0" u="none" strike="noStrike" cap="none" dirty="0" err="1">
                <a:solidFill>
                  <a:srgbClr val="333333"/>
                </a:solidFill>
                <a:highlight>
                  <a:srgbClr val="FFFFFF"/>
                </a:highlight>
                <a:latin typeface="Arial"/>
                <a:ea typeface="Arial"/>
                <a:cs typeface="Arial"/>
                <a:sym typeface="Arial"/>
              </a:rPr>
              <a:t>tekanan</a:t>
            </a:r>
            <a:r>
              <a:rPr lang="en-US" sz="2400" b="0" i="0" u="none" strike="noStrike" cap="none" dirty="0">
                <a:solidFill>
                  <a:srgbClr val="333333"/>
                </a:solidFill>
                <a:highlight>
                  <a:srgbClr val="FFFFFF"/>
                </a:highlight>
                <a:latin typeface="Arial"/>
                <a:ea typeface="Arial"/>
                <a:cs typeface="Arial"/>
                <a:sym typeface="Arial"/>
              </a:rPr>
              <a:t> pada </a:t>
            </a:r>
            <a:r>
              <a:rPr lang="en-US" sz="2400" b="0" i="0" u="none" strike="noStrike" cap="none" dirty="0" err="1">
                <a:solidFill>
                  <a:srgbClr val="333333"/>
                </a:solidFill>
                <a:highlight>
                  <a:srgbClr val="FFFFFF"/>
                </a:highlight>
                <a:latin typeface="Arial"/>
                <a:ea typeface="Arial"/>
                <a:cs typeface="Arial"/>
                <a:sym typeface="Arial"/>
              </a:rPr>
              <a:t>ekonomi</a:t>
            </a:r>
            <a:r>
              <a:rPr lang="en-US" sz="2400" b="0" i="0" u="none" strike="noStrike" cap="none" dirty="0">
                <a:solidFill>
                  <a:srgbClr val="333333"/>
                </a:solidFill>
                <a:highlight>
                  <a:srgbClr val="FFFFFF"/>
                </a:highlight>
                <a:latin typeface="Arial"/>
                <a:ea typeface="Arial"/>
                <a:cs typeface="Arial"/>
                <a:sym typeface="Arial"/>
              </a:rPr>
              <a:t> dan </a:t>
            </a:r>
            <a:r>
              <a:rPr lang="en-US" sz="2400" b="0" i="0" u="none" strike="noStrike" cap="none" dirty="0" err="1">
                <a:solidFill>
                  <a:srgbClr val="333333"/>
                </a:solidFill>
                <a:highlight>
                  <a:srgbClr val="FFFFFF"/>
                </a:highlight>
                <a:latin typeface="Arial"/>
                <a:ea typeface="Arial"/>
                <a:cs typeface="Arial"/>
                <a:sym typeface="Arial"/>
              </a:rPr>
              <a:t>keadaan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sosial</a:t>
            </a:r>
            <a:r>
              <a:rPr lang="en-US" sz="2400" b="0" i="0" u="none" strike="noStrike" cap="none" dirty="0">
                <a:solidFill>
                  <a:srgbClr val="333333"/>
                </a:solidFill>
                <a:highlight>
                  <a:srgbClr val="FFFFFF"/>
                </a:highlight>
                <a:latin typeface="Arial"/>
                <a:ea typeface="Arial"/>
                <a:cs typeface="Arial"/>
                <a:sym typeface="Arial"/>
              </a:rPr>
              <a:t>.</a:t>
            </a:r>
            <a:endParaRPr sz="2400" b="0" i="0" u="none" strike="noStrike" cap="none" dirty="0">
              <a:solidFill>
                <a:srgbClr val="333333"/>
              </a:solidFill>
              <a:highlight>
                <a:srgbClr val="FFFFFF"/>
              </a:highlight>
              <a:latin typeface="Arial"/>
              <a:ea typeface="Arial"/>
              <a:cs typeface="Arial"/>
              <a:sym typeface="Arial"/>
            </a:endParaRPr>
          </a:p>
          <a:p>
            <a:pPr marL="457200" marR="0" lvl="0" indent="-381000" algn="l" rtl="0">
              <a:lnSpc>
                <a:spcPct val="100000"/>
              </a:lnSpc>
              <a:spcBef>
                <a:spcPts val="0"/>
              </a:spcBef>
              <a:spcAft>
                <a:spcPts val="0"/>
              </a:spcAft>
              <a:buClr>
                <a:srgbClr val="333333"/>
              </a:buClr>
              <a:buSzPts val="2400"/>
              <a:buFont typeface="Arial"/>
              <a:buChar char="●"/>
            </a:pPr>
            <a:r>
              <a:rPr lang="en-US" sz="2400" b="0" i="0" u="none" strike="noStrike" cap="none" dirty="0" err="1">
                <a:solidFill>
                  <a:srgbClr val="333333"/>
                </a:solidFill>
                <a:highlight>
                  <a:srgbClr val="FFFFFF"/>
                </a:highlight>
                <a:latin typeface="Arial"/>
                <a:ea typeface="Arial"/>
                <a:cs typeface="Arial"/>
                <a:sym typeface="Arial"/>
              </a:rPr>
              <a:t>Kenaikan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permukaan</a:t>
            </a:r>
            <a:r>
              <a:rPr lang="en-US" sz="2400" b="0" i="0" u="none" strike="noStrike" cap="none" dirty="0">
                <a:solidFill>
                  <a:srgbClr val="333333"/>
                </a:solidFill>
                <a:highlight>
                  <a:srgbClr val="FFFFFF"/>
                </a:highlight>
                <a:latin typeface="Arial"/>
                <a:ea typeface="Arial"/>
                <a:cs typeface="Arial"/>
                <a:sym typeface="Arial"/>
              </a:rPr>
              <a:t> air </a:t>
            </a:r>
            <a:r>
              <a:rPr lang="en-US" sz="2400" b="0" i="0" u="none" strike="noStrike" cap="none" dirty="0" err="1">
                <a:solidFill>
                  <a:srgbClr val="333333"/>
                </a:solidFill>
                <a:highlight>
                  <a:srgbClr val="FFFFFF"/>
                </a:highlight>
                <a:latin typeface="Arial"/>
                <a:ea typeface="Arial"/>
                <a:cs typeface="Arial"/>
                <a:sym typeface="Arial"/>
              </a:rPr>
              <a:t>laut</a:t>
            </a:r>
            <a:r>
              <a:rPr lang="en-US" sz="2400" b="0" i="0" u="none" strike="noStrike" cap="none" dirty="0">
                <a:solidFill>
                  <a:srgbClr val="333333"/>
                </a:solidFill>
                <a:highlight>
                  <a:srgbClr val="FFFFFF"/>
                </a:highlight>
                <a:latin typeface="Arial"/>
                <a:ea typeface="Arial"/>
                <a:cs typeface="Arial"/>
                <a:sym typeface="Arial"/>
              </a:rPr>
              <a:t> yang </a:t>
            </a:r>
            <a:r>
              <a:rPr lang="en-US" sz="2400" b="0" i="0" u="none" strike="noStrike" cap="none" dirty="0" err="1">
                <a:solidFill>
                  <a:srgbClr val="333333"/>
                </a:solidFill>
                <a:highlight>
                  <a:srgbClr val="FFFFFF"/>
                </a:highlight>
                <a:latin typeface="Arial"/>
                <a:ea typeface="Arial"/>
                <a:cs typeface="Arial"/>
                <a:sym typeface="Arial"/>
              </a:rPr>
              <a:t>diperkirakan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akan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terus</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meningkat</a:t>
            </a:r>
            <a:r>
              <a:rPr lang="en-US" sz="2400" b="0" i="0" u="none" strike="noStrike" cap="none" dirty="0">
                <a:solidFill>
                  <a:srgbClr val="333333"/>
                </a:solidFill>
                <a:highlight>
                  <a:srgbClr val="FFFFFF"/>
                </a:highlight>
                <a:latin typeface="Arial"/>
                <a:ea typeface="Arial"/>
                <a:cs typeface="Arial"/>
                <a:sym typeface="Arial"/>
              </a:rPr>
              <a:t> pun </a:t>
            </a:r>
            <a:r>
              <a:rPr lang="en-US" sz="2400" b="0" i="0" u="none" strike="noStrike" cap="none" dirty="0" err="1">
                <a:solidFill>
                  <a:srgbClr val="333333"/>
                </a:solidFill>
                <a:highlight>
                  <a:srgbClr val="FFFFFF"/>
                </a:highlight>
                <a:latin typeface="Arial"/>
                <a:ea typeface="Arial"/>
                <a:cs typeface="Arial"/>
                <a:sym typeface="Arial"/>
              </a:rPr>
              <a:t>berdampak</a:t>
            </a:r>
            <a:r>
              <a:rPr lang="en-US" sz="2400" b="0" i="0" u="none" strike="noStrike" cap="none" dirty="0">
                <a:solidFill>
                  <a:srgbClr val="333333"/>
                </a:solidFill>
                <a:highlight>
                  <a:srgbClr val="FFFFFF"/>
                </a:highlight>
                <a:latin typeface="Arial"/>
                <a:ea typeface="Arial"/>
                <a:cs typeface="Arial"/>
                <a:sym typeface="Arial"/>
              </a:rPr>
              <a:t> pada </a:t>
            </a:r>
            <a:r>
              <a:rPr lang="en-US" sz="2400" b="0" i="0" u="none" strike="noStrike" cap="none" dirty="0" err="1">
                <a:solidFill>
                  <a:srgbClr val="333333"/>
                </a:solidFill>
                <a:highlight>
                  <a:srgbClr val="FFFFFF"/>
                </a:highlight>
                <a:latin typeface="Arial"/>
                <a:ea typeface="Arial"/>
                <a:cs typeface="Arial"/>
                <a:sym typeface="Arial"/>
              </a:rPr>
              <a:t>eksistensi</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populasi</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lokal</a:t>
            </a:r>
            <a:r>
              <a:rPr lang="en-US" sz="2400" b="0" i="0" u="none" strike="noStrike" cap="none" dirty="0">
                <a:solidFill>
                  <a:srgbClr val="333333"/>
                </a:solidFill>
                <a:highlight>
                  <a:srgbClr val="FFFFFF"/>
                </a:highlight>
                <a:latin typeface="Arial"/>
                <a:ea typeface="Arial"/>
                <a:cs typeface="Arial"/>
                <a:sym typeface="Arial"/>
              </a:rPr>
              <a:t> dan </a:t>
            </a:r>
            <a:r>
              <a:rPr lang="en-US" sz="2400" b="0" i="0" u="none" strike="noStrike" cap="none" dirty="0" err="1">
                <a:solidFill>
                  <a:srgbClr val="333333"/>
                </a:solidFill>
                <a:highlight>
                  <a:srgbClr val="FFFFFF"/>
                </a:highlight>
                <a:latin typeface="Arial"/>
                <a:ea typeface="Arial"/>
                <a:cs typeface="Arial"/>
                <a:sym typeface="Arial"/>
              </a:rPr>
              <a:t>kesulitan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dalam</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pengembangan</a:t>
            </a:r>
            <a:r>
              <a:rPr lang="en-US" sz="2400" b="0" i="0" u="none" strike="noStrike" cap="none" dirty="0">
                <a:solidFill>
                  <a:srgbClr val="333333"/>
                </a:solidFill>
                <a:highlight>
                  <a:srgbClr val="FFFFFF"/>
                </a:highlight>
                <a:latin typeface="Arial"/>
                <a:ea typeface="Arial"/>
                <a:cs typeface="Arial"/>
                <a:sym typeface="Arial"/>
              </a:rPr>
              <a:t> </a:t>
            </a:r>
            <a:r>
              <a:rPr lang="en-US" sz="2400" b="0" i="0" u="none" strike="noStrike" cap="none" dirty="0" err="1">
                <a:solidFill>
                  <a:srgbClr val="333333"/>
                </a:solidFill>
                <a:highlight>
                  <a:srgbClr val="FFFFFF"/>
                </a:highlight>
                <a:latin typeface="Arial"/>
                <a:ea typeface="Arial"/>
                <a:cs typeface="Arial"/>
                <a:sym typeface="Arial"/>
              </a:rPr>
              <a:t>sumberdaya</a:t>
            </a:r>
            <a:r>
              <a:rPr lang="en-US" sz="2400" b="0" i="0" u="none" strike="noStrike" cap="none" dirty="0">
                <a:solidFill>
                  <a:srgbClr val="333333"/>
                </a:solidFill>
                <a:highlight>
                  <a:srgbClr val="FFFFFF"/>
                </a:highlight>
                <a:latin typeface="Arial"/>
                <a:ea typeface="Arial"/>
                <a:cs typeface="Arial"/>
                <a:sym typeface="Arial"/>
              </a:rPr>
              <a:t>.</a:t>
            </a:r>
            <a:endParaRPr sz="2600" b="0" i="0" u="none" strike="noStrike" cap="none" dirty="0">
              <a:solidFill>
                <a:srgbClr val="000000"/>
              </a:solidFill>
              <a:latin typeface="Arial"/>
              <a:ea typeface="Arial"/>
              <a:cs typeface="Arial"/>
              <a:sym typeface="Arial"/>
            </a:endParaRPr>
          </a:p>
        </p:txBody>
      </p:sp>
      <p:sp>
        <p:nvSpPr>
          <p:cNvPr id="240" name="Google Shape;240;g24cb1301c1e_0_30"/>
          <p:cNvSpPr txBox="1">
            <a:spLocks noGrp="1"/>
          </p:cNvSpPr>
          <p:nvPr>
            <p:ph type="title"/>
          </p:nvPr>
        </p:nvSpPr>
        <p:spPr>
          <a:xfrm>
            <a:off x="5002625" y="595800"/>
            <a:ext cx="7092300" cy="4401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6000"/>
              <a:buNone/>
            </a:pPr>
            <a:r>
              <a:rPr lang="en-US" sz="2300" b="1" dirty="0"/>
              <a:t>3.  </a:t>
            </a:r>
            <a:r>
              <a:rPr lang="en-US" sz="2300" b="1" dirty="0" err="1"/>
              <a:t>Dampak</a:t>
            </a:r>
            <a:r>
              <a:rPr lang="en-US" sz="2300" b="1" dirty="0"/>
              <a:t> </a:t>
            </a:r>
            <a:r>
              <a:rPr lang="en-US" sz="2300" b="1" dirty="0" err="1"/>
              <a:t>Buruk</a:t>
            </a:r>
            <a:r>
              <a:rPr lang="en-US" sz="2300" b="1" dirty="0"/>
              <a:t> </a:t>
            </a:r>
            <a:r>
              <a:rPr lang="en-US" sz="2300" b="1" dirty="0" err="1"/>
              <a:t>Emisi</a:t>
            </a:r>
            <a:r>
              <a:rPr lang="en-US" sz="2300" b="1" dirty="0"/>
              <a:t> Karbon </a:t>
            </a:r>
            <a:r>
              <a:rPr lang="en-US" sz="2300" b="1" dirty="0" err="1"/>
              <a:t>untuk</a:t>
            </a:r>
            <a:r>
              <a:rPr lang="en-US" sz="2300" b="1" dirty="0"/>
              <a:t> Ekonomi </a:t>
            </a:r>
            <a:endParaRPr sz="2300" b="1" dirty="0"/>
          </a:p>
          <a:p>
            <a:pPr marL="0" lvl="0" indent="0" algn="l" rtl="0">
              <a:lnSpc>
                <a:spcPct val="110000"/>
              </a:lnSpc>
              <a:spcBef>
                <a:spcPts val="0"/>
              </a:spcBef>
              <a:spcAft>
                <a:spcPts val="0"/>
              </a:spcAft>
              <a:buSzPts val="6000"/>
              <a:buNone/>
            </a:pPr>
            <a:r>
              <a:rPr lang="en-US" sz="2300" b="1" dirty="0"/>
              <a:t> </a:t>
            </a:r>
            <a:endParaRPr sz="2300" b="1" dirty="0"/>
          </a:p>
        </p:txBody>
      </p:sp>
      <p:sp>
        <p:nvSpPr>
          <p:cNvPr id="241" name="Google Shape;241;g24cb1301c1e_0_30"/>
          <p:cNvSpPr txBox="1">
            <a:spLocks noGrp="1"/>
          </p:cNvSpPr>
          <p:nvPr>
            <p:ph type="body" idx="1"/>
          </p:nvPr>
        </p:nvSpPr>
        <p:spPr>
          <a:xfrm>
            <a:off x="5347325" y="0"/>
            <a:ext cx="6402900" cy="595800"/>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114000"/>
              </a:lnSpc>
              <a:spcBef>
                <a:spcPts val="400"/>
              </a:spcBef>
              <a:spcAft>
                <a:spcPts val="0"/>
              </a:spcAft>
              <a:buSzPct val="67567"/>
              <a:buNone/>
            </a:pPr>
            <a:r>
              <a:rPr lang="en-US" sz="3200" b="1">
                <a:highlight>
                  <a:schemeClr val="lt1"/>
                </a:highlight>
              </a:rPr>
              <a:t>Dampak Tingginya Jejak Karbon </a:t>
            </a:r>
            <a:endParaRPr sz="3200" b="1">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DDA8">
            <a:alpha val="18431"/>
          </a:srgbClr>
        </a:solidFill>
        <a:effectLst/>
      </p:bgPr>
    </p:bg>
    <p:spTree>
      <p:nvGrpSpPr>
        <p:cNvPr id="1" name="Shape 245"/>
        <p:cNvGrpSpPr/>
        <p:nvPr/>
      </p:nvGrpSpPr>
      <p:grpSpPr>
        <a:xfrm>
          <a:off x="0" y="0"/>
          <a:ext cx="0" cy="0"/>
          <a:chOff x="0" y="0"/>
          <a:chExt cx="0" cy="0"/>
        </a:xfrm>
      </p:grpSpPr>
      <p:sp>
        <p:nvSpPr>
          <p:cNvPr id="246" name="Google Shape;246;g249995e901f_0_79"/>
          <p:cNvSpPr txBox="1">
            <a:spLocks noGrp="1"/>
          </p:cNvSpPr>
          <p:nvPr>
            <p:ph type="title"/>
          </p:nvPr>
        </p:nvSpPr>
        <p:spPr>
          <a:xfrm>
            <a:off x="762525" y="665680"/>
            <a:ext cx="10666800" cy="5523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49B265"/>
              </a:buClr>
              <a:buSzPts val="3200"/>
              <a:buFont typeface="Montserrat"/>
              <a:buNone/>
            </a:pPr>
            <a:r>
              <a:rPr lang="en-US" sz="3200" b="1" dirty="0" err="1">
                <a:solidFill>
                  <a:srgbClr val="49B265"/>
                </a:solidFill>
                <a:latin typeface="Montserrat"/>
                <a:ea typeface="Montserrat"/>
                <a:cs typeface="Montserrat"/>
                <a:sym typeface="Montserrat"/>
              </a:rPr>
              <a:t>Perubahan</a:t>
            </a:r>
            <a:r>
              <a:rPr lang="en-US" sz="3200" b="1" dirty="0">
                <a:solidFill>
                  <a:srgbClr val="49B265"/>
                </a:solidFill>
                <a:latin typeface="Montserrat"/>
                <a:ea typeface="Montserrat"/>
                <a:cs typeface="Montserrat"/>
                <a:sym typeface="Montserrat"/>
              </a:rPr>
              <a:t> </a:t>
            </a:r>
            <a:r>
              <a:rPr lang="en-US" sz="3200" b="1" dirty="0" err="1">
                <a:solidFill>
                  <a:srgbClr val="49B265"/>
                </a:solidFill>
                <a:latin typeface="Montserrat"/>
                <a:ea typeface="Montserrat"/>
                <a:cs typeface="Montserrat"/>
                <a:sym typeface="Montserrat"/>
              </a:rPr>
              <a:t>iklim</a:t>
            </a:r>
            <a:r>
              <a:rPr lang="en-US" sz="3200" b="1" dirty="0">
                <a:solidFill>
                  <a:srgbClr val="49B265"/>
                </a:solidFill>
                <a:latin typeface="Montserrat"/>
                <a:ea typeface="Montserrat"/>
                <a:cs typeface="Montserrat"/>
                <a:sym typeface="Montserrat"/>
              </a:rPr>
              <a:t> dan GHGs (</a:t>
            </a:r>
            <a:r>
              <a:rPr lang="en-US" sz="3200" b="1" dirty="0" err="1">
                <a:solidFill>
                  <a:srgbClr val="49B265"/>
                </a:solidFill>
                <a:latin typeface="Montserrat"/>
                <a:ea typeface="Montserrat"/>
                <a:cs typeface="Montserrat"/>
                <a:sym typeface="Montserrat"/>
              </a:rPr>
              <a:t>Efek</a:t>
            </a:r>
            <a:r>
              <a:rPr lang="en-US" sz="3200" b="1" dirty="0">
                <a:solidFill>
                  <a:srgbClr val="49B265"/>
                </a:solidFill>
                <a:latin typeface="Montserrat"/>
                <a:ea typeface="Montserrat"/>
                <a:cs typeface="Montserrat"/>
                <a:sym typeface="Montserrat"/>
              </a:rPr>
              <a:t> </a:t>
            </a:r>
            <a:r>
              <a:rPr lang="en-US" sz="3200" b="1" dirty="0" err="1">
                <a:solidFill>
                  <a:srgbClr val="49B265"/>
                </a:solidFill>
                <a:latin typeface="Montserrat"/>
                <a:ea typeface="Montserrat"/>
                <a:cs typeface="Montserrat"/>
                <a:sym typeface="Montserrat"/>
              </a:rPr>
              <a:t>Rumah</a:t>
            </a:r>
            <a:r>
              <a:rPr lang="en-US" sz="3200" b="1" dirty="0">
                <a:solidFill>
                  <a:srgbClr val="49B265"/>
                </a:solidFill>
                <a:latin typeface="Montserrat"/>
                <a:ea typeface="Montserrat"/>
                <a:cs typeface="Montserrat"/>
                <a:sym typeface="Montserrat"/>
              </a:rPr>
              <a:t> </a:t>
            </a:r>
            <a:r>
              <a:rPr lang="en-US" sz="3200" b="1" dirty="0" err="1">
                <a:solidFill>
                  <a:srgbClr val="49B265"/>
                </a:solidFill>
                <a:latin typeface="Montserrat"/>
                <a:ea typeface="Montserrat"/>
                <a:cs typeface="Montserrat"/>
                <a:sym typeface="Montserrat"/>
              </a:rPr>
              <a:t>Kaca</a:t>
            </a:r>
            <a:r>
              <a:rPr lang="en-US" sz="3200" b="1" dirty="0">
                <a:solidFill>
                  <a:srgbClr val="49B265"/>
                </a:solidFill>
                <a:latin typeface="Montserrat"/>
                <a:ea typeface="Montserrat"/>
                <a:cs typeface="Montserrat"/>
                <a:sym typeface="Montserrat"/>
              </a:rPr>
              <a:t>)</a:t>
            </a:r>
            <a:endParaRPr dirty="0"/>
          </a:p>
        </p:txBody>
      </p:sp>
      <p:sp>
        <p:nvSpPr>
          <p:cNvPr id="247" name="Google Shape;247;g249995e901f_0_79"/>
          <p:cNvSpPr txBox="1">
            <a:spLocks noGrp="1"/>
          </p:cNvSpPr>
          <p:nvPr>
            <p:ph type="body" idx="1"/>
          </p:nvPr>
        </p:nvSpPr>
        <p:spPr>
          <a:xfrm>
            <a:off x="681268" y="1218037"/>
            <a:ext cx="11178900" cy="1235100"/>
          </a:xfrm>
          <a:prstGeom prst="rect">
            <a:avLst/>
          </a:prstGeom>
          <a:noFill/>
          <a:ln>
            <a:noFill/>
          </a:ln>
        </p:spPr>
        <p:txBody>
          <a:bodyPr spcFirstLastPara="1" wrap="square" lIns="91425" tIns="45700" rIns="91425" bIns="45700" anchor="ctr" anchorCtr="0">
            <a:normAutofit/>
          </a:bodyPr>
          <a:lstStyle/>
          <a:p>
            <a:pPr marL="342900" lvl="0" indent="-342900" algn="l" rtl="0">
              <a:lnSpc>
                <a:spcPct val="114000"/>
              </a:lnSpc>
              <a:spcBef>
                <a:spcPts val="0"/>
              </a:spcBef>
              <a:spcAft>
                <a:spcPts val="0"/>
              </a:spcAft>
              <a:buClr>
                <a:srgbClr val="262626"/>
              </a:buClr>
              <a:buSzPts val="2000"/>
              <a:buFont typeface="Arial"/>
              <a:buChar char="•"/>
            </a:pPr>
            <a:r>
              <a:rPr lang="en-US" dirty="0" err="1">
                <a:latin typeface="Montserrat"/>
                <a:ea typeface="Montserrat"/>
                <a:cs typeface="Montserrat"/>
                <a:sym typeface="Montserrat"/>
              </a:rPr>
              <a:t>Perubahan</a:t>
            </a:r>
            <a:r>
              <a:rPr lang="en-US" dirty="0">
                <a:latin typeface="Montserrat"/>
                <a:ea typeface="Montserrat"/>
                <a:cs typeface="Montserrat"/>
                <a:sym typeface="Montserrat"/>
              </a:rPr>
              <a:t> </a:t>
            </a:r>
            <a:r>
              <a:rPr lang="en-US" dirty="0" err="1">
                <a:latin typeface="Montserrat"/>
                <a:ea typeface="Montserrat"/>
                <a:cs typeface="Montserrat"/>
                <a:sym typeface="Montserrat"/>
              </a:rPr>
              <a:t>iklim</a:t>
            </a:r>
            <a:r>
              <a:rPr lang="en-US" dirty="0">
                <a:latin typeface="Montserrat"/>
                <a:ea typeface="Montserrat"/>
                <a:cs typeface="Montserrat"/>
                <a:sym typeface="Montserrat"/>
              </a:rPr>
              <a:t> </a:t>
            </a:r>
            <a:r>
              <a:rPr lang="en-US" dirty="0" err="1">
                <a:latin typeface="Montserrat"/>
                <a:ea typeface="Montserrat"/>
                <a:cs typeface="Montserrat"/>
                <a:sym typeface="Montserrat"/>
              </a:rPr>
              <a:t>adalah</a:t>
            </a:r>
            <a:r>
              <a:rPr lang="en-US" dirty="0">
                <a:latin typeface="Montserrat"/>
                <a:ea typeface="Montserrat"/>
                <a:cs typeface="Montserrat"/>
                <a:sym typeface="Montserrat"/>
              </a:rPr>
              <a:t> salah </a:t>
            </a:r>
            <a:r>
              <a:rPr lang="en-US" dirty="0" err="1">
                <a:latin typeface="Montserrat"/>
                <a:ea typeface="Montserrat"/>
                <a:cs typeface="Montserrat"/>
                <a:sym typeface="Montserrat"/>
              </a:rPr>
              <a:t>satu</a:t>
            </a:r>
            <a:r>
              <a:rPr lang="en-US" dirty="0">
                <a:latin typeface="Montserrat"/>
                <a:ea typeface="Montserrat"/>
                <a:cs typeface="Montserrat"/>
                <a:sym typeface="Montserrat"/>
              </a:rPr>
              <a:t> </a:t>
            </a:r>
            <a:r>
              <a:rPr lang="en-US" dirty="0" err="1">
                <a:latin typeface="Montserrat"/>
                <a:ea typeface="Montserrat"/>
                <a:cs typeface="Montserrat"/>
                <a:sym typeface="Montserrat"/>
              </a:rPr>
              <a:t>tantangan</a:t>
            </a:r>
            <a:r>
              <a:rPr lang="en-US" dirty="0">
                <a:latin typeface="Montserrat"/>
                <a:ea typeface="Montserrat"/>
                <a:cs typeface="Montserrat"/>
                <a:sym typeface="Montserrat"/>
              </a:rPr>
              <a:t> </a:t>
            </a:r>
            <a:r>
              <a:rPr lang="en-US" dirty="0" err="1">
                <a:latin typeface="Montserrat"/>
                <a:ea typeface="Montserrat"/>
                <a:cs typeface="Montserrat"/>
                <a:sym typeface="Montserrat"/>
              </a:rPr>
              <a:t>terbesar</a:t>
            </a:r>
            <a:r>
              <a:rPr lang="en-US" dirty="0">
                <a:latin typeface="Montserrat"/>
                <a:ea typeface="Montserrat"/>
                <a:cs typeface="Montserrat"/>
                <a:sym typeface="Montserrat"/>
              </a:rPr>
              <a:t> di zaman </a:t>
            </a:r>
            <a:r>
              <a:rPr lang="en-US" dirty="0" err="1">
                <a:latin typeface="Montserrat"/>
                <a:ea typeface="Montserrat"/>
                <a:cs typeface="Montserrat"/>
                <a:sym typeface="Montserrat"/>
              </a:rPr>
              <a:t>kita</a:t>
            </a:r>
            <a:r>
              <a:rPr lang="en-US" dirty="0">
                <a:latin typeface="Montserrat"/>
                <a:ea typeface="Montserrat"/>
                <a:cs typeface="Montserrat"/>
                <a:sym typeface="Montserrat"/>
              </a:rPr>
              <a:t>.</a:t>
            </a:r>
            <a:endParaRPr dirty="0"/>
          </a:p>
          <a:p>
            <a:pPr marL="342900" lvl="0" indent="-342900" algn="l" rtl="0">
              <a:lnSpc>
                <a:spcPct val="114000"/>
              </a:lnSpc>
              <a:spcBef>
                <a:spcPts val="800"/>
              </a:spcBef>
              <a:spcAft>
                <a:spcPts val="0"/>
              </a:spcAft>
              <a:buClr>
                <a:srgbClr val="262626"/>
              </a:buClr>
              <a:buSzPts val="2000"/>
              <a:buFont typeface="Arial"/>
              <a:buChar char="•"/>
            </a:pPr>
            <a:r>
              <a:rPr lang="en-US" sz="1800" dirty="0" err="1">
                <a:latin typeface="Montserrat"/>
                <a:ea typeface="Montserrat"/>
                <a:cs typeface="Montserrat"/>
                <a:sym typeface="Montserrat"/>
              </a:rPr>
              <a:t>Peningkatan</a:t>
            </a:r>
            <a:r>
              <a:rPr lang="en-US" sz="1800" b="0" i="1" u="none" strike="noStrike" dirty="0">
                <a:solidFill>
                  <a:srgbClr val="262626"/>
                </a:solidFill>
                <a:latin typeface="Montserrat"/>
                <a:ea typeface="Montserrat"/>
                <a:cs typeface="Montserrat"/>
                <a:sym typeface="Montserrat"/>
              </a:rPr>
              <a:t> </a:t>
            </a:r>
            <a:r>
              <a:rPr lang="en-US" sz="1800" b="0" i="1" u="none" strike="noStrike" dirty="0" err="1">
                <a:solidFill>
                  <a:srgbClr val="262626"/>
                </a:solidFill>
                <a:latin typeface="Montserrat"/>
                <a:ea typeface="Montserrat"/>
                <a:cs typeface="Montserrat"/>
                <a:sym typeface="Montserrat"/>
              </a:rPr>
              <a:t>emisi</a:t>
            </a:r>
            <a:r>
              <a:rPr lang="en-US" sz="1800" b="0" i="1" u="none" strike="noStrike" dirty="0">
                <a:solidFill>
                  <a:srgbClr val="262626"/>
                </a:solidFill>
                <a:latin typeface="Montserrat"/>
                <a:ea typeface="Montserrat"/>
                <a:cs typeface="Montserrat"/>
                <a:sym typeface="Montserrat"/>
              </a:rPr>
              <a:t> GHGs </a:t>
            </a:r>
            <a:r>
              <a:rPr lang="en-US" sz="1800" b="0" i="1" u="none" strike="noStrike" dirty="0" err="1">
                <a:solidFill>
                  <a:srgbClr val="262626"/>
                </a:solidFill>
                <a:latin typeface="Montserrat"/>
                <a:ea typeface="Montserrat"/>
                <a:cs typeface="Montserrat"/>
                <a:sym typeface="Montserrat"/>
              </a:rPr>
              <a:t>dari</a:t>
            </a:r>
            <a:r>
              <a:rPr lang="en-US" sz="1800" b="0" i="1" u="none" strike="noStrike" dirty="0">
                <a:solidFill>
                  <a:srgbClr val="262626"/>
                </a:solidFill>
                <a:latin typeface="Montserrat"/>
                <a:ea typeface="Montserrat"/>
                <a:cs typeface="Montserrat"/>
                <a:sym typeface="Montserrat"/>
              </a:rPr>
              <a:t> </a:t>
            </a:r>
            <a:r>
              <a:rPr lang="en-US" sz="1800" b="0" i="1" u="none" strike="noStrike" dirty="0" err="1">
                <a:solidFill>
                  <a:srgbClr val="262626"/>
                </a:solidFill>
                <a:latin typeface="Montserrat"/>
                <a:ea typeface="Montserrat"/>
                <a:cs typeface="Montserrat"/>
                <a:sym typeface="Montserrat"/>
              </a:rPr>
              <a:t>aktivitas</a:t>
            </a:r>
            <a:r>
              <a:rPr lang="en-US" sz="1800" b="0" i="1" u="none" strike="noStrike" dirty="0">
                <a:solidFill>
                  <a:srgbClr val="262626"/>
                </a:solidFill>
                <a:latin typeface="Montserrat"/>
                <a:ea typeface="Montserrat"/>
                <a:cs typeface="Montserrat"/>
                <a:sym typeface="Montserrat"/>
              </a:rPr>
              <a:t> </a:t>
            </a:r>
            <a:r>
              <a:rPr lang="en-US" sz="1800" b="0" i="1" u="none" strike="noStrike" dirty="0" err="1">
                <a:solidFill>
                  <a:srgbClr val="262626"/>
                </a:solidFill>
                <a:latin typeface="Montserrat"/>
                <a:ea typeface="Montserrat"/>
                <a:cs typeface="Montserrat"/>
                <a:sym typeface="Montserrat"/>
              </a:rPr>
              <a:t>manusia</a:t>
            </a:r>
            <a:r>
              <a:rPr lang="en-US" sz="1800" b="0" i="1" u="none" strike="noStrike" dirty="0">
                <a:solidFill>
                  <a:srgbClr val="262626"/>
                </a:solidFill>
                <a:latin typeface="Montserrat"/>
                <a:ea typeface="Montserrat"/>
                <a:cs typeface="Montserrat"/>
                <a:sym typeface="Montserrat"/>
              </a:rPr>
              <a:t> </a:t>
            </a:r>
            <a:r>
              <a:rPr lang="en-US" sz="1800" b="0" i="1" u="none" strike="noStrike" dirty="0" err="1">
                <a:solidFill>
                  <a:srgbClr val="262626"/>
                </a:solidFill>
                <a:latin typeface="Montserrat"/>
                <a:ea typeface="Montserrat"/>
                <a:cs typeface="Montserrat"/>
                <a:sym typeface="Montserrat"/>
              </a:rPr>
              <a:t>menyebabkan</a:t>
            </a:r>
            <a:r>
              <a:rPr lang="en-US" sz="1800" b="0" i="1" u="none" strike="noStrike" dirty="0">
                <a:solidFill>
                  <a:srgbClr val="262626"/>
                </a:solidFill>
                <a:latin typeface="Montserrat"/>
                <a:ea typeface="Montserrat"/>
                <a:cs typeface="Montserrat"/>
                <a:sym typeface="Montserrat"/>
              </a:rPr>
              <a:t> </a:t>
            </a:r>
            <a:r>
              <a:rPr lang="en-US" sz="1800" b="0" i="1" u="none" strike="noStrike" dirty="0" err="1">
                <a:solidFill>
                  <a:srgbClr val="262626"/>
                </a:solidFill>
                <a:latin typeface="Montserrat"/>
                <a:ea typeface="Montserrat"/>
                <a:cs typeface="Montserrat"/>
                <a:sym typeface="Montserrat"/>
              </a:rPr>
              <a:t>perubahan</a:t>
            </a:r>
            <a:r>
              <a:rPr lang="en-US" sz="1800" b="0" i="1" u="none" strike="noStrike" dirty="0">
                <a:solidFill>
                  <a:srgbClr val="262626"/>
                </a:solidFill>
                <a:latin typeface="Montserrat"/>
                <a:ea typeface="Montserrat"/>
                <a:cs typeface="Montserrat"/>
                <a:sym typeface="Montserrat"/>
              </a:rPr>
              <a:t> </a:t>
            </a:r>
            <a:r>
              <a:rPr lang="en-US" sz="1800" b="0" i="1" u="none" strike="noStrike" dirty="0" err="1">
                <a:solidFill>
                  <a:srgbClr val="262626"/>
                </a:solidFill>
                <a:latin typeface="Montserrat"/>
                <a:ea typeface="Montserrat"/>
                <a:cs typeface="Montserrat"/>
                <a:sym typeface="Montserrat"/>
              </a:rPr>
              <a:t>iklim</a:t>
            </a:r>
            <a:r>
              <a:rPr lang="en-US" sz="1800" b="0" i="1" u="none" strike="noStrike" dirty="0">
                <a:solidFill>
                  <a:srgbClr val="262626"/>
                </a:solidFill>
                <a:latin typeface="Montserrat"/>
                <a:ea typeface="Montserrat"/>
                <a:cs typeface="Montserrat"/>
                <a:sym typeface="Montserrat"/>
              </a:rPr>
              <a:t> </a:t>
            </a:r>
            <a:endParaRPr dirty="0"/>
          </a:p>
        </p:txBody>
      </p:sp>
      <p:pic>
        <p:nvPicPr>
          <p:cNvPr id="248" name="Google Shape;248;g249995e901f_0_79"/>
          <p:cNvPicPr preferRelativeResize="0"/>
          <p:nvPr/>
        </p:nvPicPr>
        <p:blipFill rotWithShape="1">
          <a:blip r:embed="rId3">
            <a:alphaModFix/>
          </a:blip>
          <a:srcRect l="4217" r="2671"/>
          <a:stretch/>
        </p:blipFill>
        <p:spPr>
          <a:xfrm>
            <a:off x="748838" y="2558196"/>
            <a:ext cx="4551673" cy="3522214"/>
          </a:xfrm>
          <a:prstGeom prst="rect">
            <a:avLst/>
          </a:prstGeom>
          <a:noFill/>
          <a:ln>
            <a:noFill/>
          </a:ln>
        </p:spPr>
      </p:pic>
      <p:pic>
        <p:nvPicPr>
          <p:cNvPr id="249" name="Google Shape;249;g249995e901f_0_79"/>
          <p:cNvPicPr preferRelativeResize="0"/>
          <p:nvPr/>
        </p:nvPicPr>
        <p:blipFill rotWithShape="1">
          <a:blip r:embed="rId4">
            <a:alphaModFix/>
          </a:blip>
          <a:srcRect/>
          <a:stretch/>
        </p:blipFill>
        <p:spPr>
          <a:xfrm>
            <a:off x="5531035" y="2557556"/>
            <a:ext cx="6261710" cy="3522212"/>
          </a:xfrm>
          <a:prstGeom prst="rect">
            <a:avLst/>
          </a:prstGeom>
          <a:noFill/>
          <a:ln>
            <a:noFill/>
          </a:ln>
        </p:spPr>
      </p:pic>
      <p:sp>
        <p:nvSpPr>
          <p:cNvPr id="250" name="Google Shape;250;g249995e901f_0_79"/>
          <p:cNvSpPr/>
          <p:nvPr/>
        </p:nvSpPr>
        <p:spPr>
          <a:xfrm>
            <a:off x="0" y="6637867"/>
            <a:ext cx="12192000" cy="220200"/>
          </a:xfrm>
          <a:prstGeom prst="rect">
            <a:avLst/>
          </a:prstGeom>
          <a:solidFill>
            <a:srgbClr val="05512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linesVTI">
  <a:themeElements>
    <a:clrScheme name="Headlines">
      <a:dk1>
        <a:srgbClr val="000000"/>
      </a:dk1>
      <a:lt1>
        <a:srgbClr val="FFFFFF"/>
      </a:lt1>
      <a:dk2>
        <a:srgbClr val="232C41"/>
      </a:dk2>
      <a:lt2>
        <a:srgbClr val="F6F4EF"/>
      </a:lt2>
      <a:accent1>
        <a:srgbClr val="439EB7"/>
      </a:accent1>
      <a:accent2>
        <a:srgbClr val="E20E65"/>
      </a:accent2>
      <a:accent3>
        <a:srgbClr val="F59324"/>
      </a:accent3>
      <a:accent4>
        <a:srgbClr val="5046B9"/>
      </a:accent4>
      <a:accent5>
        <a:srgbClr val="5CB678"/>
      </a:accent5>
      <a:accent6>
        <a:srgbClr val="9717F7"/>
      </a:accent6>
      <a:hlink>
        <a:srgbClr val="E80095"/>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1344</Words>
  <Application>Microsoft Office PowerPoint</Application>
  <PresentationFormat>Widescreen</PresentationFormat>
  <Paragraphs>159</Paragraphs>
  <Slides>23</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Nunito</vt:lpstr>
      <vt:lpstr>Montserrat Black</vt:lpstr>
      <vt:lpstr>Montserrat</vt:lpstr>
      <vt:lpstr>Noto Sans Symbols</vt:lpstr>
      <vt:lpstr>Arial</vt:lpstr>
      <vt:lpstr>Calibri</vt:lpstr>
      <vt:lpstr>Roboto</vt:lpstr>
      <vt:lpstr>Office Theme</vt:lpstr>
      <vt:lpstr>HeadlinesVTI</vt:lpstr>
      <vt:lpstr>PowerPoint Presentation</vt:lpstr>
      <vt:lpstr>PowerPoint Presentation</vt:lpstr>
      <vt:lpstr>PowerPoint Presentation</vt:lpstr>
      <vt:lpstr>PowerPoint Presentation</vt:lpstr>
      <vt:lpstr>PowerPoint Presentation</vt:lpstr>
      <vt:lpstr>1. Dampak Buruk Emisi Karbon untuk Lingkungan  </vt:lpstr>
      <vt:lpstr>PowerPoint Presentation</vt:lpstr>
      <vt:lpstr>3.  Dampak Buruk Emisi Karbon untuk Ekonomi   </vt:lpstr>
      <vt:lpstr>Perubahan iklim dan GHGs (Efek Rumah Kaca)</vt:lpstr>
      <vt:lpstr>Perubahan Iklim Dan GHGs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RENCANA TINDAK LANJUT   Anda Dapat mengukur aktivitas Apa yang paling tinggi menghasilkan jejak karbon ?  gunakan aplikasi yang ada di smartphone untuk penghitungan jejak karbon seperti aplikasi kalkulator di google play atau apple store saah satunya  aplikasi jejak karbonku   Buatlah  rencana yang akan dilakukan untuk mengurangi jejak karbon   Laksanakan rencana itu dan ajak sebanyak mungkin orang lain untuk bergabung dalam gerakan ini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Nguyet Do Van</dc:creator>
  <cp:lastModifiedBy>Chayu Ningsih</cp:lastModifiedBy>
  <cp:revision>1</cp:revision>
  <dcterms:created xsi:type="dcterms:W3CDTF">2023-02-12T09:22:31Z</dcterms:created>
  <dcterms:modified xsi:type="dcterms:W3CDTF">2023-06-28T12:28:06Z</dcterms:modified>
</cp:coreProperties>
</file>