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6" r:id="rId2"/>
    <p:sldId id="309" r:id="rId3"/>
    <p:sldId id="310" r:id="rId4"/>
    <p:sldId id="296" r:id="rId5"/>
    <p:sldId id="300" r:id="rId6"/>
    <p:sldId id="297" r:id="rId7"/>
    <p:sldId id="299" r:id="rId8"/>
    <p:sldId id="302" r:id="rId9"/>
    <p:sldId id="303" r:id="rId10"/>
    <p:sldId id="304" r:id="rId11"/>
    <p:sldId id="305" r:id="rId12"/>
    <p:sldId id="306" r:id="rId13"/>
    <p:sldId id="307" r:id="rId14"/>
    <p:sldId id="308" r:id="rId15"/>
    <p:sldId id="27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3" name="Author" initials="A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A5EE6"/>
    <a:srgbClr val="132BDC"/>
    <a:srgbClr val="DCE0FC"/>
    <a:srgbClr val="FDF200"/>
    <a:srgbClr val="80FBE5"/>
    <a:srgbClr val="3CF3D1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26"/>
  </p:normalViewPr>
  <p:slideViewPr>
    <p:cSldViewPr snapToGrid="0">
      <p:cViewPr varScale="1">
        <p:scale>
          <a:sx n="74" d="100"/>
          <a:sy n="74" d="100"/>
        </p:scale>
        <p:origin x="49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37" d="100"/>
          <a:sy n="137" d="100"/>
        </p:scale>
        <p:origin x="6744" y="2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8/10/relationships/authors" Target="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F14A1CB-5452-AC70-7D60-1A44C62C56C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D16B759-0F79-F999-E975-D9DBEDB8A51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B9E520-E069-0742-BD97-ED28BB08EC53}" type="datetimeFigureOut">
              <a:rPr lang="en-US" smtClean="0"/>
              <a:t>5/30/2023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9A7C7E-774B-6207-364F-BAC51DF08FD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99ACE22-8537-7305-26E3-E0E0AF83D50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B964BE-1CD1-1943-8CAA-B6D417321F1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500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F85F30-A497-F84E-BC49-B57AB2B760AA}" type="datetimeFigureOut">
              <a:rPr lang="en-US" smtClean="0"/>
              <a:t>5/30/2023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7D3E5B-4BED-B24C-9674-6B6454D0456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233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D7D3E5B-4BED-B24C-9674-6B6454D04561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28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15">
            <a:extLst>
              <a:ext uri="{FF2B5EF4-FFF2-40B4-BE49-F238E27FC236}">
                <a16:creationId xmlns:a16="http://schemas.microsoft.com/office/drawing/2014/main" id="{1EBC0340-3AAE-A39F-0BAF-0E7430611152}"/>
              </a:ext>
            </a:extLst>
          </p:cNvPr>
          <p:cNvSpPr/>
          <p:nvPr userDrawn="1"/>
        </p:nvSpPr>
        <p:spPr>
          <a:xfrm>
            <a:off x="3127386" y="1976768"/>
            <a:ext cx="6929120" cy="4877511"/>
          </a:xfrm>
          <a:custGeom>
            <a:avLst/>
            <a:gdLst>
              <a:gd name="connsiteX0" fmla="*/ 3464560 w 6929120"/>
              <a:gd name="connsiteY0" fmla="*/ 0 h 4877511"/>
              <a:gd name="connsiteX1" fmla="*/ 6929120 w 6929120"/>
              <a:gd name="connsiteY1" fmla="*/ 3464560 h 4877511"/>
              <a:gd name="connsiteX2" fmla="*/ 6656858 w 6929120"/>
              <a:gd name="connsiteY2" fmla="*/ 4813124 h 4877511"/>
              <a:gd name="connsiteX3" fmla="*/ 6625841 w 6929120"/>
              <a:gd name="connsiteY3" fmla="*/ 4877511 h 4877511"/>
              <a:gd name="connsiteX4" fmla="*/ 303280 w 6929120"/>
              <a:gd name="connsiteY4" fmla="*/ 4877511 h 4877511"/>
              <a:gd name="connsiteX5" fmla="*/ 272263 w 6929120"/>
              <a:gd name="connsiteY5" fmla="*/ 4813124 h 4877511"/>
              <a:gd name="connsiteX6" fmla="*/ 0 w 6929120"/>
              <a:gd name="connsiteY6" fmla="*/ 3464560 h 4877511"/>
              <a:gd name="connsiteX7" fmla="*/ 3464560 w 6929120"/>
              <a:gd name="connsiteY7" fmla="*/ 0 h 48775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929120" h="4877511">
                <a:moveTo>
                  <a:pt x="3464560" y="0"/>
                </a:moveTo>
                <a:cubicBezTo>
                  <a:pt x="5377984" y="0"/>
                  <a:pt x="6929120" y="1551136"/>
                  <a:pt x="6929120" y="3464560"/>
                </a:cubicBezTo>
                <a:cubicBezTo>
                  <a:pt x="6929120" y="3942916"/>
                  <a:pt x="6832174" y="4398629"/>
                  <a:pt x="6656858" y="4813124"/>
                </a:cubicBezTo>
                <a:lnTo>
                  <a:pt x="6625841" y="4877511"/>
                </a:lnTo>
                <a:lnTo>
                  <a:pt x="303280" y="4877511"/>
                </a:lnTo>
                <a:lnTo>
                  <a:pt x="272263" y="4813124"/>
                </a:lnTo>
                <a:cubicBezTo>
                  <a:pt x="96946" y="4398629"/>
                  <a:pt x="0" y="3942916"/>
                  <a:pt x="0" y="3464560"/>
                </a:cubicBezTo>
                <a:cubicBezTo>
                  <a:pt x="0" y="1551136"/>
                  <a:pt x="1551136" y="0"/>
                  <a:pt x="346456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10" name="Picture 9" descr="Gap between two buildings against the blue sky">
            <a:extLst>
              <a:ext uri="{FF2B5EF4-FFF2-40B4-BE49-F238E27FC236}">
                <a16:creationId xmlns:a16="http://schemas.microsoft.com/office/drawing/2014/main" id="{C40F96A3-9DAF-4D22-64AD-CEC023D28D9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0546"/>
                    </a14:imgEffect>
                    <a14:imgEffect>
                      <a14:saturation sat="0"/>
                    </a14:imgEffect>
                    <a14:imgEffect>
                      <a14:brightnessContrast bright="-34000" contrast="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t="2550" b="8386"/>
          <a:stretch/>
        </p:blipFill>
        <p:spPr>
          <a:xfrm>
            <a:off x="760411" y="0"/>
            <a:ext cx="11431589" cy="6858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16768" y="633753"/>
            <a:ext cx="7414940" cy="578325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16768" y="1313284"/>
            <a:ext cx="6226593" cy="3427502"/>
          </a:xfrm>
        </p:spPr>
        <p:txBody>
          <a:bodyPr lIns="0" tIns="0" rIns="0" bIns="0" anchor="t">
            <a:noAutofit/>
          </a:bodyPr>
          <a:lstStyle>
            <a:lvl1pPr algn="l">
              <a:defRPr sz="4500"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164985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Title 1">
            <a:extLst>
              <a:ext uri="{FF2B5EF4-FFF2-40B4-BE49-F238E27FC236}">
                <a16:creationId xmlns:a16="http://schemas.microsoft.com/office/drawing/2014/main" id="{8D869122-E2BC-ED44-681B-43F70BEF81A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0168" y="876301"/>
            <a:ext cx="10122632" cy="652054"/>
          </a:xfrm>
        </p:spPr>
        <p:txBody>
          <a:bodyPr anchor="ctr">
            <a:noAutofit/>
          </a:bodyPr>
          <a:lstStyle>
            <a:lvl1pPr algn="ctr">
              <a:defRPr sz="3600" baseline="0"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8" name="Picture Placeholder 23">
            <a:extLst>
              <a:ext uri="{FF2B5EF4-FFF2-40B4-BE49-F238E27FC236}">
                <a16:creationId xmlns:a16="http://schemas.microsoft.com/office/drawing/2014/main" id="{255CBD6C-C281-8722-27D4-3D2CC5788A0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090665" y="1650517"/>
            <a:ext cx="2000530" cy="161216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Text Placeholder 33">
            <a:extLst>
              <a:ext uri="{FF2B5EF4-FFF2-40B4-BE49-F238E27FC236}">
                <a16:creationId xmlns:a16="http://schemas.microsoft.com/office/drawing/2014/main" id="{F1774C4E-7344-8232-3750-E424576E1D73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88136" y="3136392"/>
            <a:ext cx="2002536" cy="740664"/>
          </a:xfrm>
          <a:custGeom>
            <a:avLst/>
            <a:gdLst>
              <a:gd name="connsiteX0" fmla="*/ 0 w 2226360"/>
              <a:gd name="connsiteY0" fmla="*/ 0 h 1530417"/>
              <a:gd name="connsiteX1" fmla="*/ 2226360 w 2226360"/>
              <a:gd name="connsiteY1" fmla="*/ 0 h 1530417"/>
              <a:gd name="connsiteX2" fmla="*/ 2226360 w 2226360"/>
              <a:gd name="connsiteY2" fmla="*/ 1530417 h 1530417"/>
              <a:gd name="connsiteX3" fmla="*/ 0 w 2226360"/>
              <a:gd name="connsiteY3" fmla="*/ 1530417 h 1530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6360" h="1530417">
                <a:moveTo>
                  <a:pt x="0" y="0"/>
                </a:moveTo>
                <a:lnTo>
                  <a:pt x="2226360" y="0"/>
                </a:lnTo>
                <a:lnTo>
                  <a:pt x="2226360" y="1530417"/>
                </a:lnTo>
                <a:lnTo>
                  <a:pt x="0" y="1530417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</p:spPr>
        <p:txBody>
          <a:bodyPr wrap="square" lIns="91440" tIns="219456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 i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0" name="Text Placeholder 28">
            <a:extLst>
              <a:ext uri="{FF2B5EF4-FFF2-40B4-BE49-F238E27FC236}">
                <a16:creationId xmlns:a16="http://schemas.microsoft.com/office/drawing/2014/main" id="{1CE5D490-4727-FFF1-4BFF-A3DED42ECA3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185312" y="3587657"/>
            <a:ext cx="1833441" cy="217186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US" sz="1200" spc="20" baseline="0" dirty="0">
                <a:solidFill>
                  <a:schemeClr val="tx1"/>
                </a:solidFill>
                <a:latin typeface="+mn-lt"/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Title</a:t>
            </a:r>
          </a:p>
        </p:txBody>
      </p:sp>
      <p:sp>
        <p:nvSpPr>
          <p:cNvPr id="18" name="Picture Placeholder 23">
            <a:extLst>
              <a:ext uri="{FF2B5EF4-FFF2-40B4-BE49-F238E27FC236}">
                <a16:creationId xmlns:a16="http://schemas.microsoft.com/office/drawing/2014/main" id="{53802057-01C6-8655-30FA-091AC26925F4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638242" y="1656748"/>
            <a:ext cx="2000530" cy="161216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69E47AF5-CB74-C3EB-76CA-1CA76678E2D5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636236" y="3136392"/>
            <a:ext cx="2002536" cy="740664"/>
          </a:xfrm>
          <a:custGeom>
            <a:avLst/>
            <a:gdLst>
              <a:gd name="connsiteX0" fmla="*/ 0 w 2226360"/>
              <a:gd name="connsiteY0" fmla="*/ 0 h 1530417"/>
              <a:gd name="connsiteX1" fmla="*/ 2226360 w 2226360"/>
              <a:gd name="connsiteY1" fmla="*/ 0 h 1530417"/>
              <a:gd name="connsiteX2" fmla="*/ 2226360 w 2226360"/>
              <a:gd name="connsiteY2" fmla="*/ 1530417 h 1530417"/>
              <a:gd name="connsiteX3" fmla="*/ 0 w 2226360"/>
              <a:gd name="connsiteY3" fmla="*/ 1530417 h 1530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6360" h="1530417">
                <a:moveTo>
                  <a:pt x="0" y="0"/>
                </a:moveTo>
                <a:lnTo>
                  <a:pt x="2226360" y="0"/>
                </a:lnTo>
                <a:lnTo>
                  <a:pt x="2226360" y="1530417"/>
                </a:lnTo>
                <a:lnTo>
                  <a:pt x="0" y="1530417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</p:spPr>
        <p:txBody>
          <a:bodyPr wrap="square" lIns="91440" tIns="219456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 i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6" name="Text Placeholder 28">
            <a:extLst>
              <a:ext uri="{FF2B5EF4-FFF2-40B4-BE49-F238E27FC236}">
                <a16:creationId xmlns:a16="http://schemas.microsoft.com/office/drawing/2014/main" id="{890DFA6A-3356-DE98-022D-0DA202FBFD7E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3734201" y="3589774"/>
            <a:ext cx="1833441" cy="217186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US" sz="1200" spc="20" baseline="0" dirty="0">
                <a:solidFill>
                  <a:schemeClr val="tx1"/>
                </a:solidFill>
                <a:latin typeface="+mn-lt"/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Title</a:t>
            </a:r>
          </a:p>
        </p:txBody>
      </p:sp>
      <p:sp>
        <p:nvSpPr>
          <p:cNvPr id="19" name="Picture Placeholder 23">
            <a:extLst>
              <a:ext uri="{FF2B5EF4-FFF2-40B4-BE49-F238E27FC236}">
                <a16:creationId xmlns:a16="http://schemas.microsoft.com/office/drawing/2014/main" id="{4EB02CDB-488A-8142-CAF9-8E37FFF7C07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185819" y="1662979"/>
            <a:ext cx="2000530" cy="161216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3" name="Text Placeholder 42">
            <a:extLst>
              <a:ext uri="{FF2B5EF4-FFF2-40B4-BE49-F238E27FC236}">
                <a16:creationId xmlns:a16="http://schemas.microsoft.com/office/drawing/2014/main" id="{4F3265D0-915B-E319-A154-B81C7A2C5B94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183813" y="3136392"/>
            <a:ext cx="2002536" cy="740664"/>
          </a:xfrm>
          <a:custGeom>
            <a:avLst/>
            <a:gdLst>
              <a:gd name="connsiteX0" fmla="*/ 0 w 2226360"/>
              <a:gd name="connsiteY0" fmla="*/ 0 h 1530417"/>
              <a:gd name="connsiteX1" fmla="*/ 2226360 w 2226360"/>
              <a:gd name="connsiteY1" fmla="*/ 0 h 1530417"/>
              <a:gd name="connsiteX2" fmla="*/ 2226360 w 2226360"/>
              <a:gd name="connsiteY2" fmla="*/ 1530417 h 1530417"/>
              <a:gd name="connsiteX3" fmla="*/ 0 w 2226360"/>
              <a:gd name="connsiteY3" fmla="*/ 1530417 h 1530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6360" h="1530417">
                <a:moveTo>
                  <a:pt x="0" y="0"/>
                </a:moveTo>
                <a:lnTo>
                  <a:pt x="2226360" y="0"/>
                </a:lnTo>
                <a:lnTo>
                  <a:pt x="2226360" y="1530417"/>
                </a:lnTo>
                <a:lnTo>
                  <a:pt x="0" y="1530417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</p:spPr>
        <p:txBody>
          <a:bodyPr wrap="square" lIns="91440" tIns="219456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 i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9" name="Text Placeholder 28">
            <a:extLst>
              <a:ext uri="{FF2B5EF4-FFF2-40B4-BE49-F238E27FC236}">
                <a16:creationId xmlns:a16="http://schemas.microsoft.com/office/drawing/2014/main" id="{CC0A1957-087D-BAC8-2FD3-C7879A14D68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283090" y="3594007"/>
            <a:ext cx="1833441" cy="217186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US" sz="1200" spc="20" baseline="0" dirty="0">
                <a:solidFill>
                  <a:schemeClr val="tx1"/>
                </a:solidFill>
                <a:latin typeface="+mn-lt"/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Title</a:t>
            </a:r>
          </a:p>
        </p:txBody>
      </p:sp>
      <p:sp>
        <p:nvSpPr>
          <p:cNvPr id="17" name="Picture Placeholder 23">
            <a:extLst>
              <a:ext uri="{FF2B5EF4-FFF2-40B4-BE49-F238E27FC236}">
                <a16:creationId xmlns:a16="http://schemas.microsoft.com/office/drawing/2014/main" id="{C0FA0782-5A43-CA2A-3152-A02B9D5D744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733396" y="1669209"/>
            <a:ext cx="2000530" cy="161216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6" name="Text Placeholder 45">
            <a:extLst>
              <a:ext uri="{FF2B5EF4-FFF2-40B4-BE49-F238E27FC236}">
                <a16:creationId xmlns:a16="http://schemas.microsoft.com/office/drawing/2014/main" id="{D922E682-729B-97DE-1956-5B8FDDB7A7B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8731390" y="3136392"/>
            <a:ext cx="2002536" cy="740664"/>
          </a:xfrm>
          <a:custGeom>
            <a:avLst/>
            <a:gdLst>
              <a:gd name="connsiteX0" fmla="*/ 0 w 2226360"/>
              <a:gd name="connsiteY0" fmla="*/ 0 h 1530417"/>
              <a:gd name="connsiteX1" fmla="*/ 2226360 w 2226360"/>
              <a:gd name="connsiteY1" fmla="*/ 0 h 1530417"/>
              <a:gd name="connsiteX2" fmla="*/ 2226360 w 2226360"/>
              <a:gd name="connsiteY2" fmla="*/ 1530417 h 1530417"/>
              <a:gd name="connsiteX3" fmla="*/ 0 w 2226360"/>
              <a:gd name="connsiteY3" fmla="*/ 1530417 h 1530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6360" h="1530417">
                <a:moveTo>
                  <a:pt x="0" y="0"/>
                </a:moveTo>
                <a:lnTo>
                  <a:pt x="2226360" y="0"/>
                </a:lnTo>
                <a:lnTo>
                  <a:pt x="2226360" y="1530417"/>
                </a:lnTo>
                <a:lnTo>
                  <a:pt x="0" y="1530417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</p:spPr>
        <p:txBody>
          <a:bodyPr wrap="square" lIns="91440" tIns="219456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 i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2" name="Text Placeholder 28">
            <a:extLst>
              <a:ext uri="{FF2B5EF4-FFF2-40B4-BE49-F238E27FC236}">
                <a16:creationId xmlns:a16="http://schemas.microsoft.com/office/drawing/2014/main" id="{8A2E2333-661F-499A-4099-13003D5327D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831978" y="3591891"/>
            <a:ext cx="1833441" cy="217186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US" sz="1200" spc="20" baseline="0" dirty="0">
                <a:solidFill>
                  <a:schemeClr val="tx1"/>
                </a:solidFill>
                <a:latin typeface="+mn-lt"/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Title</a:t>
            </a:r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BC2B0E64-6036-C50A-4B09-3307E136D0D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090665" y="4221285"/>
            <a:ext cx="2000530" cy="161216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9" name="Text Placeholder 48">
            <a:extLst>
              <a:ext uri="{FF2B5EF4-FFF2-40B4-BE49-F238E27FC236}">
                <a16:creationId xmlns:a16="http://schemas.microsoft.com/office/drawing/2014/main" id="{B1360129-7F80-B48D-D46B-A111F17E47B4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1088136" y="5687568"/>
            <a:ext cx="2002536" cy="740664"/>
          </a:xfrm>
          <a:custGeom>
            <a:avLst/>
            <a:gdLst>
              <a:gd name="connsiteX0" fmla="*/ 0 w 2226360"/>
              <a:gd name="connsiteY0" fmla="*/ 0 h 1530417"/>
              <a:gd name="connsiteX1" fmla="*/ 2226360 w 2226360"/>
              <a:gd name="connsiteY1" fmla="*/ 0 h 1530417"/>
              <a:gd name="connsiteX2" fmla="*/ 2226360 w 2226360"/>
              <a:gd name="connsiteY2" fmla="*/ 1530417 h 1530417"/>
              <a:gd name="connsiteX3" fmla="*/ 0 w 2226360"/>
              <a:gd name="connsiteY3" fmla="*/ 1530417 h 1530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6360" h="1530417">
                <a:moveTo>
                  <a:pt x="0" y="0"/>
                </a:moveTo>
                <a:lnTo>
                  <a:pt x="2226360" y="0"/>
                </a:lnTo>
                <a:lnTo>
                  <a:pt x="2226360" y="1530417"/>
                </a:lnTo>
                <a:lnTo>
                  <a:pt x="0" y="1530417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</p:spPr>
        <p:txBody>
          <a:bodyPr wrap="square" lIns="91440" tIns="219456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 i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3" name="Text Placeholder 28">
            <a:extLst>
              <a:ext uri="{FF2B5EF4-FFF2-40B4-BE49-F238E27FC236}">
                <a16:creationId xmlns:a16="http://schemas.microsoft.com/office/drawing/2014/main" id="{34A00EE2-7DE2-BF48-E0C1-81C2158B4107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185312" y="6150401"/>
            <a:ext cx="1833441" cy="217186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US" sz="1200" spc="20" baseline="0" dirty="0">
                <a:solidFill>
                  <a:schemeClr val="tx1"/>
                </a:solidFill>
                <a:latin typeface="+mn-lt"/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Title</a:t>
            </a:r>
          </a:p>
        </p:txBody>
      </p:sp>
      <p:sp>
        <p:nvSpPr>
          <p:cNvPr id="26" name="Picture Placeholder 23">
            <a:extLst>
              <a:ext uri="{FF2B5EF4-FFF2-40B4-BE49-F238E27FC236}">
                <a16:creationId xmlns:a16="http://schemas.microsoft.com/office/drawing/2014/main" id="{90EE9725-A8CC-5A72-59F1-663EECC9FDF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3638242" y="4218973"/>
            <a:ext cx="2000530" cy="161216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874C74F1-405C-C6EE-A607-2236B9B08E00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636236" y="5687568"/>
            <a:ext cx="2002536" cy="740664"/>
          </a:xfrm>
          <a:custGeom>
            <a:avLst/>
            <a:gdLst>
              <a:gd name="connsiteX0" fmla="*/ 0 w 2226360"/>
              <a:gd name="connsiteY0" fmla="*/ 0 h 1530417"/>
              <a:gd name="connsiteX1" fmla="*/ 2226360 w 2226360"/>
              <a:gd name="connsiteY1" fmla="*/ 0 h 1530417"/>
              <a:gd name="connsiteX2" fmla="*/ 2226360 w 2226360"/>
              <a:gd name="connsiteY2" fmla="*/ 1530417 h 1530417"/>
              <a:gd name="connsiteX3" fmla="*/ 0 w 2226360"/>
              <a:gd name="connsiteY3" fmla="*/ 1530417 h 1530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6360" h="1530417">
                <a:moveTo>
                  <a:pt x="0" y="0"/>
                </a:moveTo>
                <a:lnTo>
                  <a:pt x="2226360" y="0"/>
                </a:lnTo>
                <a:lnTo>
                  <a:pt x="2226360" y="1530417"/>
                </a:lnTo>
                <a:lnTo>
                  <a:pt x="0" y="1530417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</p:spPr>
        <p:txBody>
          <a:bodyPr wrap="square" lIns="91440" tIns="219456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 i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5" name="Text Placeholder 28">
            <a:extLst>
              <a:ext uri="{FF2B5EF4-FFF2-40B4-BE49-F238E27FC236}">
                <a16:creationId xmlns:a16="http://schemas.microsoft.com/office/drawing/2014/main" id="{F3B25311-1AE4-31EC-9514-AD4642A2B4F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734201" y="6151618"/>
            <a:ext cx="1833441" cy="217186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US" sz="1200" spc="20" baseline="0" dirty="0">
                <a:solidFill>
                  <a:schemeClr val="tx1"/>
                </a:solidFill>
                <a:latin typeface="+mn-lt"/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Title</a:t>
            </a:r>
          </a:p>
        </p:txBody>
      </p:sp>
      <p:sp>
        <p:nvSpPr>
          <p:cNvPr id="27" name="Picture Placeholder 23">
            <a:extLst>
              <a:ext uri="{FF2B5EF4-FFF2-40B4-BE49-F238E27FC236}">
                <a16:creationId xmlns:a16="http://schemas.microsoft.com/office/drawing/2014/main" id="{EA14E23B-F3B1-C7A2-B03A-1CEABC2E4CF2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185819" y="4220129"/>
            <a:ext cx="2000530" cy="161216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3" name="Text Placeholder 52">
            <a:extLst>
              <a:ext uri="{FF2B5EF4-FFF2-40B4-BE49-F238E27FC236}">
                <a16:creationId xmlns:a16="http://schemas.microsoft.com/office/drawing/2014/main" id="{3914135F-F251-D319-FE2A-787B519F9071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183813" y="5687568"/>
            <a:ext cx="2002536" cy="740664"/>
          </a:xfrm>
          <a:custGeom>
            <a:avLst/>
            <a:gdLst>
              <a:gd name="connsiteX0" fmla="*/ 0 w 2226360"/>
              <a:gd name="connsiteY0" fmla="*/ 0 h 1530417"/>
              <a:gd name="connsiteX1" fmla="*/ 2226360 w 2226360"/>
              <a:gd name="connsiteY1" fmla="*/ 0 h 1530417"/>
              <a:gd name="connsiteX2" fmla="*/ 2226360 w 2226360"/>
              <a:gd name="connsiteY2" fmla="*/ 1530417 h 1530417"/>
              <a:gd name="connsiteX3" fmla="*/ 0 w 2226360"/>
              <a:gd name="connsiteY3" fmla="*/ 1530417 h 1530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6360" h="1530417">
                <a:moveTo>
                  <a:pt x="0" y="0"/>
                </a:moveTo>
                <a:lnTo>
                  <a:pt x="2226360" y="0"/>
                </a:lnTo>
                <a:lnTo>
                  <a:pt x="2226360" y="1530417"/>
                </a:lnTo>
                <a:lnTo>
                  <a:pt x="0" y="1530417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</p:spPr>
        <p:txBody>
          <a:bodyPr wrap="square" lIns="91440" tIns="219456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 i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48" name="Text Placeholder 28">
            <a:extLst>
              <a:ext uri="{FF2B5EF4-FFF2-40B4-BE49-F238E27FC236}">
                <a16:creationId xmlns:a16="http://schemas.microsoft.com/office/drawing/2014/main" id="{A39619BE-B308-86FC-D02B-5B8AE1C8BF9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283090" y="6149184"/>
            <a:ext cx="1833441" cy="217186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US" sz="1200" spc="20" baseline="0" dirty="0">
                <a:solidFill>
                  <a:schemeClr val="tx1"/>
                </a:solidFill>
                <a:latin typeface="+mn-lt"/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Title</a:t>
            </a:r>
          </a:p>
        </p:txBody>
      </p:sp>
      <p:sp>
        <p:nvSpPr>
          <p:cNvPr id="25" name="Picture Placeholder 23">
            <a:extLst>
              <a:ext uri="{FF2B5EF4-FFF2-40B4-BE49-F238E27FC236}">
                <a16:creationId xmlns:a16="http://schemas.microsoft.com/office/drawing/2014/main" id="{D44FC776-875A-9EAD-435C-F5D0F3DF385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8733396" y="4222440"/>
            <a:ext cx="2000530" cy="1612167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4" name="Text Placeholder 53">
            <a:extLst>
              <a:ext uri="{FF2B5EF4-FFF2-40B4-BE49-F238E27FC236}">
                <a16:creationId xmlns:a16="http://schemas.microsoft.com/office/drawing/2014/main" id="{B9DED069-060F-0176-B4A9-26120A147B76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8731390" y="5687568"/>
            <a:ext cx="2002536" cy="740664"/>
          </a:xfrm>
          <a:custGeom>
            <a:avLst/>
            <a:gdLst>
              <a:gd name="connsiteX0" fmla="*/ 0 w 2226360"/>
              <a:gd name="connsiteY0" fmla="*/ 0 h 1530417"/>
              <a:gd name="connsiteX1" fmla="*/ 2226360 w 2226360"/>
              <a:gd name="connsiteY1" fmla="*/ 0 h 1530417"/>
              <a:gd name="connsiteX2" fmla="*/ 2226360 w 2226360"/>
              <a:gd name="connsiteY2" fmla="*/ 1530417 h 1530417"/>
              <a:gd name="connsiteX3" fmla="*/ 0 w 2226360"/>
              <a:gd name="connsiteY3" fmla="*/ 1530417 h 1530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6360" h="1530417">
                <a:moveTo>
                  <a:pt x="0" y="0"/>
                </a:moveTo>
                <a:lnTo>
                  <a:pt x="2226360" y="0"/>
                </a:lnTo>
                <a:lnTo>
                  <a:pt x="2226360" y="1530417"/>
                </a:lnTo>
                <a:lnTo>
                  <a:pt x="0" y="1530417"/>
                </a:lnTo>
                <a:close/>
              </a:path>
            </a:pathLst>
          </a:custGeom>
          <a:solidFill>
            <a:schemeClr val="accent1">
              <a:alpha val="70000"/>
            </a:schemeClr>
          </a:solidFill>
        </p:spPr>
        <p:txBody>
          <a:bodyPr wrap="square" lIns="91440" tIns="219456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1" i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51" name="Text Placeholder 28">
            <a:extLst>
              <a:ext uri="{FF2B5EF4-FFF2-40B4-BE49-F238E27FC236}">
                <a16:creationId xmlns:a16="http://schemas.microsoft.com/office/drawing/2014/main" id="{4AD10861-EBBA-146D-C4EC-C0252F808B5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831978" y="6152835"/>
            <a:ext cx="1833441" cy="217186"/>
          </a:xfrm>
        </p:spPr>
        <p:txBody>
          <a:bodyPr vert="horz" lIns="0" tIns="0" rIns="0" bIns="0" rtlCol="0" anchor="b">
            <a:noAutofit/>
          </a:bodyPr>
          <a:lstStyle>
            <a:lvl1pPr>
              <a:defRPr lang="en-US" sz="1200" spc="20" baseline="0" dirty="0">
                <a:solidFill>
                  <a:schemeClr val="tx1"/>
                </a:solidFill>
                <a:latin typeface="+mn-lt"/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Title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8B2A1B4-8B38-9645-3655-35A4232B984C}"/>
              </a:ext>
            </a:extLst>
          </p:cNvPr>
          <p:cNvSpPr>
            <a:spLocks noGrp="1"/>
          </p:cNvSpPr>
          <p:nvPr>
            <p:ph type="ftr" sz="quarter" idx="45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FD77F83-709B-A595-838B-A50CBBA8DB76}"/>
              </a:ext>
            </a:extLst>
          </p:cNvPr>
          <p:cNvSpPr>
            <a:spLocks noGrp="1"/>
          </p:cNvSpPr>
          <p:nvPr>
            <p:ph type="sldNum" sz="quarter" idx="46"/>
          </p:nvPr>
        </p:nvSpPr>
        <p:spPr/>
        <p:txBody>
          <a:bodyPr/>
          <a:lstStyle/>
          <a:p>
            <a:fld id="{09A01C0A-2BB6-49E7-91A3-DCB9F9F595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1072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21">
            <a:extLst>
              <a:ext uri="{FF2B5EF4-FFF2-40B4-BE49-F238E27FC236}">
                <a16:creationId xmlns:a16="http://schemas.microsoft.com/office/drawing/2014/main" id="{3995F526-330B-DAB7-25A1-EFA47C9C80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7384" y="884982"/>
            <a:ext cx="5744335" cy="979204"/>
          </a:xfrm>
        </p:spPr>
        <p:txBody>
          <a:bodyPr lIns="0" tIns="0" rIns="0" bIns="0" anchor="t">
            <a:noAutofit/>
          </a:bodyPr>
          <a:lstStyle>
            <a:lvl1pPr>
              <a:defRPr sz="3600" cap="all" baseline="0"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15" name="Text Placeholder 28">
            <a:extLst>
              <a:ext uri="{FF2B5EF4-FFF2-40B4-BE49-F238E27FC236}">
                <a16:creationId xmlns:a16="http://schemas.microsoft.com/office/drawing/2014/main" id="{93B8605C-A60E-DE47-5851-9BF04601C89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852790" y="1864186"/>
            <a:ext cx="5753520" cy="631867"/>
          </a:xfr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2000" b="1" i="0" kern="1200" cap="all" spc="300" baseline="0" dirty="0">
                <a:solidFill>
                  <a:schemeClr val="tx1"/>
                </a:solidFill>
                <a:latin typeface="+mj-lt"/>
                <a:ea typeface="+mn-ea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0" name="Text Placeholder 28">
            <a:extLst>
              <a:ext uri="{FF2B5EF4-FFF2-40B4-BE49-F238E27FC236}">
                <a16:creationId xmlns:a16="http://schemas.microsoft.com/office/drawing/2014/main" id="{7B436DCE-21AD-38E2-5C66-1BA09385112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51805" y="2553205"/>
            <a:ext cx="5257800" cy="1311566"/>
          </a:xfrm>
        </p:spPr>
        <p:txBody>
          <a:bodyPr vert="horz" lIns="0" tIns="0" rIns="0" bIns="0" rtlCol="0">
            <a:noAutofit/>
          </a:bodyPr>
          <a:lstStyle>
            <a:lvl1pPr marL="0" indent="0">
              <a:buFont typeface="Arial" panose="020B0604020202020204" pitchFamily="34" charset="0"/>
              <a:buChar char="•"/>
              <a:defRPr lang="en-US" sz="1400" spc="0" baseline="0" dirty="0"/>
            </a:lvl1pPr>
          </a:lstStyle>
          <a:p>
            <a:pPr marL="285750" lvl="0" indent="-28575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Second level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</a:pPr>
            <a:endParaRPr lang="en-US" dirty="0"/>
          </a:p>
        </p:txBody>
      </p:sp>
      <p:sp>
        <p:nvSpPr>
          <p:cNvPr id="20" name="Text Placeholder 28">
            <a:extLst>
              <a:ext uri="{FF2B5EF4-FFF2-40B4-BE49-F238E27FC236}">
                <a16:creationId xmlns:a16="http://schemas.microsoft.com/office/drawing/2014/main" id="{3A8FAFF0-E023-1B32-CC58-E8ABA8632D2E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52790" y="4057317"/>
            <a:ext cx="5753520" cy="631867"/>
          </a:xfr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2000" b="1" i="0" kern="1200" cap="all" spc="300" baseline="0" dirty="0">
                <a:solidFill>
                  <a:schemeClr val="tx1"/>
                </a:solidFill>
                <a:latin typeface="+mj-lt"/>
                <a:ea typeface="+mn-ea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9" name="Text Placeholder 28">
            <a:extLst>
              <a:ext uri="{FF2B5EF4-FFF2-40B4-BE49-F238E27FC236}">
                <a16:creationId xmlns:a16="http://schemas.microsoft.com/office/drawing/2014/main" id="{B73215FA-B8EB-7DD7-837F-F76B74F8372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851805" y="4746336"/>
            <a:ext cx="5257800" cy="1311566"/>
          </a:xfrm>
        </p:spPr>
        <p:txBody>
          <a:bodyPr vert="horz" lIns="0" tIns="0" rIns="0" bIns="0" rtlCol="0">
            <a:noAutofit/>
          </a:bodyPr>
          <a:lstStyle>
            <a:lvl1pPr marL="0" indent="0">
              <a:buFont typeface="Arial" panose="020B0604020202020204" pitchFamily="34" charset="0"/>
              <a:buChar char="•"/>
              <a:defRPr lang="en-US" sz="1400" spc="0" baseline="0" dirty="0"/>
            </a:lvl1pPr>
          </a:lstStyle>
          <a:p>
            <a:pPr marL="285750" lvl="0" indent="-285750"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Second level</a:t>
            </a:r>
          </a:p>
          <a:p>
            <a:pPr marL="285750" lvl="0" indent="-285750">
              <a:lnSpc>
                <a:spcPct val="100000"/>
              </a:lnSpc>
              <a:spcBef>
                <a:spcPts val="0"/>
              </a:spcBef>
            </a:pPr>
            <a:endParaRPr lang="en-US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ED9AA9-2FB1-B400-47C0-803090B07B01}"/>
              </a:ext>
            </a:extLst>
          </p:cNvPr>
          <p:cNvSpPr/>
          <p:nvPr userDrawn="1"/>
        </p:nvSpPr>
        <p:spPr>
          <a:xfrm>
            <a:off x="7793831" y="810843"/>
            <a:ext cx="3091172" cy="5597912"/>
          </a:xfrm>
          <a:prstGeom prst="rect">
            <a:avLst/>
          </a:prstGeom>
          <a:solidFill>
            <a:schemeClr val="accent1">
              <a:alpha val="93231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C39E8D03-897F-C49F-D816-03B8BD63013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214510" y="1066373"/>
            <a:ext cx="2243137" cy="4929188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Picture Placeholder 17">
            <a:extLst>
              <a:ext uri="{FF2B5EF4-FFF2-40B4-BE49-F238E27FC236}">
                <a16:creationId xmlns:a16="http://schemas.microsoft.com/office/drawing/2014/main" id="{DE571619-8CCB-E378-472D-84C8ED7F8AC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9791099" y="1066373"/>
            <a:ext cx="1672682" cy="2278993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Picture Placeholder 17">
            <a:extLst>
              <a:ext uri="{FF2B5EF4-FFF2-40B4-BE49-F238E27FC236}">
                <a16:creationId xmlns:a16="http://schemas.microsoft.com/office/drawing/2014/main" id="{4A772672-1696-B0AC-34A7-37560F101DFE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9791099" y="3716568"/>
            <a:ext cx="1672682" cy="2278993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A615220-DA65-3A8D-609D-95B6D86B192A}"/>
              </a:ext>
            </a:extLst>
          </p:cNvPr>
          <p:cNvSpPr>
            <a:spLocks noGrp="1"/>
          </p:cNvSpPr>
          <p:nvPr>
            <p:ph type="ftr" sz="quarter" idx="34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AC2A57F-F2BF-F3B3-9D45-5DCD2608D80C}"/>
              </a:ext>
            </a:extLst>
          </p:cNvPr>
          <p:cNvSpPr>
            <a:spLocks noGrp="1"/>
          </p:cNvSpPr>
          <p:nvPr>
            <p:ph type="sldNum" sz="quarter" idx="35"/>
          </p:nvPr>
        </p:nvSpPr>
        <p:spPr/>
        <p:txBody>
          <a:bodyPr/>
          <a:lstStyle/>
          <a:p>
            <a:fld id="{09A01C0A-2BB6-49E7-91A3-DCB9F9F595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2005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821385B8-472C-422F-2A52-C71336190A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0168" y="876301"/>
            <a:ext cx="10122632" cy="652054"/>
          </a:xfrm>
        </p:spPr>
        <p:txBody>
          <a:bodyPr anchor="ctr">
            <a:noAutofit/>
          </a:bodyPr>
          <a:lstStyle>
            <a:lvl1pPr algn="ctr">
              <a:defRPr sz="3600" baseline="0"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9DE7CA9C-8486-4EA1-8701-DB28FF478598}"/>
              </a:ext>
            </a:extLst>
          </p:cNvPr>
          <p:cNvSpPr/>
          <p:nvPr userDrawn="1"/>
        </p:nvSpPr>
        <p:spPr>
          <a:xfrm>
            <a:off x="2060160" y="2070777"/>
            <a:ext cx="956930" cy="956930"/>
          </a:xfrm>
          <a:prstGeom prst="ellipse">
            <a:avLst/>
          </a:prstGeom>
          <a:solidFill>
            <a:schemeClr val="accent1">
              <a:alpha val="7449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6" name="Picture Placeholder 13">
            <a:extLst>
              <a:ext uri="{FF2B5EF4-FFF2-40B4-BE49-F238E27FC236}">
                <a16:creationId xmlns:a16="http://schemas.microsoft.com/office/drawing/2014/main" id="{5C378C59-971F-BF38-742D-D95B205A12CA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1540257" y="2001750"/>
            <a:ext cx="1159161" cy="1036101"/>
          </a:xfrm>
          <a:noFill/>
        </p:spPr>
        <p:txBody>
          <a:bodyPr anchor="ctr">
            <a:noAutofit/>
          </a:bodyPr>
          <a:lstStyle>
            <a:lvl1pPr algn="ctr"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Subtitle 2">
            <a:extLst>
              <a:ext uri="{FF2B5EF4-FFF2-40B4-BE49-F238E27FC236}">
                <a16:creationId xmlns:a16="http://schemas.microsoft.com/office/drawing/2014/main" id="{3BAF3E19-6FBE-8CBB-4079-33F65C860D3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44257" y="3029583"/>
            <a:ext cx="2940863" cy="1002007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000" b="1" i="0" cap="all" spc="300" baseline="0">
                <a:latin typeface="+mj-lt"/>
                <a:cs typeface="Arial Black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6C42666-9F54-E92B-0327-85CCBAD21F0A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844257" y="4053021"/>
            <a:ext cx="2944737" cy="2284667"/>
          </a:xfrm>
        </p:spPr>
        <p:txBody>
          <a:bodyPr lIns="0" tIns="0" rIns="0" bIns="0">
            <a:no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400" b="0" i="0">
                <a:latin typeface="+mn-lt"/>
              </a:defRPr>
            </a:lvl1pPr>
            <a:lvl2pPr marL="800100" indent="-342900">
              <a:lnSpc>
                <a:spcPct val="100000"/>
              </a:lnSpc>
              <a:buFont typeface="Arial" panose="020B0604020202020204" pitchFamily="34" charset="0"/>
              <a:buChar char="•"/>
              <a:defRPr sz="1400" b="0" i="0">
                <a:latin typeface="+mn-lt"/>
              </a:defRPr>
            </a:lvl2pPr>
            <a:lvl3pPr marL="12001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400" b="0" i="0">
                <a:latin typeface="+mn-lt"/>
              </a:defRPr>
            </a:lvl3pPr>
            <a:lvl4pPr marL="16573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400" b="0" i="0">
                <a:latin typeface="+mn-lt"/>
              </a:defRPr>
            </a:lvl4pPr>
            <a:lvl5pPr marL="21145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400" b="0" i="0">
                <a:latin typeface="+mn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CFF2E1B-0868-370D-4DD5-C9FAA608FAF8}"/>
              </a:ext>
            </a:extLst>
          </p:cNvPr>
          <p:cNvSpPr/>
          <p:nvPr userDrawn="1"/>
        </p:nvSpPr>
        <p:spPr>
          <a:xfrm>
            <a:off x="5617535" y="2070777"/>
            <a:ext cx="956930" cy="956930"/>
          </a:xfrm>
          <a:prstGeom prst="ellipse">
            <a:avLst/>
          </a:prstGeom>
          <a:solidFill>
            <a:schemeClr val="accent1">
              <a:alpha val="7449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0B4A9B4F-A838-18BA-A205-674E6E13EB45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5107541" y="2001750"/>
            <a:ext cx="1159161" cy="1036101"/>
          </a:xfrm>
          <a:noFill/>
        </p:spPr>
        <p:txBody>
          <a:bodyPr anchor="ctr">
            <a:noAutofit/>
          </a:bodyPr>
          <a:lstStyle>
            <a:lvl1pPr algn="ctr"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Text Placeholder 28">
            <a:extLst>
              <a:ext uri="{FF2B5EF4-FFF2-40B4-BE49-F238E27FC236}">
                <a16:creationId xmlns:a16="http://schemas.microsoft.com/office/drawing/2014/main" id="{35959781-AA1F-7789-57AC-F3583B408E7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4617227" y="3064120"/>
            <a:ext cx="2940864" cy="988902"/>
          </a:xfr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2000" b="1" i="0" kern="1200" cap="all" spc="300" baseline="0" dirty="0">
                <a:solidFill>
                  <a:schemeClr val="tx1"/>
                </a:solidFill>
                <a:latin typeface="+mj-lt"/>
                <a:ea typeface="+mn-ea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73AFA26A-367B-C958-6FDA-30DC18B38549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617226" y="4066126"/>
            <a:ext cx="2944737" cy="2284667"/>
          </a:xfrm>
        </p:spPr>
        <p:txBody>
          <a:bodyPr tIns="0" bIns="0">
            <a:no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400" b="0" i="0">
                <a:latin typeface="+mn-lt"/>
              </a:defRPr>
            </a:lvl1pPr>
            <a:lvl2pPr marL="800100" indent="-342900">
              <a:lnSpc>
                <a:spcPct val="100000"/>
              </a:lnSpc>
              <a:buFont typeface="Arial" panose="020B0604020202020204" pitchFamily="34" charset="0"/>
              <a:buChar char="•"/>
              <a:defRPr sz="1400" b="0" i="0">
                <a:latin typeface="+mn-lt"/>
              </a:defRPr>
            </a:lvl2pPr>
            <a:lvl3pPr marL="12001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400" b="0" i="0">
                <a:latin typeface="+mn-lt"/>
              </a:defRPr>
            </a:lvl3pPr>
            <a:lvl4pPr marL="16573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400" b="0" i="0">
                <a:latin typeface="+mn-lt"/>
              </a:defRPr>
            </a:lvl4pPr>
            <a:lvl5pPr marL="21145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400" b="0" i="0">
                <a:latin typeface="+mn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E993317-B15E-4278-C4C8-D2C8F54AED79}"/>
              </a:ext>
            </a:extLst>
          </p:cNvPr>
          <p:cNvSpPr/>
          <p:nvPr userDrawn="1"/>
        </p:nvSpPr>
        <p:spPr>
          <a:xfrm>
            <a:off x="8836567" y="2070777"/>
            <a:ext cx="956930" cy="956930"/>
          </a:xfrm>
          <a:prstGeom prst="ellipse">
            <a:avLst/>
          </a:prstGeom>
          <a:solidFill>
            <a:schemeClr val="accent1">
              <a:alpha val="7449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5" name="Picture Placeholder 13">
            <a:extLst>
              <a:ext uri="{FF2B5EF4-FFF2-40B4-BE49-F238E27FC236}">
                <a16:creationId xmlns:a16="http://schemas.microsoft.com/office/drawing/2014/main" id="{320E0A84-9337-4401-9D13-157978C60776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8333421" y="2004710"/>
            <a:ext cx="1159161" cy="1036101"/>
          </a:xfrm>
          <a:noFill/>
        </p:spPr>
        <p:txBody>
          <a:bodyPr anchor="ctr">
            <a:noAutofit/>
          </a:bodyPr>
          <a:lstStyle>
            <a:lvl1pPr algn="ctr"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Text Placeholder 28">
            <a:extLst>
              <a:ext uri="{FF2B5EF4-FFF2-40B4-BE49-F238E27FC236}">
                <a16:creationId xmlns:a16="http://schemas.microsoft.com/office/drawing/2014/main" id="{AC8F3009-6B00-DF9F-8517-05A82655663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8403008" y="3029583"/>
            <a:ext cx="2940864" cy="988902"/>
          </a:xfrm>
        </p:spPr>
        <p:txBody>
          <a:bodyPr lIns="0" tIns="0" rIns="0" bIns="0" anchor="b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lang="en-US" sz="2000" b="1" i="0" kern="1200" cap="all" spc="300" baseline="0" dirty="0">
                <a:solidFill>
                  <a:schemeClr val="tx1"/>
                </a:solidFill>
                <a:latin typeface="+mj-lt"/>
                <a:ea typeface="+mn-ea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B51E11FB-D524-5781-B4B3-F6E5484F19F3}"/>
              </a:ext>
            </a:extLst>
          </p:cNvPr>
          <p:cNvSpPr>
            <a:spLocks noGrp="1"/>
          </p:cNvSpPr>
          <p:nvPr>
            <p:ph idx="11" hasCustomPrompt="1"/>
          </p:nvPr>
        </p:nvSpPr>
        <p:spPr>
          <a:xfrm>
            <a:off x="8398539" y="4031589"/>
            <a:ext cx="2944737" cy="2284667"/>
          </a:xfrm>
        </p:spPr>
        <p:txBody>
          <a:bodyPr tIns="0" bIns="0">
            <a:noAutofit/>
          </a:bodyPr>
          <a:lstStyle>
            <a:lvl1pPr marL="2857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400" b="0" i="0">
                <a:latin typeface="+mn-lt"/>
              </a:defRPr>
            </a:lvl1pPr>
            <a:lvl2pPr marL="800100" indent="-342900">
              <a:lnSpc>
                <a:spcPct val="100000"/>
              </a:lnSpc>
              <a:buFont typeface="Arial" panose="020B0604020202020204" pitchFamily="34" charset="0"/>
              <a:buChar char="•"/>
              <a:defRPr sz="1400" b="0" i="0">
                <a:latin typeface="+mn-lt"/>
              </a:defRPr>
            </a:lvl2pPr>
            <a:lvl3pPr marL="12001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400" b="0" i="0">
                <a:latin typeface="+mn-lt"/>
              </a:defRPr>
            </a:lvl3pPr>
            <a:lvl4pPr marL="16573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400" b="0" i="0">
                <a:latin typeface="+mn-lt"/>
              </a:defRPr>
            </a:lvl4pPr>
            <a:lvl5pPr marL="2114550" indent="-285750">
              <a:lnSpc>
                <a:spcPct val="100000"/>
              </a:lnSpc>
              <a:buFont typeface="Arial" panose="020B0604020202020204" pitchFamily="34" charset="0"/>
              <a:buChar char="•"/>
              <a:defRPr sz="1400" b="0" i="0">
                <a:latin typeface="+mn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66B1E6-E67B-3B07-B464-6C782D2D21E7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63D2A3-D5E9-1D68-8AB2-1DB5C21E9126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09A01C0A-2BB6-49E7-91A3-DCB9F9F595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1659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1">
            <a:extLst>
              <a:ext uri="{FF2B5EF4-FFF2-40B4-BE49-F238E27FC236}">
                <a16:creationId xmlns:a16="http://schemas.microsoft.com/office/drawing/2014/main" id="{592F592C-CC3F-8FC0-DAF8-24019474CA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7384" y="884982"/>
            <a:ext cx="5744335" cy="979204"/>
          </a:xfrm>
        </p:spPr>
        <p:txBody>
          <a:bodyPr lIns="0" tIns="0" rIns="0" bIns="0" anchor="t">
            <a:noAutofit/>
          </a:bodyPr>
          <a:lstStyle>
            <a:lvl1pPr>
              <a:defRPr sz="3600" baseline="0">
                <a:latin typeface="+mj-lt"/>
              </a:defRPr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ED5AF112-F5BD-9AA8-0E64-A6972333DD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55915" y="2046038"/>
            <a:ext cx="4831207" cy="3568139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DD9A5508-A146-4C36-FF14-5B78325C526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868966" y="1112838"/>
            <a:ext cx="3475649" cy="4975225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Text Placeholder 10">
            <a:extLst>
              <a:ext uri="{FF2B5EF4-FFF2-40B4-BE49-F238E27FC236}">
                <a16:creationId xmlns:a16="http://schemas.microsoft.com/office/drawing/2014/main" id="{104F5115-4987-5C8E-E191-E06A29A553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010733" y="2803273"/>
            <a:ext cx="2121408" cy="2121408"/>
          </a:xfrm>
          <a:prstGeom prst="ellipse">
            <a:avLst/>
          </a:prstGeom>
          <a:solidFill>
            <a:schemeClr val="accent1">
              <a:alpha val="72000"/>
            </a:schemeClr>
          </a:solidFill>
        </p:spPr>
        <p:txBody>
          <a:bodyPr/>
          <a:lstStyle>
            <a:lvl1pPr>
              <a:defRPr sz="300"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1EA969D2-43E7-374C-2BD3-3ED94ADEAE9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1258537" y="4711495"/>
            <a:ext cx="192024" cy="1033272"/>
          </a:xfrm>
          <a:prstGeom prst="rect">
            <a:avLst/>
          </a:prstGeom>
          <a:solidFill>
            <a:schemeClr val="accent1">
              <a:alpha val="83000"/>
            </a:schemeClr>
          </a:solidFill>
        </p:spPr>
        <p:txBody>
          <a:bodyPr/>
          <a:lstStyle>
            <a:lvl1pPr>
              <a:defRPr sz="300">
                <a:solidFill>
                  <a:schemeClr val="accent1">
                    <a:alpha val="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DE7E217-DB17-AA1B-8753-DBFDF42AB32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6FA3F1-16D7-20B8-B929-59317A576C9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A01C0A-2BB6-49E7-91A3-DCB9F9F595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5795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arge walking intersection with one lone person">
            <a:extLst>
              <a:ext uri="{FF2B5EF4-FFF2-40B4-BE49-F238E27FC236}">
                <a16:creationId xmlns:a16="http://schemas.microsoft.com/office/drawing/2014/main" id="{09010683-ED2B-BF6C-90F9-AF09D38DB67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27000" contrast="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11811000" cy="6858000"/>
          </a:xfrm>
          <a:prstGeom prst="rect">
            <a:avLst/>
          </a:prstGeom>
        </p:spPr>
      </p:pic>
      <p:sp>
        <p:nvSpPr>
          <p:cNvPr id="13" name="Freeform 12">
            <a:extLst>
              <a:ext uri="{FF2B5EF4-FFF2-40B4-BE49-F238E27FC236}">
                <a16:creationId xmlns:a16="http://schemas.microsoft.com/office/drawing/2014/main" id="{C7A66511-B85E-197E-52D6-398E0BABD4A3}"/>
              </a:ext>
            </a:extLst>
          </p:cNvPr>
          <p:cNvSpPr/>
          <p:nvPr userDrawn="1"/>
        </p:nvSpPr>
        <p:spPr>
          <a:xfrm>
            <a:off x="777819" y="0"/>
            <a:ext cx="8272488" cy="6858000"/>
          </a:xfrm>
          <a:custGeom>
            <a:avLst/>
            <a:gdLst>
              <a:gd name="connsiteX0" fmla="*/ 2449074 w 8272488"/>
              <a:gd name="connsiteY0" fmla="*/ 0 h 6858000"/>
              <a:gd name="connsiteX1" fmla="*/ 5823415 w 8272488"/>
              <a:gd name="connsiteY1" fmla="*/ 0 h 6858000"/>
              <a:gd name="connsiteX2" fmla="*/ 5929477 w 8272488"/>
              <a:gd name="connsiteY2" fmla="*/ 47950 h 6858000"/>
              <a:gd name="connsiteX3" fmla="*/ 8272488 w 8272488"/>
              <a:gd name="connsiteY3" fmla="*/ 3776315 h 6858000"/>
              <a:gd name="connsiteX4" fmla="*/ 7025715 w 8272488"/>
              <a:gd name="connsiteY4" fmla="*/ 6735959 h 6858000"/>
              <a:gd name="connsiteX5" fmla="*/ 6893036 w 8272488"/>
              <a:gd name="connsiteY5" fmla="*/ 6858000 h 6858000"/>
              <a:gd name="connsiteX6" fmla="*/ 1379452 w 8272488"/>
              <a:gd name="connsiteY6" fmla="*/ 6858000 h 6858000"/>
              <a:gd name="connsiteX7" fmla="*/ 1246773 w 8272488"/>
              <a:gd name="connsiteY7" fmla="*/ 6735959 h 6858000"/>
              <a:gd name="connsiteX8" fmla="*/ 0 w 8272488"/>
              <a:gd name="connsiteY8" fmla="*/ 3776315 h 6858000"/>
              <a:gd name="connsiteX9" fmla="*/ 2343012 w 8272488"/>
              <a:gd name="connsiteY9" fmla="*/ 479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72488" h="6858000">
                <a:moveTo>
                  <a:pt x="2449074" y="0"/>
                </a:moveTo>
                <a:lnTo>
                  <a:pt x="5823415" y="0"/>
                </a:lnTo>
                <a:lnTo>
                  <a:pt x="5929477" y="47950"/>
                </a:lnTo>
                <a:cubicBezTo>
                  <a:pt x="7315814" y="715956"/>
                  <a:pt x="8272488" y="2134414"/>
                  <a:pt x="8272488" y="3776315"/>
                </a:cubicBezTo>
                <a:cubicBezTo>
                  <a:pt x="8272488" y="4936354"/>
                  <a:pt x="7794942" y="5984857"/>
                  <a:pt x="7025715" y="6735959"/>
                </a:cubicBezTo>
                <a:lnTo>
                  <a:pt x="6893036" y="6858000"/>
                </a:lnTo>
                <a:lnTo>
                  <a:pt x="1379452" y="6858000"/>
                </a:lnTo>
                <a:lnTo>
                  <a:pt x="1246773" y="6735959"/>
                </a:lnTo>
                <a:cubicBezTo>
                  <a:pt x="477546" y="5984857"/>
                  <a:pt x="0" y="4936354"/>
                  <a:pt x="0" y="3776315"/>
                </a:cubicBezTo>
                <a:cubicBezTo>
                  <a:pt x="0" y="2134414"/>
                  <a:pt x="956674" y="715956"/>
                  <a:pt x="2343012" y="47950"/>
                </a:cubicBezTo>
                <a:close/>
              </a:path>
            </a:pathLst>
          </a:custGeom>
          <a:solidFill>
            <a:schemeClr val="accent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A36714-0A6D-7D0D-3336-B8081C409B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07196" y="2188196"/>
            <a:ext cx="5985159" cy="1594507"/>
          </a:xfrm>
        </p:spPr>
        <p:txBody>
          <a:bodyPr lIns="0" tIns="0" rIns="0" bIns="0" anchor="b">
            <a:noAutofit/>
          </a:bodyPr>
          <a:lstStyle>
            <a:lvl1pPr>
              <a:defRPr sz="3600" b="1" i="0" baseline="0">
                <a:solidFill>
                  <a:schemeClr val="tx1"/>
                </a:solidFill>
                <a:latin typeface="+mj-lt"/>
                <a:cs typeface="Arial Black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FA9DBC5-E4A8-5230-9CE1-9028498694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7196" y="3790988"/>
            <a:ext cx="5444517" cy="1731890"/>
          </a:xfrm>
        </p:spPr>
        <p:txBody>
          <a:bodyPr lIns="0" tIns="0" rIns="0" bIns="0" anchor="t">
            <a:noAutofit/>
          </a:bodyPr>
          <a:lstStyle>
            <a:lvl1pPr marL="0" indent="0">
              <a:buNone/>
              <a:defRPr sz="1800" b="0" i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29F29DD-6F0C-B005-FD16-89C061AE31C9}"/>
              </a:ext>
            </a:extLst>
          </p:cNvPr>
          <p:cNvSpPr/>
          <p:nvPr userDrawn="1"/>
        </p:nvSpPr>
        <p:spPr>
          <a:xfrm>
            <a:off x="10408059" y="1151133"/>
            <a:ext cx="190346" cy="1037063"/>
          </a:xfrm>
          <a:prstGeom prst="rect">
            <a:avLst/>
          </a:prstGeom>
          <a:solidFill>
            <a:schemeClr val="accent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7980795-C54D-B27A-60D2-8758CAF840E2}"/>
              </a:ext>
            </a:extLst>
          </p:cNvPr>
          <p:cNvSpPr/>
          <p:nvPr userDrawn="1"/>
        </p:nvSpPr>
        <p:spPr>
          <a:xfrm>
            <a:off x="10987993" y="114070"/>
            <a:ext cx="190346" cy="1037063"/>
          </a:xfrm>
          <a:prstGeom prst="rect">
            <a:avLst/>
          </a:prstGeom>
          <a:solidFill>
            <a:schemeClr val="accent1">
              <a:alpha val="8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B05DD54-AC6C-8FD6-3ABF-282F1F124B4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2CBBA03-8EAF-9651-6DC8-7316BA1FE5F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A01C0A-2BB6-49E7-91A3-DCB9F9F595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7203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96222" y="654637"/>
            <a:ext cx="4834517" cy="2774361"/>
          </a:xfrm>
        </p:spPr>
        <p:txBody>
          <a:bodyPr lIns="0" tIns="0" rIns="0" bIns="0" anchor="b">
            <a:noAutofit/>
          </a:bodyPr>
          <a:lstStyle>
            <a:lvl1pPr>
              <a:defRPr sz="3600"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346650F3-FE62-E3A1-C1F7-6A7E767D004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395412" y="653461"/>
            <a:ext cx="4597556" cy="55499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696221" y="3429000"/>
            <a:ext cx="4834517" cy="2774361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000" cap="all" baseline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2271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ADE39F4-E652-D021-FAC3-9A057954548D}"/>
              </a:ext>
            </a:extLst>
          </p:cNvPr>
          <p:cNvSpPr/>
          <p:nvPr userDrawn="1"/>
        </p:nvSpPr>
        <p:spPr>
          <a:xfrm>
            <a:off x="0" y="0"/>
            <a:ext cx="4533471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2" name="Title 21">
            <a:extLst>
              <a:ext uri="{FF2B5EF4-FFF2-40B4-BE49-F238E27FC236}">
                <a16:creationId xmlns:a16="http://schemas.microsoft.com/office/drawing/2014/main" id="{993F1580-C478-6F3E-90EC-651483EF7B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7384" y="884981"/>
            <a:ext cx="10506416" cy="1128519"/>
          </a:xfrm>
        </p:spPr>
        <p:txBody>
          <a:bodyPr lIns="0" tIns="0" rIns="0" bIns="0" anchor="t">
            <a:noAutofit/>
          </a:bodyPr>
          <a:lstStyle>
            <a:lvl1pPr>
              <a:defRPr sz="3600" baseline="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763DD79-6EE3-B8D8-0CBF-2151E3515904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46438" y="2090460"/>
            <a:ext cx="4729163" cy="3271838"/>
          </a:xfrm>
          <a:custGeom>
            <a:avLst/>
            <a:gdLst>
              <a:gd name="connsiteX0" fmla="*/ 0 w 4729163"/>
              <a:gd name="connsiteY0" fmla="*/ 0 h 3271838"/>
              <a:gd name="connsiteX1" fmla="*/ 4729163 w 4729163"/>
              <a:gd name="connsiteY1" fmla="*/ 0 h 3271838"/>
              <a:gd name="connsiteX2" fmla="*/ 4729163 w 4729163"/>
              <a:gd name="connsiteY2" fmla="*/ 1519113 h 3271838"/>
              <a:gd name="connsiteX3" fmla="*/ 4674888 w 4729163"/>
              <a:gd name="connsiteY3" fmla="*/ 1524585 h 3271838"/>
              <a:gd name="connsiteX4" fmla="*/ 4145679 w 4729163"/>
              <a:gd name="connsiteY4" fmla="*/ 2173901 h 3271838"/>
              <a:gd name="connsiteX5" fmla="*/ 4674888 w 4729163"/>
              <a:gd name="connsiteY5" fmla="*/ 2823218 h 3271838"/>
              <a:gd name="connsiteX6" fmla="*/ 4729163 w 4729163"/>
              <a:gd name="connsiteY6" fmla="*/ 2828689 h 3271838"/>
              <a:gd name="connsiteX7" fmla="*/ 4729163 w 4729163"/>
              <a:gd name="connsiteY7" fmla="*/ 3271838 h 3271838"/>
              <a:gd name="connsiteX8" fmla="*/ 0 w 4729163"/>
              <a:gd name="connsiteY8" fmla="*/ 3271838 h 32718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729163" h="3271838">
                <a:moveTo>
                  <a:pt x="0" y="0"/>
                </a:moveTo>
                <a:lnTo>
                  <a:pt x="4729163" y="0"/>
                </a:lnTo>
                <a:lnTo>
                  <a:pt x="4729163" y="1519113"/>
                </a:lnTo>
                <a:lnTo>
                  <a:pt x="4674888" y="1524585"/>
                </a:lnTo>
                <a:cubicBezTo>
                  <a:pt x="4372869" y="1586387"/>
                  <a:pt x="4145679" y="1853613"/>
                  <a:pt x="4145679" y="2173901"/>
                </a:cubicBezTo>
                <a:cubicBezTo>
                  <a:pt x="4145679" y="2494190"/>
                  <a:pt x="4372869" y="2761416"/>
                  <a:pt x="4674888" y="2823218"/>
                </a:cubicBezTo>
                <a:lnTo>
                  <a:pt x="4729163" y="2828689"/>
                </a:lnTo>
                <a:lnTo>
                  <a:pt x="4729163" y="3271838"/>
                </a:lnTo>
                <a:lnTo>
                  <a:pt x="0" y="3271838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</p:spPr>
        <p:txBody>
          <a:bodyPr wrap="square" anchor="ctr">
            <a:noAutofit/>
          </a:bodyPr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78650" y="2087562"/>
            <a:ext cx="4375150" cy="3891067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AE3A22C8-6F2C-1CDE-8309-91BEE025D4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4992117" y="3601579"/>
            <a:ext cx="1325563" cy="1325563"/>
          </a:xfrm>
          <a:prstGeom prst="ellipse">
            <a:avLst/>
          </a:prstGeom>
          <a:solidFill>
            <a:schemeClr val="accent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CD6503F-0A61-068C-55A7-DCFF406FB31E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AB612C-940F-4C41-D28D-9328F152416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9A01C0A-2BB6-49E7-91A3-DCB9F9F595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6350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 descr="A picture containing accessory&#10;&#10;Description automatically generated">
            <a:extLst>
              <a:ext uri="{FF2B5EF4-FFF2-40B4-BE49-F238E27FC236}">
                <a16:creationId xmlns:a16="http://schemas.microsoft.com/office/drawing/2014/main" id="{C36ADBF6-BB82-4096-70C0-7517A47A41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33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r="21975" b="1533"/>
          <a:stretch>
            <a:fillRect/>
          </a:stretch>
        </p:blipFill>
        <p:spPr>
          <a:xfrm rot="8325578">
            <a:off x="-1775001" y="-1607470"/>
            <a:ext cx="10567962" cy="8905077"/>
          </a:xfrm>
          <a:custGeom>
            <a:avLst/>
            <a:gdLst>
              <a:gd name="connsiteX0" fmla="*/ 6047036 w 10567962"/>
              <a:gd name="connsiteY0" fmla="*/ 8905077 h 8905077"/>
              <a:gd name="connsiteX1" fmla="*/ 0 w 10567962"/>
              <a:gd name="connsiteY1" fmla="*/ 3603767 h 8905077"/>
              <a:gd name="connsiteX2" fmla="*/ 0 w 10567962"/>
              <a:gd name="connsiteY2" fmla="*/ 0 h 8905077"/>
              <a:gd name="connsiteX3" fmla="*/ 6292508 w 10567962"/>
              <a:gd name="connsiteY3" fmla="*/ 0 h 8905077"/>
              <a:gd name="connsiteX4" fmla="*/ 10567962 w 10567962"/>
              <a:gd name="connsiteY4" fmla="*/ 3748201 h 89050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67962" h="8905077">
                <a:moveTo>
                  <a:pt x="6047036" y="8905077"/>
                </a:moveTo>
                <a:lnTo>
                  <a:pt x="0" y="3603767"/>
                </a:lnTo>
                <a:lnTo>
                  <a:pt x="0" y="0"/>
                </a:lnTo>
                <a:lnTo>
                  <a:pt x="6292508" y="0"/>
                </a:lnTo>
                <a:lnTo>
                  <a:pt x="10567962" y="3748201"/>
                </a:lnTo>
                <a:close/>
              </a:path>
            </a:pathLst>
          </a:custGeom>
        </p:spPr>
      </p:pic>
      <p:sp>
        <p:nvSpPr>
          <p:cNvPr id="14" name="Freeform 13">
            <a:extLst>
              <a:ext uri="{FF2B5EF4-FFF2-40B4-BE49-F238E27FC236}">
                <a16:creationId xmlns:a16="http://schemas.microsoft.com/office/drawing/2014/main" id="{FA127B08-9EC5-3FDF-B7CC-DF3587255E18}"/>
              </a:ext>
            </a:extLst>
          </p:cNvPr>
          <p:cNvSpPr/>
          <p:nvPr userDrawn="1"/>
        </p:nvSpPr>
        <p:spPr>
          <a:xfrm>
            <a:off x="925160" y="4144752"/>
            <a:ext cx="4788322" cy="2713249"/>
          </a:xfrm>
          <a:custGeom>
            <a:avLst/>
            <a:gdLst>
              <a:gd name="connsiteX0" fmla="*/ 2394161 w 4788322"/>
              <a:gd name="connsiteY0" fmla="*/ 0 h 2713249"/>
              <a:gd name="connsiteX1" fmla="*/ 4788322 w 4788322"/>
              <a:gd name="connsiteY1" fmla="*/ 2394161 h 2713249"/>
              <a:gd name="connsiteX2" fmla="*/ 4775962 w 4788322"/>
              <a:gd name="connsiteY2" fmla="*/ 2638950 h 2713249"/>
              <a:gd name="connsiteX3" fmla="*/ 4764622 w 4788322"/>
              <a:gd name="connsiteY3" fmla="*/ 2713249 h 2713249"/>
              <a:gd name="connsiteX4" fmla="*/ 23700 w 4788322"/>
              <a:gd name="connsiteY4" fmla="*/ 2713249 h 2713249"/>
              <a:gd name="connsiteX5" fmla="*/ 12361 w 4788322"/>
              <a:gd name="connsiteY5" fmla="*/ 2638950 h 2713249"/>
              <a:gd name="connsiteX6" fmla="*/ 0 w 4788322"/>
              <a:gd name="connsiteY6" fmla="*/ 2394161 h 2713249"/>
              <a:gd name="connsiteX7" fmla="*/ 2394161 w 4788322"/>
              <a:gd name="connsiteY7" fmla="*/ 0 h 27132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88322" h="2713249">
                <a:moveTo>
                  <a:pt x="2394161" y="0"/>
                </a:moveTo>
                <a:cubicBezTo>
                  <a:pt x="3716420" y="0"/>
                  <a:pt x="4788322" y="1071902"/>
                  <a:pt x="4788322" y="2394161"/>
                </a:cubicBezTo>
                <a:cubicBezTo>
                  <a:pt x="4788322" y="2476803"/>
                  <a:pt x="4784135" y="2558466"/>
                  <a:pt x="4775962" y="2638950"/>
                </a:cubicBezTo>
                <a:lnTo>
                  <a:pt x="4764622" y="2713249"/>
                </a:lnTo>
                <a:lnTo>
                  <a:pt x="23700" y="2713249"/>
                </a:lnTo>
                <a:lnTo>
                  <a:pt x="12361" y="2638950"/>
                </a:lnTo>
                <a:cubicBezTo>
                  <a:pt x="4187" y="2558466"/>
                  <a:pt x="0" y="2476803"/>
                  <a:pt x="0" y="2394161"/>
                </a:cubicBezTo>
                <a:cubicBezTo>
                  <a:pt x="0" y="1071902"/>
                  <a:pt x="1071902" y="0"/>
                  <a:pt x="2394161" y="0"/>
                </a:cubicBezTo>
                <a:close/>
              </a:path>
            </a:pathLst>
          </a:custGeom>
          <a:solidFill>
            <a:schemeClr val="accent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651D38D-DD64-4914-C669-30AA47A5AF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13445" y="2043946"/>
            <a:ext cx="6034216" cy="1439604"/>
          </a:xfrm>
        </p:spPr>
        <p:txBody>
          <a:bodyPr lIns="0" tIns="0" rIns="0" bIns="0" anchor="b">
            <a:noAutofit/>
          </a:bodyPr>
          <a:lstStyle>
            <a:lvl1pPr>
              <a:defRPr sz="3600" cap="all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5A8DA7F4-A65E-7F16-9966-719CC1CE28D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413445" y="3469262"/>
            <a:ext cx="6034216" cy="1085641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000" cap="all" spc="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21B6B04-886C-2862-3BD4-97071FCAD7C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E0F1657-AAC1-699F-C320-E5260E38064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A01C0A-2BB6-49E7-91A3-DCB9F9F595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806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6250F21D-F2DD-7321-0EAB-DA9F671A258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0168" y="876301"/>
            <a:ext cx="10122632" cy="652054"/>
          </a:xfrm>
        </p:spPr>
        <p:txBody>
          <a:bodyPr anchor="ctr">
            <a:noAutofit/>
          </a:bodyPr>
          <a:lstStyle>
            <a:lvl1pPr algn="ctr">
              <a:defRPr sz="3600" baseline="0"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5F077D-E901-4AA9-B062-1C37FF407B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50168" y="1828800"/>
            <a:ext cx="10126362" cy="4351338"/>
          </a:xfrm>
        </p:spPr>
        <p:txBody>
          <a:bodyPr lIns="0" tIns="0" rIns="0" bIns="0">
            <a:noAutofit/>
          </a:bodyPr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8EECBEC-47C0-1CBF-96E7-318D5389847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35D78F7-5CBD-4D51-970A-4C050848D62B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A01C0A-2BB6-49E7-91A3-DCB9F9F595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0694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2F7D74-558F-4816-9367-4004FFA2B6A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46879" y="884902"/>
            <a:ext cx="4567228" cy="1877976"/>
          </a:xfrm>
        </p:spPr>
        <p:txBody>
          <a:bodyPr lIns="0" tIns="0" rIns="0" bIns="0">
            <a:noAutofit/>
          </a:bodyPr>
          <a:lstStyle>
            <a:lvl1pPr>
              <a:defRPr sz="36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75F077D-E901-4AA9-B062-1C37FF407B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72125" y="409576"/>
            <a:ext cx="5789913" cy="6067424"/>
          </a:xfrm>
        </p:spPr>
        <p:txBody>
          <a:bodyPr lIns="0" tIns="0" rIns="0" bIns="0">
            <a:noAutofit/>
          </a:bodyPr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reeform 5" descr="Man looking up at skyscrapers">
            <a:extLst>
              <a:ext uri="{FF2B5EF4-FFF2-40B4-BE49-F238E27FC236}">
                <a16:creationId xmlns:a16="http://schemas.microsoft.com/office/drawing/2014/main" id="{7BCB4311-6C5C-4FCF-5824-E1C8254AC360}"/>
              </a:ext>
            </a:extLst>
          </p:cNvPr>
          <p:cNvSpPr/>
          <p:nvPr userDrawn="1"/>
        </p:nvSpPr>
        <p:spPr>
          <a:xfrm rot="2329651">
            <a:off x="-532604" y="2895950"/>
            <a:ext cx="5658498" cy="5088743"/>
          </a:xfrm>
          <a:custGeom>
            <a:avLst/>
            <a:gdLst>
              <a:gd name="connsiteX0" fmla="*/ 1041364 w 5658498"/>
              <a:gd name="connsiteY0" fmla="*/ 660618 h 5088743"/>
              <a:gd name="connsiteX1" fmla="*/ 2881574 w 5658498"/>
              <a:gd name="connsiteY1" fmla="*/ 0 h 5088743"/>
              <a:gd name="connsiteX2" fmla="*/ 5644500 w 5658498"/>
              <a:gd name="connsiteY2" fmla="*/ 2032703 h 5088743"/>
              <a:gd name="connsiteX3" fmla="*/ 5658498 w 5658498"/>
              <a:gd name="connsiteY3" fmla="*/ 2087143 h 5088743"/>
              <a:gd name="connsiteX4" fmla="*/ 1928931 w 5658498"/>
              <a:gd name="connsiteY4" fmla="*/ 5088743 h 5088743"/>
              <a:gd name="connsiteX5" fmla="*/ 0 w 5658498"/>
              <a:gd name="connsiteY5" fmla="*/ 2691993 h 5088743"/>
              <a:gd name="connsiteX6" fmla="*/ 7450 w 5658498"/>
              <a:gd name="connsiteY6" fmla="*/ 2560795 h 5088743"/>
              <a:gd name="connsiteX7" fmla="*/ 1041364 w 5658498"/>
              <a:gd name="connsiteY7" fmla="*/ 660618 h 50887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658498" h="5088743">
                <a:moveTo>
                  <a:pt x="1041364" y="660618"/>
                </a:moveTo>
                <a:cubicBezTo>
                  <a:pt x="1541443" y="247916"/>
                  <a:pt x="2182557" y="0"/>
                  <a:pt x="2881574" y="0"/>
                </a:cubicBezTo>
                <a:cubicBezTo>
                  <a:pt x="4179749" y="0"/>
                  <a:pt x="5278215" y="855058"/>
                  <a:pt x="5644500" y="2032703"/>
                </a:cubicBezTo>
                <a:lnTo>
                  <a:pt x="5658498" y="2087143"/>
                </a:lnTo>
                <a:lnTo>
                  <a:pt x="1928931" y="5088743"/>
                </a:lnTo>
                <a:lnTo>
                  <a:pt x="0" y="2691993"/>
                </a:lnTo>
                <a:lnTo>
                  <a:pt x="7450" y="2560795"/>
                </a:lnTo>
                <a:cubicBezTo>
                  <a:pt x="94683" y="1797754"/>
                  <a:pt x="478776" y="1124908"/>
                  <a:pt x="1041364" y="660618"/>
                </a:cubicBezTo>
                <a:close/>
              </a:path>
            </a:pathLst>
          </a:custGeom>
          <a:blipFill dpi="0"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0"/>
                      </a14:imgEffect>
                      <a14:imgEffect>
                        <a14:brightnessContrast bright="8000" contrast="-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3B5704EA-7A65-5CC2-D428-F28396B06208}"/>
              </a:ext>
            </a:extLst>
          </p:cNvPr>
          <p:cNvSpPr/>
          <p:nvPr userDrawn="1"/>
        </p:nvSpPr>
        <p:spPr>
          <a:xfrm>
            <a:off x="356461" y="2238899"/>
            <a:ext cx="1411557" cy="1411557"/>
          </a:xfrm>
          <a:prstGeom prst="ellipse">
            <a:avLst/>
          </a:prstGeom>
          <a:solidFill>
            <a:schemeClr val="accent1">
              <a:alpha val="76078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04B56E-067D-C824-6EEB-3CCE57E4B5BA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5DB247-3AE7-BCCA-E0CC-BC0FD69A7E6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A01C0A-2BB6-49E7-91A3-DCB9F9F595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02317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73DC3A9-D4E6-42CF-91A8-F267C7C66C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9880" y="1781357"/>
            <a:ext cx="5157787" cy="823912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24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752CCA9-53A3-4DA5-AD45-C2A2C12A3A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49880" y="2605269"/>
            <a:ext cx="5157787" cy="3684588"/>
          </a:xfrm>
        </p:spPr>
        <p:txBody>
          <a:bodyPr lIns="0" tIns="0" rIns="0" bIns="0">
            <a:noAutofit/>
          </a:bodyPr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100C9C6-BD61-4D2C-9146-FB785BAE4FF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82292" y="1781357"/>
            <a:ext cx="5183188" cy="823912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24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E342EE-68BB-484D-98C3-48A7847549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82292" y="2605269"/>
            <a:ext cx="5183188" cy="3684588"/>
          </a:xfrm>
        </p:spPr>
        <p:txBody>
          <a:bodyPr lIns="0" tIns="0" rIns="0" bIns="0">
            <a:noAutofit/>
          </a:bodyPr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EEB52FD-12DF-7F90-E06C-0C83CEB26F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0168" y="876301"/>
            <a:ext cx="10122632" cy="652054"/>
          </a:xfrm>
        </p:spPr>
        <p:txBody>
          <a:bodyPr anchor="ctr">
            <a:noAutofit/>
          </a:bodyPr>
          <a:lstStyle>
            <a:lvl1pPr algn="ctr">
              <a:defRPr sz="3600" baseline="0"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EB5B760E-02DF-5B11-D744-D98DE8A01E9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CBFEC7-DD3B-F9AE-2192-83960534DE7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A01C0A-2BB6-49E7-91A3-DCB9F9F595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460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10">
            <a:extLst>
              <a:ext uri="{FF2B5EF4-FFF2-40B4-BE49-F238E27FC236}">
                <a16:creationId xmlns:a16="http://schemas.microsoft.com/office/drawing/2014/main" id="{AB86DE8E-78DF-CA66-5AED-C7FF0CCF03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2817383" y="4010866"/>
            <a:ext cx="5056094" cy="2847135"/>
          </a:xfrm>
          <a:custGeom>
            <a:avLst/>
            <a:gdLst>
              <a:gd name="connsiteX0" fmla="*/ 2528047 w 5056094"/>
              <a:gd name="connsiteY0" fmla="*/ 0 h 2847135"/>
              <a:gd name="connsiteX1" fmla="*/ 5056094 w 5056094"/>
              <a:gd name="connsiteY1" fmla="*/ 2528047 h 2847135"/>
              <a:gd name="connsiteX2" fmla="*/ 5043042 w 5056094"/>
              <a:gd name="connsiteY2" fmla="*/ 2786525 h 2847135"/>
              <a:gd name="connsiteX3" fmla="*/ 5033792 w 5056094"/>
              <a:gd name="connsiteY3" fmla="*/ 2847135 h 2847135"/>
              <a:gd name="connsiteX4" fmla="*/ 22302 w 5056094"/>
              <a:gd name="connsiteY4" fmla="*/ 2847135 h 2847135"/>
              <a:gd name="connsiteX5" fmla="*/ 13052 w 5056094"/>
              <a:gd name="connsiteY5" fmla="*/ 2786525 h 2847135"/>
              <a:gd name="connsiteX6" fmla="*/ 0 w 5056094"/>
              <a:gd name="connsiteY6" fmla="*/ 2528047 h 2847135"/>
              <a:gd name="connsiteX7" fmla="*/ 2528047 w 5056094"/>
              <a:gd name="connsiteY7" fmla="*/ 0 h 28471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056094" h="2847135">
                <a:moveTo>
                  <a:pt x="2528047" y="0"/>
                </a:moveTo>
                <a:cubicBezTo>
                  <a:pt x="3924249" y="0"/>
                  <a:pt x="5056094" y="1131845"/>
                  <a:pt x="5056094" y="2528047"/>
                </a:cubicBezTo>
                <a:cubicBezTo>
                  <a:pt x="5056094" y="2615310"/>
                  <a:pt x="5051673" y="2701540"/>
                  <a:pt x="5043042" y="2786525"/>
                </a:cubicBezTo>
                <a:lnTo>
                  <a:pt x="5033792" y="2847135"/>
                </a:lnTo>
                <a:lnTo>
                  <a:pt x="22302" y="2847135"/>
                </a:lnTo>
                <a:lnTo>
                  <a:pt x="13052" y="2786525"/>
                </a:lnTo>
                <a:cubicBezTo>
                  <a:pt x="4422" y="2701540"/>
                  <a:pt x="0" y="2615310"/>
                  <a:pt x="0" y="2528047"/>
                </a:cubicBezTo>
                <a:cubicBezTo>
                  <a:pt x="0" y="1131845"/>
                  <a:pt x="1131845" y="0"/>
                  <a:pt x="2528047" y="0"/>
                </a:cubicBezTo>
                <a:close/>
              </a:path>
            </a:pathLst>
          </a:custGeom>
          <a:solidFill>
            <a:schemeClr val="accent1">
              <a:alpha val="8969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12" name="Picture 11" descr="Modern house with cubic design">
            <a:extLst>
              <a:ext uri="{FF2B5EF4-FFF2-40B4-BE49-F238E27FC236}">
                <a16:creationId xmlns:a16="http://schemas.microsoft.com/office/drawing/2014/main" id="{FE966628-FEAF-3BD3-2DC4-23A466ABB9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12000" contrast="-1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23487"/>
          <a:stretch/>
        </p:blipFill>
        <p:spPr>
          <a:xfrm>
            <a:off x="2531165" y="2125402"/>
            <a:ext cx="9279835" cy="473259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0B5ED18-7A07-47F1-8056-CD86B076AFE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28500" y="1155320"/>
            <a:ext cx="8244113" cy="970081"/>
          </a:xfrm>
        </p:spPr>
        <p:txBody>
          <a:bodyPr lIns="0" tIns="0" rIns="0" bIns="0" anchor="t">
            <a:noAutofit/>
          </a:bodyPr>
          <a:lstStyle>
            <a:lvl1pPr>
              <a:lnSpc>
                <a:spcPct val="100000"/>
              </a:lnSpc>
              <a:defRPr sz="3000" b="0" i="0" spc="0" baseline="0"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04A311B-BF0E-4ABD-250E-58093E12EC3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28500" y="2229358"/>
            <a:ext cx="7044643" cy="559184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1800" b="1" spc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C310569-B083-466A-F24B-8C44360B4EC2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FB78C1-0CD8-FD34-E7BB-B8F6E296A44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A01C0A-2BB6-49E7-91A3-DCB9F9F595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947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4227E488-456A-A645-EEF4-38AAED9C5ED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50168" y="876301"/>
            <a:ext cx="10122632" cy="652054"/>
          </a:xfrm>
        </p:spPr>
        <p:txBody>
          <a:bodyPr anchor="ctr">
            <a:noAutofit/>
          </a:bodyPr>
          <a:lstStyle>
            <a:lvl1pPr algn="ctr">
              <a:defRPr sz="3600" baseline="0"/>
            </a:lvl1pPr>
          </a:lstStyle>
          <a:p>
            <a:r>
              <a:rPr lang="en-US" dirty="0"/>
              <a:t>CLICK TO EDIT MASTER TITLE</a:t>
            </a:r>
          </a:p>
        </p:txBody>
      </p:sp>
      <p:sp>
        <p:nvSpPr>
          <p:cNvPr id="6" name="Picture Placeholder 23">
            <a:extLst>
              <a:ext uri="{FF2B5EF4-FFF2-40B4-BE49-F238E27FC236}">
                <a16:creationId xmlns:a16="http://schemas.microsoft.com/office/drawing/2014/main" id="{5E48B363-63E8-4F17-842B-53AD935A652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50327" y="1747520"/>
            <a:ext cx="2226360" cy="2940385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F4825303-FCCD-E705-1213-BF7CF16DF7F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50326" y="4542790"/>
            <a:ext cx="2226360" cy="1530417"/>
          </a:xfrm>
          <a:custGeom>
            <a:avLst/>
            <a:gdLst>
              <a:gd name="connsiteX0" fmla="*/ 0 w 2226360"/>
              <a:gd name="connsiteY0" fmla="*/ 0 h 1530417"/>
              <a:gd name="connsiteX1" fmla="*/ 2226360 w 2226360"/>
              <a:gd name="connsiteY1" fmla="*/ 0 h 1530417"/>
              <a:gd name="connsiteX2" fmla="*/ 2226360 w 2226360"/>
              <a:gd name="connsiteY2" fmla="*/ 1530417 h 1530417"/>
              <a:gd name="connsiteX3" fmla="*/ 0 w 2226360"/>
              <a:gd name="connsiteY3" fmla="*/ 1530417 h 1530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6360" h="1530417">
                <a:moveTo>
                  <a:pt x="0" y="0"/>
                </a:moveTo>
                <a:lnTo>
                  <a:pt x="2226360" y="0"/>
                </a:lnTo>
                <a:lnTo>
                  <a:pt x="2226360" y="1530417"/>
                </a:lnTo>
                <a:lnTo>
                  <a:pt x="0" y="1530417"/>
                </a:lnTo>
                <a:close/>
              </a:path>
            </a:pathLst>
          </a:custGeom>
          <a:solidFill>
            <a:schemeClr val="accent1">
              <a:alpha val="79000"/>
            </a:schemeClr>
          </a:solidFill>
        </p:spPr>
        <p:txBody>
          <a:bodyPr wrap="square" lIns="118872" tIns="36576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i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1" name="Text Placeholder 28">
            <a:extLst>
              <a:ext uri="{FF2B5EF4-FFF2-40B4-BE49-F238E27FC236}">
                <a16:creationId xmlns:a16="http://schemas.microsoft.com/office/drawing/2014/main" id="{31AF5791-727B-438A-A7EF-5D132167C89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85524" y="5567730"/>
            <a:ext cx="1943837" cy="347662"/>
          </a:xfrm>
        </p:spPr>
        <p:txBody>
          <a:bodyPr vert="horz" lIns="0" tIns="0" rIns="0" bIns="0" rtlCol="0">
            <a:noAutofit/>
          </a:bodyPr>
          <a:lstStyle>
            <a:lvl1pPr>
              <a:defRPr lang="en-US" sz="1200" spc="20" baseline="0" dirty="0">
                <a:solidFill>
                  <a:schemeClr val="tx1"/>
                </a:solidFill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Title</a:t>
            </a:r>
          </a:p>
        </p:txBody>
      </p:sp>
      <p:sp>
        <p:nvSpPr>
          <p:cNvPr id="25" name="Picture Placeholder 23">
            <a:extLst>
              <a:ext uri="{FF2B5EF4-FFF2-40B4-BE49-F238E27FC236}">
                <a16:creationId xmlns:a16="http://schemas.microsoft.com/office/drawing/2014/main" id="{EA9E795C-FED0-FB6B-2D18-0BDABCA2C5B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489968" y="1758108"/>
            <a:ext cx="2226360" cy="2940385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BF18F814-0B06-5B49-EC7F-2FFDDB498FF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489968" y="4542790"/>
            <a:ext cx="2226360" cy="1530417"/>
          </a:xfrm>
          <a:custGeom>
            <a:avLst/>
            <a:gdLst>
              <a:gd name="connsiteX0" fmla="*/ 0 w 2226360"/>
              <a:gd name="connsiteY0" fmla="*/ 0 h 1530417"/>
              <a:gd name="connsiteX1" fmla="*/ 2226360 w 2226360"/>
              <a:gd name="connsiteY1" fmla="*/ 0 h 1530417"/>
              <a:gd name="connsiteX2" fmla="*/ 2226360 w 2226360"/>
              <a:gd name="connsiteY2" fmla="*/ 1530417 h 1530417"/>
              <a:gd name="connsiteX3" fmla="*/ 0 w 2226360"/>
              <a:gd name="connsiteY3" fmla="*/ 1530417 h 1530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6360" h="1530417">
                <a:moveTo>
                  <a:pt x="0" y="0"/>
                </a:moveTo>
                <a:lnTo>
                  <a:pt x="2226360" y="0"/>
                </a:lnTo>
                <a:lnTo>
                  <a:pt x="2226360" y="1530417"/>
                </a:lnTo>
                <a:lnTo>
                  <a:pt x="0" y="1530417"/>
                </a:lnTo>
                <a:close/>
              </a:path>
            </a:pathLst>
          </a:custGeom>
          <a:solidFill>
            <a:schemeClr val="accent1">
              <a:alpha val="79000"/>
            </a:schemeClr>
          </a:solidFill>
        </p:spPr>
        <p:txBody>
          <a:bodyPr wrap="square" lIns="118872" tIns="36576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i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28" name="Text Placeholder 28">
            <a:extLst>
              <a:ext uri="{FF2B5EF4-FFF2-40B4-BE49-F238E27FC236}">
                <a16:creationId xmlns:a16="http://schemas.microsoft.com/office/drawing/2014/main" id="{518B0AC6-8555-9EC9-31D5-2D41E9278A3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631421" y="5584541"/>
            <a:ext cx="1943837" cy="347662"/>
          </a:xfrm>
        </p:spPr>
        <p:txBody>
          <a:bodyPr vert="horz" lIns="0" tIns="0" rIns="0" bIns="0" rtlCol="0">
            <a:noAutofit/>
          </a:bodyPr>
          <a:lstStyle>
            <a:lvl1pPr>
              <a:defRPr lang="en-US" sz="1200" spc="20" baseline="0" dirty="0">
                <a:solidFill>
                  <a:schemeClr val="tx1"/>
                </a:solidFill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Title</a:t>
            </a:r>
          </a:p>
        </p:txBody>
      </p:sp>
      <p:sp>
        <p:nvSpPr>
          <p:cNvPr id="26" name="Picture Placeholder 23">
            <a:extLst>
              <a:ext uri="{FF2B5EF4-FFF2-40B4-BE49-F238E27FC236}">
                <a16:creationId xmlns:a16="http://schemas.microsoft.com/office/drawing/2014/main" id="{1026B989-CBAD-BCCA-CE61-AC5ABC3F8752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139567" y="1758108"/>
            <a:ext cx="2226360" cy="2940385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3A6E4A81-98BC-4A0B-637E-A8A4EF704A2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139567" y="4542790"/>
            <a:ext cx="2226360" cy="1530417"/>
          </a:xfrm>
          <a:custGeom>
            <a:avLst/>
            <a:gdLst>
              <a:gd name="connsiteX0" fmla="*/ 0 w 2226360"/>
              <a:gd name="connsiteY0" fmla="*/ 0 h 1530417"/>
              <a:gd name="connsiteX1" fmla="*/ 2226360 w 2226360"/>
              <a:gd name="connsiteY1" fmla="*/ 0 h 1530417"/>
              <a:gd name="connsiteX2" fmla="*/ 2226360 w 2226360"/>
              <a:gd name="connsiteY2" fmla="*/ 1530417 h 1530417"/>
              <a:gd name="connsiteX3" fmla="*/ 0 w 2226360"/>
              <a:gd name="connsiteY3" fmla="*/ 1530417 h 1530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6360" h="1530417">
                <a:moveTo>
                  <a:pt x="0" y="0"/>
                </a:moveTo>
                <a:lnTo>
                  <a:pt x="2226360" y="0"/>
                </a:lnTo>
                <a:lnTo>
                  <a:pt x="2226360" y="1530417"/>
                </a:lnTo>
                <a:lnTo>
                  <a:pt x="0" y="1530417"/>
                </a:lnTo>
                <a:close/>
              </a:path>
            </a:pathLst>
          </a:custGeom>
          <a:solidFill>
            <a:schemeClr val="accent1">
              <a:alpha val="79000"/>
            </a:schemeClr>
          </a:solidFill>
        </p:spPr>
        <p:txBody>
          <a:bodyPr wrap="square" lIns="118872" tIns="36576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i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4" name="Text Placeholder 28">
            <a:extLst>
              <a:ext uri="{FF2B5EF4-FFF2-40B4-BE49-F238E27FC236}">
                <a16:creationId xmlns:a16="http://schemas.microsoft.com/office/drawing/2014/main" id="{671F3A8D-7485-35BA-4D51-752E669CD51B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260967" y="5584541"/>
            <a:ext cx="1943837" cy="347662"/>
          </a:xfrm>
        </p:spPr>
        <p:txBody>
          <a:bodyPr vert="horz" lIns="0" tIns="0" rIns="0" bIns="0" rtlCol="0">
            <a:noAutofit/>
          </a:bodyPr>
          <a:lstStyle>
            <a:lvl1pPr>
              <a:defRPr lang="en-US" sz="1200" spc="20" baseline="0" dirty="0">
                <a:solidFill>
                  <a:schemeClr val="tx1"/>
                </a:solidFill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Title</a:t>
            </a:r>
          </a:p>
        </p:txBody>
      </p:sp>
      <p:sp>
        <p:nvSpPr>
          <p:cNvPr id="24" name="Picture Placeholder 23">
            <a:extLst>
              <a:ext uri="{FF2B5EF4-FFF2-40B4-BE49-F238E27FC236}">
                <a16:creationId xmlns:a16="http://schemas.microsoft.com/office/drawing/2014/main" id="{EC3EE756-2FF0-64E0-D905-235B8973F7D5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8755158" y="1758108"/>
            <a:ext cx="2226360" cy="2940385"/>
          </a:xfrm>
          <a:solidFill>
            <a:schemeClr val="accent1">
              <a:lumMod val="20000"/>
              <a:lumOff val="80000"/>
            </a:schemeClr>
          </a:solidFill>
        </p:spPr>
        <p:txBody>
          <a:bodyPr anchor="ctr">
            <a:noAutofit/>
          </a:bodyPr>
          <a:lstStyle>
            <a:lvl1pPr marL="0" indent="0" algn="ctr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35068E76-B8E5-A95C-FAAC-7F43B2481D1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755158" y="4542790"/>
            <a:ext cx="2226360" cy="1530417"/>
          </a:xfrm>
          <a:custGeom>
            <a:avLst/>
            <a:gdLst>
              <a:gd name="connsiteX0" fmla="*/ 0 w 2226360"/>
              <a:gd name="connsiteY0" fmla="*/ 0 h 1530417"/>
              <a:gd name="connsiteX1" fmla="*/ 2226360 w 2226360"/>
              <a:gd name="connsiteY1" fmla="*/ 0 h 1530417"/>
              <a:gd name="connsiteX2" fmla="*/ 2226360 w 2226360"/>
              <a:gd name="connsiteY2" fmla="*/ 1530417 h 1530417"/>
              <a:gd name="connsiteX3" fmla="*/ 0 w 2226360"/>
              <a:gd name="connsiteY3" fmla="*/ 1530417 h 15304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26360" h="1530417">
                <a:moveTo>
                  <a:pt x="0" y="0"/>
                </a:moveTo>
                <a:lnTo>
                  <a:pt x="2226360" y="0"/>
                </a:lnTo>
                <a:lnTo>
                  <a:pt x="2226360" y="1530417"/>
                </a:lnTo>
                <a:lnTo>
                  <a:pt x="0" y="1530417"/>
                </a:lnTo>
                <a:close/>
              </a:path>
            </a:pathLst>
          </a:custGeom>
          <a:solidFill>
            <a:schemeClr val="accent1">
              <a:alpha val="79000"/>
            </a:schemeClr>
          </a:solidFill>
        </p:spPr>
        <p:txBody>
          <a:bodyPr wrap="square" lIns="118872" tIns="36576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i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36" name="Text Placeholder 28">
            <a:extLst>
              <a:ext uri="{FF2B5EF4-FFF2-40B4-BE49-F238E27FC236}">
                <a16:creationId xmlns:a16="http://schemas.microsoft.com/office/drawing/2014/main" id="{5985B1DB-E488-ABA9-E8FB-18D2006DCE0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8890513" y="5584541"/>
            <a:ext cx="1943837" cy="347662"/>
          </a:xfrm>
        </p:spPr>
        <p:txBody>
          <a:bodyPr vert="horz" lIns="0" tIns="0" rIns="0" bIns="0" rtlCol="0">
            <a:noAutofit/>
          </a:bodyPr>
          <a:lstStyle>
            <a:lvl1pPr>
              <a:defRPr lang="en-US" sz="1200" spc="20" baseline="0" dirty="0">
                <a:solidFill>
                  <a:schemeClr val="tx1"/>
                </a:solidFill>
              </a:defRPr>
            </a:lvl1pPr>
          </a:lstStyle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dirty="0"/>
              <a:t>Title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6FC1105-93C5-0E50-1656-271A54E5D97D}"/>
              </a:ext>
            </a:extLst>
          </p:cNvPr>
          <p:cNvSpPr>
            <a:spLocks noGrp="1"/>
          </p:cNvSpPr>
          <p:nvPr>
            <p:ph type="ftr" sz="quarter" idx="37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134F48D-1D23-34DB-1FB6-07EEB752692C}"/>
              </a:ext>
            </a:extLst>
          </p:cNvPr>
          <p:cNvSpPr>
            <a:spLocks noGrp="1"/>
          </p:cNvSpPr>
          <p:nvPr>
            <p:ph type="sldNum" sz="quarter" idx="38"/>
          </p:nvPr>
        </p:nvSpPr>
        <p:spPr/>
        <p:txBody>
          <a:bodyPr/>
          <a:lstStyle/>
          <a:p>
            <a:fld id="{09A01C0A-2BB6-49E7-91A3-DCB9F9F595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44191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D688C66-2A77-64CD-38B5-90492185CACE}"/>
              </a:ext>
            </a:extLst>
          </p:cNvPr>
          <p:cNvSpPr/>
          <p:nvPr userDrawn="1"/>
        </p:nvSpPr>
        <p:spPr>
          <a:xfrm rot="5400000" flipH="1" flipV="1">
            <a:off x="8570975" y="3236976"/>
            <a:ext cx="6858000" cy="3840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89035839-CD36-5568-9808-CCDD9953C93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8854442" y="2953511"/>
            <a:ext cx="6291068" cy="384048"/>
          </a:xfrm>
          <a:prstGeom prst="rect">
            <a:avLst/>
          </a:prstGeom>
          <a:noFill/>
        </p:spPr>
        <p:txBody>
          <a:bodyPr vert="horz" lIns="210312" tIns="45720" rIns="91440" bIns="45720" rtlCol="0" anchor="ctr"/>
          <a:lstStyle>
            <a:lvl1pPr algn="l">
              <a:defRPr sz="1200" b="1" cap="all" spc="3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6438" y="409576"/>
            <a:ext cx="10972800" cy="132556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45644" y="1825625"/>
            <a:ext cx="11098307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33E5E79-C396-3919-759D-5AD893CE42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 rot="16200000">
            <a:off x="11716512" y="6382510"/>
            <a:ext cx="566928" cy="3840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fld id="{09A01C0A-2BB6-49E7-91A3-DCB9F9F5958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3539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9" r:id="rId4"/>
    <p:sldLayoutId id="2147483652" r:id="rId5"/>
    <p:sldLayoutId id="2147483665" r:id="rId6"/>
    <p:sldLayoutId id="2147483653" r:id="rId7"/>
    <p:sldLayoutId id="2147483654" r:id="rId8"/>
    <p:sldLayoutId id="2147483658" r:id="rId9"/>
    <p:sldLayoutId id="2147483655" r:id="rId10"/>
    <p:sldLayoutId id="2147483656" r:id="rId11"/>
    <p:sldLayoutId id="2147483657" r:id="rId12"/>
    <p:sldLayoutId id="2147483664" r:id="rId13"/>
    <p:sldLayoutId id="2147483663" r:id="rId14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 cap="all" spc="600" baseline="0">
          <a:solidFill>
            <a:schemeClr val="tx1"/>
          </a:solidFill>
          <a:latin typeface="+mj-lt"/>
          <a:ea typeface="+mj-ea"/>
          <a:cs typeface="Arial Black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150000"/>
        </a:lnSpc>
        <a:spcBef>
          <a:spcPts val="1000"/>
        </a:spcBef>
        <a:buFontTx/>
        <a:buNone/>
        <a:defRPr sz="2400" b="0" 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150000"/>
        </a:lnSpc>
        <a:spcBef>
          <a:spcPts val="500"/>
        </a:spcBef>
        <a:buFontTx/>
        <a:buNone/>
        <a:defRPr sz="2200" b="0" i="0" kern="1200">
          <a:solidFill>
            <a:schemeClr val="tx1"/>
          </a:solidFill>
          <a:latin typeface="Avenir Next LT Pro" panose="020B0504020202020204" pitchFamily="34" charset="77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150000"/>
        </a:lnSpc>
        <a:spcBef>
          <a:spcPts val="500"/>
        </a:spcBef>
        <a:buFontTx/>
        <a:buNone/>
        <a:defRPr sz="2000" b="0" i="0" kern="1200">
          <a:solidFill>
            <a:schemeClr val="tx1"/>
          </a:solidFill>
          <a:latin typeface="Avenir Next LT Pro" panose="020B0504020202020204" pitchFamily="34" charset="77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150000"/>
        </a:lnSpc>
        <a:spcBef>
          <a:spcPts val="500"/>
        </a:spcBef>
        <a:buFontTx/>
        <a:buNone/>
        <a:defRPr sz="1800" b="0" i="0" kern="1200">
          <a:solidFill>
            <a:schemeClr val="tx1"/>
          </a:solidFill>
          <a:latin typeface="Avenir Next LT Pro" panose="020B0504020202020204" pitchFamily="34" charset="77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150000"/>
        </a:lnSpc>
        <a:spcBef>
          <a:spcPts val="500"/>
        </a:spcBef>
        <a:buFontTx/>
        <a:buNone/>
        <a:defRPr sz="1800" b="0" i="0" kern="1200">
          <a:solidFill>
            <a:schemeClr val="tx1"/>
          </a:solidFill>
          <a:latin typeface="Avenir Next LT Pro" panose="020B0504020202020204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4" orient="horz" pos="1152" userDrawn="1">
          <p15:clr>
            <a:srgbClr val="547EBF"/>
          </p15:clr>
        </p15:guide>
        <p15:guide id="5" pos="7440" userDrawn="1">
          <p15:clr>
            <a:srgbClr val="547EBF"/>
          </p15:clr>
        </p15:guide>
        <p15:guide id="6" orient="horz" pos="4080" userDrawn="1">
          <p15:clr>
            <a:srgbClr val="547EBF"/>
          </p15:clr>
        </p15:guide>
        <p15:guide id="19" userDrawn="1">
          <p15:clr>
            <a:srgbClr val="547EBF"/>
          </p15:clr>
        </p15:guide>
        <p15:guide id="20" pos="7680" userDrawn="1">
          <p15:clr>
            <a:srgbClr val="547EBF"/>
          </p15:clr>
        </p15:guide>
        <p15:guide id="21" pos="528" userDrawn="1">
          <p15:clr>
            <a:srgbClr val="547EBF"/>
          </p15:clr>
        </p15:guide>
        <p15:guide id="22" pos="6912" userDrawn="1">
          <p15:clr>
            <a:srgbClr val="547EBF"/>
          </p15:clr>
        </p15:guide>
        <p15:guide id="23" orient="horz" pos="240" userDrawn="1">
          <p15:clr>
            <a:srgbClr val="547EBF"/>
          </p15:clr>
        </p15:guide>
        <p15:guide id="25" orient="horz" pos="552" userDrawn="1">
          <p15:clr>
            <a:srgbClr val="547EBF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27228BAE-048B-681E-DD8D-BD96B22560E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000" dirty="0" err="1"/>
              <a:t>Memanfaatkan</a:t>
            </a:r>
            <a:r>
              <a:rPr lang="en-US" sz="3000" dirty="0"/>
              <a:t> Google </a:t>
            </a:r>
            <a:r>
              <a:rPr lang="en-US" sz="3000" dirty="0" err="1"/>
              <a:t>bisnis</a:t>
            </a:r>
            <a:r>
              <a:rPr lang="en-US" sz="3000" dirty="0"/>
              <a:t> </a:t>
            </a:r>
            <a:r>
              <a:rPr lang="en-US" sz="3000" dirty="0" err="1"/>
              <a:t>untuk</a:t>
            </a:r>
            <a:r>
              <a:rPr lang="en-US" sz="3000" dirty="0"/>
              <a:t> </a:t>
            </a:r>
            <a:r>
              <a:rPr lang="en-US" sz="3000" dirty="0" err="1"/>
              <a:t>menjangkau</a:t>
            </a:r>
            <a:r>
              <a:rPr lang="en-US" sz="3000" dirty="0"/>
              <a:t> customer </a:t>
            </a:r>
            <a:r>
              <a:rPr lang="en-US" sz="3000" dirty="0" err="1"/>
              <a:t>baru</a:t>
            </a:r>
            <a:r>
              <a:rPr lang="en-US" sz="3000" dirty="0"/>
              <a:t> </a:t>
            </a:r>
            <a:r>
              <a:rPr lang="en-US" sz="3000" dirty="0" err="1"/>
              <a:t>anda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22593088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19F729-9C54-C140-F7D4-444724D0CB6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45AE10-B078-6E26-1DF9-A233EA842FB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9A01C0A-2BB6-49E7-91A3-DCB9F9F59583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2B7378-32EB-9583-0A0D-D6CFC926E98E}"/>
              </a:ext>
            </a:extLst>
          </p:cNvPr>
          <p:cNvSpPr txBox="1"/>
          <p:nvPr/>
        </p:nvSpPr>
        <p:spPr>
          <a:xfrm>
            <a:off x="1754467" y="246411"/>
            <a:ext cx="889327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b="0" i="0" dirty="0">
                <a:solidFill>
                  <a:srgbClr val="414141"/>
                </a:solidFill>
                <a:effectLst/>
                <a:latin typeface="Open Sans" panose="020B0606030504020204" pitchFamily="34" charset="0"/>
              </a:rPr>
              <a:t>7. Jika Anda </a:t>
            </a:r>
            <a:r>
              <a:rPr lang="en-ID" b="0" i="0" dirty="0" err="1">
                <a:solidFill>
                  <a:srgbClr val="414141"/>
                </a:solidFill>
                <a:effectLst/>
                <a:latin typeface="Open Sans" panose="020B0606030504020204" pitchFamily="34" charset="0"/>
              </a:rPr>
              <a:t>melayani</a:t>
            </a:r>
            <a:r>
              <a:rPr lang="en-ID" b="0" i="0" dirty="0">
                <a:solidFill>
                  <a:srgbClr val="41414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14141"/>
                </a:solidFill>
                <a:effectLst/>
                <a:latin typeface="Open Sans" panose="020B0606030504020204" pitchFamily="34" charset="0"/>
              </a:rPr>
              <a:t>bisnis</a:t>
            </a:r>
            <a:r>
              <a:rPr lang="en-ID" b="0" i="0" dirty="0">
                <a:solidFill>
                  <a:srgbClr val="414141"/>
                </a:solidFill>
                <a:effectLst/>
                <a:latin typeface="Open Sans" panose="020B0606030504020204" pitchFamily="34" charset="0"/>
              </a:rPr>
              <a:t> di </a:t>
            </a:r>
            <a:r>
              <a:rPr lang="en-ID" b="0" i="0" dirty="0" err="1">
                <a:solidFill>
                  <a:srgbClr val="414141"/>
                </a:solidFill>
                <a:effectLst/>
                <a:latin typeface="Open Sans" panose="020B0606030504020204" pitchFamily="34" charset="0"/>
              </a:rPr>
              <a:t>luar</a:t>
            </a:r>
            <a:r>
              <a:rPr lang="en-ID" b="0" i="0" dirty="0">
                <a:solidFill>
                  <a:srgbClr val="41414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14141"/>
                </a:solidFill>
                <a:effectLst/>
                <a:latin typeface="Open Sans" panose="020B0606030504020204" pitchFamily="34" charset="0"/>
              </a:rPr>
              <a:t>lokasi</a:t>
            </a:r>
            <a:r>
              <a:rPr lang="en-ID" b="0" i="0" dirty="0">
                <a:solidFill>
                  <a:srgbClr val="41414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14141"/>
                </a:solidFill>
                <a:effectLst/>
                <a:latin typeface="Open Sans" panose="020B0606030504020204" pitchFamily="34" charset="0"/>
              </a:rPr>
              <a:t>atau</a:t>
            </a:r>
            <a:r>
              <a:rPr lang="en-ID" b="0" i="0" dirty="0">
                <a:solidFill>
                  <a:srgbClr val="414141"/>
                </a:solidFill>
                <a:effectLst/>
                <a:latin typeface="Open Sans" panose="020B0606030504020204" pitchFamily="34" charset="0"/>
              </a:rPr>
              <a:t> di </a:t>
            </a:r>
            <a:r>
              <a:rPr lang="en-ID" b="0" i="0" dirty="0" err="1">
                <a:solidFill>
                  <a:srgbClr val="414141"/>
                </a:solidFill>
                <a:effectLst/>
                <a:latin typeface="Open Sans" panose="020B0606030504020204" pitchFamily="34" charset="0"/>
              </a:rPr>
              <a:t>luar</a:t>
            </a:r>
            <a:r>
              <a:rPr lang="en-ID" b="0" i="0" dirty="0">
                <a:solidFill>
                  <a:srgbClr val="41414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14141"/>
                </a:solidFill>
                <a:effectLst/>
                <a:latin typeface="Open Sans" panose="020B0606030504020204" pitchFamily="34" charset="0"/>
              </a:rPr>
              <a:t>alamat</a:t>
            </a:r>
            <a:r>
              <a:rPr lang="en-ID" b="0" i="0" dirty="0">
                <a:solidFill>
                  <a:srgbClr val="414141"/>
                </a:solidFill>
                <a:effectLst/>
                <a:latin typeface="Open Sans" panose="020B0606030504020204" pitchFamily="34" charset="0"/>
              </a:rPr>
              <a:t> yang di </a:t>
            </a:r>
            <a:r>
              <a:rPr lang="en-ID" b="0" i="0" dirty="0" err="1">
                <a:solidFill>
                  <a:srgbClr val="414141"/>
                </a:solidFill>
                <a:effectLst/>
                <a:latin typeface="Open Sans" panose="020B0606030504020204" pitchFamily="34" charset="0"/>
              </a:rPr>
              <a:t>masukkan</a:t>
            </a:r>
            <a:r>
              <a:rPr lang="en-ID" b="0" i="0" dirty="0">
                <a:solidFill>
                  <a:srgbClr val="414141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ID" b="0" i="0" dirty="0" err="1">
                <a:solidFill>
                  <a:srgbClr val="414141"/>
                </a:solidFill>
                <a:effectLst/>
                <a:latin typeface="Open Sans" panose="020B0606030504020204" pitchFamily="34" charset="0"/>
              </a:rPr>
              <a:t>Silahkan</a:t>
            </a:r>
            <a:r>
              <a:rPr lang="en-ID" b="0" i="0" dirty="0">
                <a:solidFill>
                  <a:srgbClr val="41414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14141"/>
                </a:solidFill>
                <a:effectLst/>
                <a:latin typeface="Open Sans" panose="020B0606030504020204" pitchFamily="34" charset="0"/>
              </a:rPr>
              <a:t>tekan</a:t>
            </a:r>
            <a:r>
              <a:rPr lang="en-ID" b="0" i="0" dirty="0">
                <a:solidFill>
                  <a:srgbClr val="414141"/>
                </a:solidFill>
                <a:effectLst/>
                <a:latin typeface="Open Sans" panose="020B0606030504020204" pitchFamily="34" charset="0"/>
              </a:rPr>
              <a:t> “</a:t>
            </a:r>
            <a:r>
              <a:rPr lang="en-ID" b="0" i="0" dirty="0" err="1">
                <a:solidFill>
                  <a:srgbClr val="414141"/>
                </a:solidFill>
                <a:effectLst/>
                <a:latin typeface="Open Sans" panose="020B0606030504020204" pitchFamily="34" charset="0"/>
              </a:rPr>
              <a:t>ya</a:t>
            </a:r>
            <a:r>
              <a:rPr lang="en-ID" b="0" i="0" dirty="0">
                <a:solidFill>
                  <a:srgbClr val="414141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ID" b="0" i="0" dirty="0" err="1">
                <a:solidFill>
                  <a:srgbClr val="414141"/>
                </a:solidFill>
                <a:effectLst/>
                <a:latin typeface="Open Sans" panose="020B0606030504020204" pitchFamily="34" charset="0"/>
              </a:rPr>
              <a:t>saya</a:t>
            </a:r>
            <a:r>
              <a:rPr lang="en-ID" b="0" i="0" dirty="0">
                <a:solidFill>
                  <a:srgbClr val="414141"/>
                </a:solidFill>
                <a:effectLst/>
                <a:latin typeface="Open Sans" panose="020B0606030504020204" pitchFamily="34" charset="0"/>
              </a:rPr>
              <a:t> juga </a:t>
            </a:r>
            <a:r>
              <a:rPr lang="en-ID" b="0" i="0" dirty="0" err="1">
                <a:solidFill>
                  <a:srgbClr val="414141"/>
                </a:solidFill>
                <a:effectLst/>
                <a:latin typeface="Open Sans" panose="020B0606030504020204" pitchFamily="34" charset="0"/>
              </a:rPr>
              <a:t>melayani</a:t>
            </a:r>
            <a:r>
              <a:rPr lang="en-ID" b="0" i="0" dirty="0">
                <a:solidFill>
                  <a:srgbClr val="41414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14141"/>
                </a:solidFill>
                <a:effectLst/>
                <a:latin typeface="Open Sans" panose="020B0606030504020204" pitchFamily="34" charset="0"/>
              </a:rPr>
              <a:t>pelanggan</a:t>
            </a:r>
            <a:r>
              <a:rPr lang="en-ID" b="0" i="0" dirty="0">
                <a:solidFill>
                  <a:srgbClr val="414141"/>
                </a:solidFill>
                <a:effectLst/>
                <a:latin typeface="Open Sans" panose="020B0606030504020204" pitchFamily="34" charset="0"/>
              </a:rPr>
              <a:t> di </a:t>
            </a:r>
            <a:r>
              <a:rPr lang="en-ID" b="0" i="0" dirty="0" err="1">
                <a:solidFill>
                  <a:srgbClr val="414141"/>
                </a:solidFill>
                <a:effectLst/>
                <a:latin typeface="Open Sans" panose="020B0606030504020204" pitchFamily="34" charset="0"/>
              </a:rPr>
              <a:t>luar</a:t>
            </a:r>
            <a:r>
              <a:rPr lang="en-ID" b="0" i="0" dirty="0">
                <a:solidFill>
                  <a:srgbClr val="41414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14141"/>
                </a:solidFill>
                <a:effectLst/>
                <a:latin typeface="Open Sans" panose="020B0606030504020204" pitchFamily="34" charset="0"/>
              </a:rPr>
              <a:t>lokasi</a:t>
            </a:r>
            <a:r>
              <a:rPr lang="en-ID" b="0" i="0" dirty="0">
                <a:solidFill>
                  <a:srgbClr val="41414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14141"/>
                </a:solidFill>
                <a:effectLst/>
                <a:latin typeface="Open Sans" panose="020B0606030504020204" pitchFamily="34" charset="0"/>
              </a:rPr>
              <a:t>saya</a:t>
            </a:r>
            <a:r>
              <a:rPr lang="en-ID" b="0" i="0" dirty="0">
                <a:solidFill>
                  <a:srgbClr val="414141"/>
                </a:solidFill>
                <a:effectLst/>
                <a:latin typeface="Open Sans" panose="020B0606030504020204" pitchFamily="34" charset="0"/>
              </a:rPr>
              <a:t>”. Jika </a:t>
            </a:r>
            <a:r>
              <a:rPr lang="en-ID" b="0" i="0" dirty="0" err="1">
                <a:solidFill>
                  <a:srgbClr val="414141"/>
                </a:solidFill>
                <a:effectLst/>
                <a:latin typeface="Open Sans" panose="020B0606030504020204" pitchFamily="34" charset="0"/>
              </a:rPr>
              <a:t>hanya</a:t>
            </a:r>
            <a:r>
              <a:rPr lang="en-ID" b="0" i="0" dirty="0">
                <a:solidFill>
                  <a:srgbClr val="41414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14141"/>
                </a:solidFill>
                <a:effectLst/>
                <a:latin typeface="Open Sans" panose="020B0606030504020204" pitchFamily="34" charset="0"/>
              </a:rPr>
              <a:t>melayani</a:t>
            </a:r>
            <a:r>
              <a:rPr lang="en-ID" b="0" i="0" dirty="0">
                <a:solidFill>
                  <a:srgbClr val="414141"/>
                </a:solidFill>
                <a:effectLst/>
                <a:latin typeface="Open Sans" panose="020B0606030504020204" pitchFamily="34" charset="0"/>
              </a:rPr>
              <a:t> pada </a:t>
            </a:r>
            <a:r>
              <a:rPr lang="en-ID" b="0" i="0" dirty="0" err="1">
                <a:solidFill>
                  <a:srgbClr val="414141"/>
                </a:solidFill>
                <a:effectLst/>
                <a:latin typeface="Open Sans" panose="020B0606030504020204" pitchFamily="34" charset="0"/>
              </a:rPr>
              <a:t>lokasi</a:t>
            </a:r>
            <a:r>
              <a:rPr lang="en-ID" b="0" i="0" dirty="0">
                <a:solidFill>
                  <a:srgbClr val="41414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14141"/>
                </a:solidFill>
                <a:effectLst/>
                <a:latin typeface="Open Sans" panose="020B0606030504020204" pitchFamily="34" charset="0"/>
              </a:rPr>
              <a:t>tersebut</a:t>
            </a:r>
            <a:r>
              <a:rPr lang="en-ID" b="0" i="0" dirty="0">
                <a:solidFill>
                  <a:srgbClr val="414141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ID" b="0" i="0" dirty="0" err="1">
                <a:solidFill>
                  <a:srgbClr val="414141"/>
                </a:solidFill>
                <a:effectLst/>
                <a:latin typeface="Open Sans" panose="020B0606030504020204" pitchFamily="34" charset="0"/>
              </a:rPr>
              <a:t>maka</a:t>
            </a:r>
            <a:r>
              <a:rPr lang="en-ID" b="0" i="0" dirty="0">
                <a:solidFill>
                  <a:srgbClr val="41414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14141"/>
                </a:solidFill>
                <a:effectLst/>
                <a:latin typeface="Open Sans" panose="020B0606030504020204" pitchFamily="34" charset="0"/>
              </a:rPr>
              <a:t>pilih</a:t>
            </a:r>
            <a:r>
              <a:rPr lang="en-ID" b="0" i="0" dirty="0">
                <a:solidFill>
                  <a:srgbClr val="414141"/>
                </a:solidFill>
                <a:effectLst/>
                <a:latin typeface="Open Sans" panose="020B0606030504020204" pitchFamily="34" charset="0"/>
              </a:rPr>
              <a:t> “</a:t>
            </a:r>
            <a:r>
              <a:rPr lang="en-ID" b="0" i="0" dirty="0" err="1">
                <a:solidFill>
                  <a:srgbClr val="414141"/>
                </a:solidFill>
                <a:effectLst/>
                <a:latin typeface="Open Sans" panose="020B0606030504020204" pitchFamily="34" charset="0"/>
              </a:rPr>
              <a:t>tidak</a:t>
            </a:r>
            <a:r>
              <a:rPr lang="en-ID" b="0" i="0" dirty="0">
                <a:solidFill>
                  <a:srgbClr val="414141"/>
                </a:solidFill>
                <a:effectLst/>
                <a:latin typeface="Open Sans" panose="020B0606030504020204" pitchFamily="34" charset="0"/>
              </a:rPr>
              <a:t>”. </a:t>
            </a:r>
            <a:endParaRPr lang="en-ID" dirty="0"/>
          </a:p>
        </p:txBody>
      </p:sp>
      <p:pic>
        <p:nvPicPr>
          <p:cNvPr id="6146" name="Picture 2" descr="layanan diluar lokasi">
            <a:extLst>
              <a:ext uri="{FF2B5EF4-FFF2-40B4-BE49-F238E27FC236}">
                <a16:creationId xmlns:a16="http://schemas.microsoft.com/office/drawing/2014/main" id="{514BC5B6-91FC-EC33-C099-B4791E1279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595244"/>
            <a:ext cx="9753600" cy="469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25790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19F729-9C54-C140-F7D4-444724D0CB6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45AE10-B078-6E26-1DF9-A233EA842FB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9A01C0A-2BB6-49E7-91A3-DCB9F9F59583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2B7378-32EB-9583-0A0D-D6CFC926E98E}"/>
              </a:ext>
            </a:extLst>
          </p:cNvPr>
          <p:cNvSpPr txBox="1"/>
          <p:nvPr/>
        </p:nvSpPr>
        <p:spPr>
          <a:xfrm>
            <a:off x="294377" y="197599"/>
            <a:ext cx="41448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dirty="0">
                <a:solidFill>
                  <a:srgbClr val="414141"/>
                </a:solidFill>
                <a:latin typeface="Open Sans" panose="020B0606030504020204" pitchFamily="34" charset="0"/>
              </a:rPr>
              <a:t>8. </a:t>
            </a:r>
            <a:r>
              <a:rPr lang="fi-FI" b="0" i="0" dirty="0">
                <a:solidFill>
                  <a:srgbClr val="414141"/>
                </a:solidFill>
                <a:effectLst/>
                <a:latin typeface="Open Sans" panose="020B0606030504020204" pitchFamily="34" charset="0"/>
              </a:rPr>
              <a:t>Silahkan isi kategori bisnis Anda.   </a:t>
            </a:r>
            <a:endParaRPr lang="en-ID" dirty="0"/>
          </a:p>
        </p:txBody>
      </p:sp>
      <p:pic>
        <p:nvPicPr>
          <p:cNvPr id="7170" name="Picture 2" descr="kategori bisnis">
            <a:extLst>
              <a:ext uri="{FF2B5EF4-FFF2-40B4-BE49-F238E27FC236}">
                <a16:creationId xmlns:a16="http://schemas.microsoft.com/office/drawing/2014/main" id="{713F06F6-0A38-BA11-183F-17774EB35E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245" y="1057275"/>
            <a:ext cx="9753600" cy="474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66377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19F729-9C54-C140-F7D4-444724D0CB6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45AE10-B078-6E26-1DF9-A233EA842FB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9A01C0A-2BB6-49E7-91A3-DCB9F9F59583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72DF49-FC2D-27B1-17ED-71E72D14A8A7}"/>
              </a:ext>
            </a:extLst>
          </p:cNvPr>
          <p:cNvSpPr txBox="1"/>
          <p:nvPr/>
        </p:nvSpPr>
        <p:spPr>
          <a:xfrm>
            <a:off x="5486400" y="253632"/>
            <a:ext cx="610583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b="0" i="0" dirty="0">
                <a:solidFill>
                  <a:srgbClr val="414141"/>
                </a:solidFill>
                <a:effectLst/>
                <a:latin typeface="Open Sans" panose="020B0606030504020204" pitchFamily="34" charset="0"/>
              </a:rPr>
              <a:t>9. </a:t>
            </a:r>
            <a:r>
              <a:rPr lang="en-ID" b="0" i="0" dirty="0" err="1">
                <a:solidFill>
                  <a:srgbClr val="414141"/>
                </a:solidFill>
                <a:effectLst/>
                <a:latin typeface="Open Sans" panose="020B0606030504020204" pitchFamily="34" charset="0"/>
              </a:rPr>
              <a:t>Selanjutnya</a:t>
            </a:r>
            <a:r>
              <a:rPr lang="en-ID" b="0" i="0" dirty="0">
                <a:solidFill>
                  <a:srgbClr val="41414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14141"/>
                </a:solidFill>
                <a:effectLst/>
                <a:latin typeface="Open Sans" panose="020B0606030504020204" pitchFamily="34" charset="0"/>
              </a:rPr>
              <a:t>silahkan</a:t>
            </a:r>
            <a:r>
              <a:rPr lang="en-ID" b="0" i="0" dirty="0">
                <a:solidFill>
                  <a:srgbClr val="41414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14141"/>
                </a:solidFill>
                <a:effectLst/>
                <a:latin typeface="Open Sans" panose="020B0606030504020204" pitchFamily="34" charset="0"/>
              </a:rPr>
              <a:t>isi</a:t>
            </a:r>
            <a:r>
              <a:rPr lang="en-ID" b="0" i="0" dirty="0">
                <a:solidFill>
                  <a:srgbClr val="41414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14141"/>
                </a:solidFill>
                <a:effectLst/>
                <a:latin typeface="Open Sans" panose="020B0606030504020204" pitchFamily="34" charset="0"/>
              </a:rPr>
              <a:t>kontak</a:t>
            </a:r>
            <a:r>
              <a:rPr lang="en-ID" b="0" i="0" dirty="0">
                <a:solidFill>
                  <a:srgbClr val="41414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14141"/>
                </a:solidFill>
                <a:effectLst/>
                <a:latin typeface="Open Sans" panose="020B0606030504020204" pitchFamily="34" charset="0"/>
              </a:rPr>
              <a:t>bisnis</a:t>
            </a:r>
            <a:r>
              <a:rPr lang="en-ID" b="0" i="0" dirty="0">
                <a:solidFill>
                  <a:srgbClr val="414141"/>
                </a:solidFill>
                <a:effectLst/>
                <a:latin typeface="Open Sans" panose="020B0606030504020204" pitchFamily="34" charset="0"/>
              </a:rPr>
              <a:t> Anda, </a:t>
            </a:r>
            <a:r>
              <a:rPr lang="en-ID" b="0" i="0" dirty="0" err="1">
                <a:solidFill>
                  <a:srgbClr val="414141"/>
                </a:solidFill>
                <a:effectLst/>
                <a:latin typeface="Open Sans" panose="020B0606030504020204" pitchFamily="34" charset="0"/>
              </a:rPr>
              <a:t>usahakan</a:t>
            </a:r>
            <a:r>
              <a:rPr lang="en-ID" b="0" i="0" dirty="0">
                <a:solidFill>
                  <a:srgbClr val="41414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14141"/>
                </a:solidFill>
                <a:effectLst/>
                <a:latin typeface="Open Sans" panose="020B0606030504020204" pitchFamily="34" charset="0"/>
              </a:rPr>
              <a:t>isi</a:t>
            </a:r>
            <a:r>
              <a:rPr lang="en-ID" b="0" i="0" dirty="0">
                <a:solidFill>
                  <a:srgbClr val="41414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14141"/>
                </a:solidFill>
                <a:effectLst/>
                <a:latin typeface="Open Sans" panose="020B0606030504020204" pitchFamily="34" charset="0"/>
              </a:rPr>
              <a:t>semua</a:t>
            </a:r>
            <a:r>
              <a:rPr lang="en-ID" b="0" i="0" dirty="0">
                <a:solidFill>
                  <a:srgbClr val="41414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14141"/>
                </a:solidFill>
                <a:effectLst/>
                <a:latin typeface="Open Sans" panose="020B0606030504020204" pitchFamily="34" charset="0"/>
              </a:rPr>
              <a:t>kontak</a:t>
            </a:r>
            <a:r>
              <a:rPr lang="en-ID" b="0" i="0" dirty="0">
                <a:solidFill>
                  <a:srgbClr val="414141"/>
                </a:solidFill>
                <a:effectLst/>
                <a:latin typeface="Open Sans" panose="020B0606030504020204" pitchFamily="34" charset="0"/>
              </a:rPr>
              <a:t> yang </a:t>
            </a:r>
            <a:r>
              <a:rPr lang="en-ID" b="0" i="0" dirty="0" err="1">
                <a:solidFill>
                  <a:srgbClr val="414141"/>
                </a:solidFill>
                <a:effectLst/>
                <a:latin typeface="Open Sans" panose="020B0606030504020204" pitchFamily="34" charset="0"/>
              </a:rPr>
              <a:t>tersedia</a:t>
            </a:r>
            <a:r>
              <a:rPr lang="en-ID" b="0" i="0" dirty="0">
                <a:solidFill>
                  <a:srgbClr val="414141"/>
                </a:solidFill>
                <a:effectLst/>
                <a:latin typeface="Open Sans" panose="020B0606030504020204" pitchFamily="34" charset="0"/>
              </a:rPr>
              <a:t> agar </a:t>
            </a:r>
            <a:r>
              <a:rPr lang="en-ID" b="0" i="0" dirty="0" err="1">
                <a:solidFill>
                  <a:srgbClr val="414141"/>
                </a:solidFill>
                <a:effectLst/>
                <a:latin typeface="Open Sans" panose="020B0606030504020204" pitchFamily="34" charset="0"/>
              </a:rPr>
              <a:t>lebih</a:t>
            </a:r>
            <a:r>
              <a:rPr lang="en-ID" b="0" i="0" dirty="0">
                <a:solidFill>
                  <a:srgbClr val="41414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14141"/>
                </a:solidFill>
                <a:effectLst/>
                <a:latin typeface="Open Sans" panose="020B0606030504020204" pitchFamily="34" charset="0"/>
              </a:rPr>
              <a:t>mudah</a:t>
            </a:r>
            <a:r>
              <a:rPr lang="en-ID" b="0" i="0" dirty="0">
                <a:solidFill>
                  <a:srgbClr val="41414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14141"/>
                </a:solidFill>
                <a:effectLst/>
                <a:latin typeface="Open Sans" panose="020B0606030504020204" pitchFamily="34" charset="0"/>
              </a:rPr>
              <a:t>ditemukan</a:t>
            </a:r>
            <a:r>
              <a:rPr lang="en-ID" b="0" i="0" dirty="0">
                <a:solidFill>
                  <a:srgbClr val="414141"/>
                </a:solidFill>
                <a:effectLst/>
                <a:latin typeface="Open Sans" panose="020B0606030504020204" pitchFamily="34" charset="0"/>
              </a:rPr>
              <a:t> di </a:t>
            </a:r>
            <a:r>
              <a:rPr lang="en-ID" b="0" i="0" dirty="0" err="1">
                <a:solidFill>
                  <a:srgbClr val="414141"/>
                </a:solidFill>
                <a:effectLst/>
                <a:latin typeface="Open Sans" panose="020B0606030504020204" pitchFamily="34" charset="0"/>
              </a:rPr>
              <a:t>pelanggan</a:t>
            </a:r>
            <a:r>
              <a:rPr lang="en-ID" b="0" i="0" dirty="0">
                <a:solidFill>
                  <a:srgbClr val="414141"/>
                </a:solidFill>
                <a:effectLst/>
                <a:latin typeface="Open Sans" panose="020B0606030504020204" pitchFamily="34" charset="0"/>
              </a:rPr>
              <a:t>.  </a:t>
            </a:r>
            <a:endParaRPr lang="en-ID" dirty="0"/>
          </a:p>
        </p:txBody>
      </p:sp>
      <p:pic>
        <p:nvPicPr>
          <p:cNvPr id="8194" name="Picture 2" descr="kontak bisnis">
            <a:extLst>
              <a:ext uri="{FF2B5EF4-FFF2-40B4-BE49-F238E27FC236}">
                <a16:creationId xmlns:a16="http://schemas.microsoft.com/office/drawing/2014/main" id="{1AE73341-4EC8-E852-36B8-8BA509EACB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987" y="1638260"/>
            <a:ext cx="9753600" cy="473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86699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19F729-9C54-C140-F7D4-444724D0CB6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45AE10-B078-6E26-1DF9-A233EA842FB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9A01C0A-2BB6-49E7-91A3-DCB9F9F59583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72DF49-FC2D-27B1-17ED-71E72D14A8A7}"/>
              </a:ext>
            </a:extLst>
          </p:cNvPr>
          <p:cNvSpPr txBox="1"/>
          <p:nvPr/>
        </p:nvSpPr>
        <p:spPr>
          <a:xfrm>
            <a:off x="353961" y="268381"/>
            <a:ext cx="405580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b="0" i="0" dirty="0">
                <a:solidFill>
                  <a:srgbClr val="414141"/>
                </a:solidFill>
                <a:effectLst/>
                <a:latin typeface="Open Sans" panose="020B0606030504020204" pitchFamily="34" charset="0"/>
              </a:rPr>
              <a:t>10.  </a:t>
            </a:r>
            <a:r>
              <a:rPr lang="en-ID" b="0" i="0" dirty="0" err="1">
                <a:solidFill>
                  <a:srgbClr val="414141"/>
                </a:solidFill>
                <a:effectLst/>
                <a:latin typeface="Open Sans" panose="020B0606030504020204" pitchFamily="34" charset="0"/>
              </a:rPr>
              <a:t>Sampai</a:t>
            </a:r>
            <a:r>
              <a:rPr lang="en-ID" b="0" i="0" dirty="0">
                <a:solidFill>
                  <a:srgbClr val="41414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14141"/>
                </a:solidFill>
                <a:effectLst/>
                <a:latin typeface="Open Sans" panose="020B0606030504020204" pitchFamily="34" charset="0"/>
              </a:rPr>
              <a:t>tahap</a:t>
            </a:r>
            <a:r>
              <a:rPr lang="en-ID" b="0" i="0" dirty="0">
                <a:solidFill>
                  <a:srgbClr val="41414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14141"/>
                </a:solidFill>
                <a:effectLst/>
                <a:latin typeface="Open Sans" panose="020B0606030504020204" pitchFamily="34" charset="0"/>
              </a:rPr>
              <a:t>ini</a:t>
            </a:r>
            <a:r>
              <a:rPr lang="en-ID" b="0" i="0" dirty="0">
                <a:solidFill>
                  <a:srgbClr val="414141"/>
                </a:solidFill>
                <a:effectLst/>
                <a:latin typeface="Open Sans" panose="020B0606030504020204" pitchFamily="34" charset="0"/>
              </a:rPr>
              <a:t> Anda </a:t>
            </a:r>
            <a:r>
              <a:rPr lang="en-ID" b="0" i="0" dirty="0" err="1">
                <a:solidFill>
                  <a:srgbClr val="414141"/>
                </a:solidFill>
                <a:effectLst/>
                <a:latin typeface="Open Sans" panose="020B0606030504020204" pitchFamily="34" charset="0"/>
              </a:rPr>
              <a:t>telah</a:t>
            </a:r>
            <a:r>
              <a:rPr lang="en-ID" b="0" i="0" dirty="0">
                <a:solidFill>
                  <a:srgbClr val="41414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14141"/>
                </a:solidFill>
                <a:effectLst/>
                <a:latin typeface="Open Sans" panose="020B0606030504020204" pitchFamily="34" charset="0"/>
              </a:rPr>
              <a:t>hampir</a:t>
            </a:r>
            <a:r>
              <a:rPr lang="en-ID" b="0" i="0" dirty="0">
                <a:solidFill>
                  <a:srgbClr val="41414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14141"/>
                </a:solidFill>
                <a:effectLst/>
                <a:latin typeface="Open Sans" panose="020B0606030504020204" pitchFamily="34" charset="0"/>
              </a:rPr>
              <a:t>selesai</a:t>
            </a:r>
            <a:r>
              <a:rPr lang="en-ID" b="0" i="0" dirty="0">
                <a:solidFill>
                  <a:srgbClr val="41414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14141"/>
                </a:solidFill>
                <a:effectLst/>
                <a:latin typeface="Open Sans" panose="020B0606030504020204" pitchFamily="34" charset="0"/>
              </a:rPr>
              <a:t>untuk</a:t>
            </a:r>
            <a:r>
              <a:rPr lang="en-ID" b="0" i="0" dirty="0">
                <a:solidFill>
                  <a:srgbClr val="41414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14141"/>
                </a:solidFill>
                <a:effectLst/>
                <a:latin typeface="Open Sans" panose="020B0606030504020204" pitchFamily="34" charset="0"/>
              </a:rPr>
              <a:t>mendaftarkan</a:t>
            </a:r>
            <a:r>
              <a:rPr lang="en-ID" b="0" i="0" dirty="0">
                <a:solidFill>
                  <a:srgbClr val="41414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14141"/>
                </a:solidFill>
                <a:effectLst/>
                <a:latin typeface="Open Sans" panose="020B0606030504020204" pitchFamily="34" charset="0"/>
              </a:rPr>
              <a:t>bisnis</a:t>
            </a:r>
            <a:r>
              <a:rPr lang="en-ID" b="0" i="0" dirty="0">
                <a:solidFill>
                  <a:srgbClr val="414141"/>
                </a:solidFill>
                <a:effectLst/>
                <a:latin typeface="Open Sans" panose="020B0606030504020204" pitchFamily="34" charset="0"/>
              </a:rPr>
              <a:t> Anda pada Google </a:t>
            </a:r>
            <a:r>
              <a:rPr lang="en-ID" b="0" i="0" dirty="0" err="1">
                <a:solidFill>
                  <a:srgbClr val="414141"/>
                </a:solidFill>
                <a:effectLst/>
                <a:latin typeface="Open Sans" panose="020B0606030504020204" pitchFamily="34" charset="0"/>
              </a:rPr>
              <a:t>Bisnisku</a:t>
            </a:r>
            <a:r>
              <a:rPr lang="en-ID" b="0" i="0" dirty="0">
                <a:solidFill>
                  <a:srgbClr val="414141"/>
                </a:solidFill>
                <a:effectLst/>
                <a:latin typeface="Open Sans" panose="020B0606030504020204" pitchFamily="34" charset="0"/>
              </a:rPr>
              <a:t>.  </a:t>
            </a:r>
            <a:endParaRPr lang="en-ID" dirty="0"/>
          </a:p>
        </p:txBody>
      </p:sp>
      <p:pic>
        <p:nvPicPr>
          <p:cNvPr id="9218" name="Picture 2" descr="pin lokasi bisnis-cara-mendaftar-google-bisnisku">
            <a:extLst>
              <a:ext uri="{FF2B5EF4-FFF2-40B4-BE49-F238E27FC236}">
                <a16:creationId xmlns:a16="http://schemas.microsoft.com/office/drawing/2014/main" id="{F3DEB19E-D9FF-3E71-D1AC-5C73BECB90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239" y="1557144"/>
            <a:ext cx="9753600" cy="473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16214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19F729-9C54-C140-F7D4-444724D0CB6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 rot="16200000">
            <a:off x="8850366" y="2957587"/>
            <a:ext cx="6291068" cy="375895"/>
          </a:xfrm>
        </p:spPr>
        <p:txBody>
          <a:bodyPr/>
          <a:lstStyle/>
          <a:p>
            <a:pPr algn="just"/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45AE10-B078-6E26-1DF9-A233EA842FB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 rot="16200000">
            <a:off x="11712436" y="6386586"/>
            <a:ext cx="566928" cy="375895"/>
          </a:xfrm>
        </p:spPr>
        <p:txBody>
          <a:bodyPr/>
          <a:lstStyle/>
          <a:p>
            <a:pPr algn="just"/>
            <a:fld id="{09A01C0A-2BB6-49E7-91A3-DCB9F9F59583}" type="slidenum">
              <a:rPr lang="en-US" smtClean="0"/>
              <a:pPr algn="just"/>
              <a:t>14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372DF49-FC2D-27B1-17ED-71E72D14A8A7}"/>
              </a:ext>
            </a:extLst>
          </p:cNvPr>
          <p:cNvSpPr txBox="1"/>
          <p:nvPr/>
        </p:nvSpPr>
        <p:spPr>
          <a:xfrm>
            <a:off x="5129686" y="243765"/>
            <a:ext cx="54881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/>
            <a:r>
              <a:rPr lang="en-ID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Proses </a:t>
            </a:r>
            <a:r>
              <a:rPr lang="en-ID" b="1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akhir</a:t>
            </a:r>
            <a:r>
              <a:rPr lang="en-ID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1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cara</a:t>
            </a:r>
            <a:r>
              <a:rPr lang="en-ID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1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pendaftaran</a:t>
            </a:r>
            <a:r>
              <a:rPr lang="en-ID" b="1" i="0" dirty="0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 google </a:t>
            </a:r>
            <a:r>
              <a:rPr lang="en-ID" b="1" i="0" dirty="0" err="1">
                <a:solidFill>
                  <a:srgbClr val="444444"/>
                </a:solidFill>
                <a:effectLst/>
                <a:latin typeface="Open Sans" panose="020B0606030504020204" pitchFamily="34" charset="0"/>
              </a:rPr>
              <a:t>bisnisku</a:t>
            </a:r>
            <a:endParaRPr lang="en-ID" b="1" i="0" dirty="0">
              <a:solidFill>
                <a:srgbClr val="444444"/>
              </a:solidFill>
              <a:effectLst/>
              <a:latin typeface="Open Sans" panose="020B0606030504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5C305E2-2F96-EC16-590F-2404D2D502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2079"/>
          <a:stretch/>
        </p:blipFill>
        <p:spPr>
          <a:xfrm>
            <a:off x="828072" y="778573"/>
            <a:ext cx="8420577" cy="416213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D7BD14A-7C42-AC01-EB65-D381675F066A}"/>
              </a:ext>
            </a:extLst>
          </p:cNvPr>
          <p:cNvSpPr txBox="1"/>
          <p:nvPr/>
        </p:nvSpPr>
        <p:spPr>
          <a:xfrm>
            <a:off x="856979" y="4958704"/>
            <a:ext cx="993884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fontAlgn="base"/>
            <a:r>
              <a:rPr lang="en-ID" b="0" i="0" dirty="0">
                <a:solidFill>
                  <a:srgbClr val="414141"/>
                </a:solidFill>
                <a:effectLst/>
                <a:latin typeface="Open Sans" panose="020B0606030504020204" pitchFamily="34" charset="0"/>
              </a:rPr>
              <a:t>Anda </a:t>
            </a:r>
            <a:r>
              <a:rPr lang="en-ID" b="0" i="0" dirty="0" err="1">
                <a:solidFill>
                  <a:srgbClr val="414141"/>
                </a:solidFill>
                <a:effectLst/>
                <a:latin typeface="Open Sans" panose="020B0606030504020204" pitchFamily="34" charset="0"/>
              </a:rPr>
              <a:t>tinggal</a:t>
            </a:r>
            <a:r>
              <a:rPr lang="en-ID" b="0" i="0" dirty="0">
                <a:solidFill>
                  <a:srgbClr val="41414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14141"/>
                </a:solidFill>
                <a:effectLst/>
                <a:latin typeface="Open Sans" panose="020B0606030504020204" pitchFamily="34" charset="0"/>
              </a:rPr>
              <a:t>menunggu</a:t>
            </a:r>
            <a:r>
              <a:rPr lang="en-ID" b="0" i="0" dirty="0">
                <a:solidFill>
                  <a:srgbClr val="414141"/>
                </a:solidFill>
                <a:effectLst/>
                <a:latin typeface="Open Sans" panose="020B0606030504020204" pitchFamily="34" charset="0"/>
              </a:rPr>
              <a:t> Google </a:t>
            </a:r>
            <a:r>
              <a:rPr lang="en-ID" b="0" i="0" dirty="0" err="1">
                <a:solidFill>
                  <a:srgbClr val="414141"/>
                </a:solidFill>
                <a:effectLst/>
                <a:latin typeface="Open Sans" panose="020B0606030504020204" pitchFamily="34" charset="0"/>
              </a:rPr>
              <a:t>mengirimkan</a:t>
            </a:r>
            <a:r>
              <a:rPr lang="en-ID" b="0" i="0" dirty="0">
                <a:solidFill>
                  <a:srgbClr val="41414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14141"/>
                </a:solidFill>
                <a:effectLst/>
                <a:latin typeface="Open Sans" panose="020B0606030504020204" pitchFamily="34" charset="0"/>
              </a:rPr>
              <a:t>surat</a:t>
            </a:r>
            <a:r>
              <a:rPr lang="en-ID" b="0" i="0" dirty="0">
                <a:solidFill>
                  <a:srgbClr val="414141"/>
                </a:solidFill>
                <a:effectLst/>
                <a:latin typeface="Open Sans" panose="020B0606030504020204" pitchFamily="34" charset="0"/>
              </a:rPr>
              <a:t> yang </a:t>
            </a:r>
            <a:r>
              <a:rPr lang="en-ID" b="0" i="0" dirty="0" err="1">
                <a:solidFill>
                  <a:srgbClr val="414141"/>
                </a:solidFill>
                <a:effectLst/>
                <a:latin typeface="Open Sans" panose="020B0606030504020204" pitchFamily="34" charset="0"/>
              </a:rPr>
              <a:t>berisi</a:t>
            </a:r>
            <a:r>
              <a:rPr lang="en-ID" b="0" i="0" dirty="0">
                <a:solidFill>
                  <a:srgbClr val="414141"/>
                </a:solidFill>
                <a:effectLst/>
                <a:latin typeface="Open Sans" panose="020B0606030504020204" pitchFamily="34" charset="0"/>
              </a:rPr>
              <a:t> PIN </a:t>
            </a:r>
            <a:r>
              <a:rPr lang="en-ID" b="0" i="0" dirty="0" err="1">
                <a:solidFill>
                  <a:srgbClr val="414141"/>
                </a:solidFill>
                <a:effectLst/>
                <a:latin typeface="Open Sans" panose="020B0606030504020204" pitchFamily="34" charset="0"/>
              </a:rPr>
              <a:t>untuk</a:t>
            </a:r>
            <a:r>
              <a:rPr lang="en-ID" b="0" i="0" dirty="0">
                <a:solidFill>
                  <a:srgbClr val="41414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14141"/>
                </a:solidFill>
                <a:effectLst/>
                <a:latin typeface="Open Sans" panose="020B0606030504020204" pitchFamily="34" charset="0"/>
              </a:rPr>
              <a:t>verifikasi</a:t>
            </a:r>
            <a:r>
              <a:rPr lang="en-ID" b="0" i="0" dirty="0">
                <a:solidFill>
                  <a:srgbClr val="41414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14141"/>
                </a:solidFill>
                <a:effectLst/>
                <a:latin typeface="Open Sans" panose="020B0606030504020204" pitchFamily="34" charset="0"/>
              </a:rPr>
              <a:t>bisnis</a:t>
            </a:r>
            <a:r>
              <a:rPr lang="en-ID" b="0" i="0" dirty="0">
                <a:solidFill>
                  <a:srgbClr val="414141"/>
                </a:solidFill>
                <a:effectLst/>
                <a:latin typeface="Open Sans" panose="020B0606030504020204" pitchFamily="34" charset="0"/>
              </a:rPr>
              <a:t> Anda. </a:t>
            </a:r>
            <a:r>
              <a:rPr lang="en-ID" b="0" i="0" dirty="0" err="1">
                <a:solidFill>
                  <a:srgbClr val="414141"/>
                </a:solidFill>
                <a:effectLst/>
                <a:latin typeface="Open Sans" panose="020B0606030504020204" pitchFamily="34" charset="0"/>
              </a:rPr>
              <a:t>Biasanya</a:t>
            </a:r>
            <a:r>
              <a:rPr lang="en-ID" b="0" i="0" dirty="0">
                <a:solidFill>
                  <a:srgbClr val="41414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14141"/>
                </a:solidFill>
                <a:effectLst/>
                <a:latin typeface="Open Sans" panose="020B0606030504020204" pitchFamily="34" charset="0"/>
              </a:rPr>
              <a:t>surat</a:t>
            </a:r>
            <a:r>
              <a:rPr lang="en-ID" b="0" i="0" dirty="0">
                <a:solidFill>
                  <a:srgbClr val="41414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14141"/>
                </a:solidFill>
                <a:effectLst/>
                <a:latin typeface="Open Sans" panose="020B0606030504020204" pitchFamily="34" charset="0"/>
              </a:rPr>
              <a:t>akan</a:t>
            </a:r>
            <a:r>
              <a:rPr lang="en-ID" b="0" i="0" dirty="0">
                <a:solidFill>
                  <a:srgbClr val="41414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14141"/>
                </a:solidFill>
                <a:effectLst/>
                <a:latin typeface="Open Sans" panose="020B0606030504020204" pitchFamily="34" charset="0"/>
              </a:rPr>
              <a:t>sampai</a:t>
            </a:r>
            <a:r>
              <a:rPr lang="en-ID" b="0" i="0" dirty="0">
                <a:solidFill>
                  <a:srgbClr val="41414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14141"/>
                </a:solidFill>
                <a:effectLst/>
                <a:latin typeface="Open Sans" panose="020B0606030504020204" pitchFamily="34" charset="0"/>
              </a:rPr>
              <a:t>setelah</a:t>
            </a:r>
            <a:r>
              <a:rPr lang="en-ID" b="0" i="0" dirty="0">
                <a:solidFill>
                  <a:srgbClr val="414141"/>
                </a:solidFill>
                <a:effectLst/>
                <a:latin typeface="Open Sans" panose="020B0606030504020204" pitchFamily="34" charset="0"/>
              </a:rPr>
              <a:t> 4 </a:t>
            </a:r>
            <a:r>
              <a:rPr lang="en-ID" b="0" i="0" dirty="0" err="1">
                <a:solidFill>
                  <a:srgbClr val="414141"/>
                </a:solidFill>
                <a:effectLst/>
                <a:latin typeface="Open Sans" panose="020B0606030504020204" pitchFamily="34" charset="0"/>
              </a:rPr>
              <a:t>hari</a:t>
            </a:r>
            <a:r>
              <a:rPr lang="en-ID" b="0" i="0" dirty="0">
                <a:solidFill>
                  <a:srgbClr val="41414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14141"/>
                </a:solidFill>
                <a:effectLst/>
                <a:latin typeface="Open Sans" panose="020B0606030504020204" pitchFamily="34" charset="0"/>
              </a:rPr>
              <a:t>kerja</a:t>
            </a:r>
            <a:r>
              <a:rPr lang="en-ID" b="0" i="0" dirty="0">
                <a:solidFill>
                  <a:srgbClr val="414141"/>
                </a:solidFill>
                <a:effectLst/>
                <a:latin typeface="Open Sans" panose="020B0606030504020204" pitchFamily="34" charset="0"/>
              </a:rPr>
              <a:t>. </a:t>
            </a:r>
            <a:r>
              <a:rPr lang="en-ID" b="0" i="0" dirty="0" err="1">
                <a:solidFill>
                  <a:srgbClr val="414141"/>
                </a:solidFill>
                <a:effectLst/>
                <a:latin typeface="Open Sans" panose="020B0606030504020204" pitchFamily="34" charset="0"/>
              </a:rPr>
              <a:t>Tetapi</a:t>
            </a:r>
            <a:r>
              <a:rPr lang="en-ID" b="0" i="0" dirty="0">
                <a:solidFill>
                  <a:srgbClr val="41414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14141"/>
                </a:solidFill>
                <a:effectLst/>
                <a:latin typeface="Open Sans" panose="020B0606030504020204" pitchFamily="34" charset="0"/>
              </a:rPr>
              <a:t>dalam</a:t>
            </a:r>
            <a:r>
              <a:rPr lang="en-ID" b="0" i="0" dirty="0">
                <a:solidFill>
                  <a:srgbClr val="41414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14141"/>
                </a:solidFill>
                <a:effectLst/>
                <a:latin typeface="Open Sans" panose="020B0606030504020204" pitchFamily="34" charset="0"/>
              </a:rPr>
              <a:t>beberapa</a:t>
            </a:r>
            <a:r>
              <a:rPr lang="en-ID" b="0" i="0" dirty="0">
                <a:solidFill>
                  <a:srgbClr val="41414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14141"/>
                </a:solidFill>
                <a:effectLst/>
                <a:latin typeface="Open Sans" panose="020B0606030504020204" pitchFamily="34" charset="0"/>
              </a:rPr>
              <a:t>kasus</a:t>
            </a:r>
            <a:r>
              <a:rPr lang="en-ID" b="0" i="0" dirty="0">
                <a:solidFill>
                  <a:srgbClr val="41414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14141"/>
                </a:solidFill>
                <a:effectLst/>
                <a:latin typeface="Open Sans" panose="020B0606030504020204" pitchFamily="34" charset="0"/>
              </a:rPr>
              <a:t>ada</a:t>
            </a:r>
            <a:r>
              <a:rPr lang="en-ID" b="0" i="0" dirty="0">
                <a:solidFill>
                  <a:srgbClr val="414141"/>
                </a:solidFill>
                <a:effectLst/>
                <a:latin typeface="Open Sans" panose="020B0606030504020204" pitchFamily="34" charset="0"/>
              </a:rPr>
              <a:t> yang </a:t>
            </a:r>
            <a:r>
              <a:rPr lang="en-ID" b="0" i="0" dirty="0" err="1">
                <a:solidFill>
                  <a:srgbClr val="414141"/>
                </a:solidFill>
                <a:effectLst/>
                <a:latin typeface="Open Sans" panose="020B0606030504020204" pitchFamily="34" charset="0"/>
              </a:rPr>
              <a:t>sampai</a:t>
            </a:r>
            <a:r>
              <a:rPr lang="en-ID" b="0" i="0" dirty="0">
                <a:solidFill>
                  <a:srgbClr val="414141"/>
                </a:solidFill>
                <a:effectLst/>
                <a:latin typeface="Open Sans" panose="020B0606030504020204" pitchFamily="34" charset="0"/>
              </a:rPr>
              <a:t> 20 </a:t>
            </a:r>
            <a:r>
              <a:rPr lang="en-ID" b="0" i="0" dirty="0" err="1">
                <a:solidFill>
                  <a:srgbClr val="414141"/>
                </a:solidFill>
                <a:effectLst/>
                <a:latin typeface="Open Sans" panose="020B0606030504020204" pitchFamily="34" charset="0"/>
              </a:rPr>
              <a:t>hari</a:t>
            </a:r>
            <a:r>
              <a:rPr lang="en-ID" b="0" i="0" dirty="0">
                <a:solidFill>
                  <a:srgbClr val="41414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14141"/>
                </a:solidFill>
                <a:effectLst/>
                <a:latin typeface="Open Sans" panose="020B0606030504020204" pitchFamily="34" charset="0"/>
              </a:rPr>
              <a:t>kerja</a:t>
            </a:r>
            <a:r>
              <a:rPr lang="en-ID" b="0" i="0" dirty="0">
                <a:solidFill>
                  <a:srgbClr val="41414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14141"/>
                </a:solidFill>
                <a:effectLst/>
                <a:latin typeface="Open Sans" panose="020B0606030504020204" pitchFamily="34" charset="0"/>
              </a:rPr>
              <a:t>baru</a:t>
            </a:r>
            <a:r>
              <a:rPr lang="en-ID" b="0" i="0" dirty="0">
                <a:solidFill>
                  <a:srgbClr val="41414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14141"/>
                </a:solidFill>
                <a:effectLst/>
                <a:latin typeface="Open Sans" panose="020B0606030504020204" pitchFamily="34" charset="0"/>
              </a:rPr>
              <a:t>sampai</a:t>
            </a:r>
            <a:r>
              <a:rPr lang="en-ID" b="0" i="0" dirty="0">
                <a:solidFill>
                  <a:srgbClr val="414141"/>
                </a:solidFill>
                <a:effectLst/>
                <a:latin typeface="Open Sans" panose="020B0606030504020204" pitchFamily="34" charset="0"/>
              </a:rPr>
              <a:t>. </a:t>
            </a:r>
          </a:p>
          <a:p>
            <a:pPr algn="just" fontAlgn="base"/>
            <a:r>
              <a:rPr lang="en-ID" b="0" i="0" dirty="0">
                <a:solidFill>
                  <a:srgbClr val="414141"/>
                </a:solidFill>
                <a:effectLst/>
                <a:latin typeface="Open Sans" panose="020B0606030504020204" pitchFamily="34" charset="0"/>
              </a:rPr>
              <a:t>Jika </a:t>
            </a:r>
            <a:r>
              <a:rPr lang="en-ID" b="0" i="0" dirty="0" err="1">
                <a:solidFill>
                  <a:srgbClr val="414141"/>
                </a:solidFill>
                <a:effectLst/>
                <a:latin typeface="Open Sans" panose="020B0606030504020204" pitchFamily="34" charset="0"/>
              </a:rPr>
              <a:t>paket</a:t>
            </a:r>
            <a:r>
              <a:rPr lang="en-ID" b="0" i="0" dirty="0">
                <a:solidFill>
                  <a:srgbClr val="41414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14141"/>
                </a:solidFill>
                <a:effectLst/>
                <a:latin typeface="Open Sans" panose="020B0606030504020204" pitchFamily="34" charset="0"/>
              </a:rPr>
              <a:t>sudah</a:t>
            </a:r>
            <a:r>
              <a:rPr lang="en-ID" b="0" i="0" dirty="0">
                <a:solidFill>
                  <a:srgbClr val="41414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14141"/>
                </a:solidFill>
                <a:effectLst/>
                <a:latin typeface="Open Sans" panose="020B0606030504020204" pitchFamily="34" charset="0"/>
              </a:rPr>
              <a:t>sampai</a:t>
            </a:r>
            <a:r>
              <a:rPr lang="en-ID" b="0" i="0" dirty="0">
                <a:solidFill>
                  <a:srgbClr val="414141"/>
                </a:solidFill>
                <a:effectLst/>
                <a:latin typeface="Open Sans" panose="020B0606030504020204" pitchFamily="34" charset="0"/>
              </a:rPr>
              <a:t>, Anda </a:t>
            </a:r>
            <a:r>
              <a:rPr lang="en-ID" b="0" i="0" dirty="0" err="1">
                <a:solidFill>
                  <a:srgbClr val="414141"/>
                </a:solidFill>
                <a:effectLst/>
                <a:latin typeface="Open Sans" panose="020B0606030504020204" pitchFamily="34" charset="0"/>
              </a:rPr>
              <a:t>tinggal</a:t>
            </a:r>
            <a:r>
              <a:rPr lang="en-ID" b="0" i="0" dirty="0">
                <a:solidFill>
                  <a:srgbClr val="41414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14141"/>
                </a:solidFill>
                <a:effectLst/>
                <a:latin typeface="Open Sans" panose="020B0606030504020204" pitchFamily="34" charset="0"/>
              </a:rPr>
              <a:t>masukkan</a:t>
            </a:r>
            <a:r>
              <a:rPr lang="en-ID" b="0" i="0" dirty="0">
                <a:solidFill>
                  <a:srgbClr val="41414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14141"/>
                </a:solidFill>
                <a:effectLst/>
                <a:latin typeface="Open Sans" panose="020B0606030504020204" pitchFamily="34" charset="0"/>
              </a:rPr>
              <a:t>kode</a:t>
            </a:r>
            <a:r>
              <a:rPr lang="en-ID" b="0" i="0" dirty="0">
                <a:solidFill>
                  <a:srgbClr val="414141"/>
                </a:solidFill>
                <a:effectLst/>
                <a:latin typeface="Open Sans" panose="020B0606030504020204" pitchFamily="34" charset="0"/>
              </a:rPr>
              <a:t> yang </a:t>
            </a:r>
            <a:r>
              <a:rPr lang="en-ID" b="0" i="0" dirty="0" err="1">
                <a:solidFill>
                  <a:srgbClr val="414141"/>
                </a:solidFill>
                <a:effectLst/>
                <a:latin typeface="Open Sans" panose="020B0606030504020204" pitchFamily="34" charset="0"/>
              </a:rPr>
              <a:t>tertera</a:t>
            </a:r>
            <a:r>
              <a:rPr lang="en-ID" b="0" i="0" dirty="0">
                <a:solidFill>
                  <a:srgbClr val="414141"/>
                </a:solidFill>
                <a:effectLst/>
                <a:latin typeface="Open Sans" panose="020B0606030504020204" pitchFamily="34" charset="0"/>
              </a:rPr>
              <a:t> pada </a:t>
            </a:r>
            <a:r>
              <a:rPr lang="en-ID" b="0" i="0" dirty="0" err="1">
                <a:solidFill>
                  <a:srgbClr val="414141"/>
                </a:solidFill>
                <a:effectLst/>
                <a:latin typeface="Open Sans" panose="020B0606030504020204" pitchFamily="34" charset="0"/>
              </a:rPr>
              <a:t>surat</a:t>
            </a:r>
            <a:r>
              <a:rPr lang="en-ID" b="0" i="0" dirty="0">
                <a:solidFill>
                  <a:srgbClr val="41414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14141"/>
                </a:solidFill>
                <a:effectLst/>
                <a:latin typeface="Open Sans" panose="020B0606030504020204" pitchFamily="34" charset="0"/>
              </a:rPr>
              <a:t>untuk</a:t>
            </a:r>
            <a:r>
              <a:rPr lang="en-ID" b="0" i="0" dirty="0">
                <a:solidFill>
                  <a:srgbClr val="41414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14141"/>
                </a:solidFill>
                <a:effectLst/>
                <a:latin typeface="Open Sans" panose="020B0606030504020204" pitchFamily="34" charset="0"/>
              </a:rPr>
              <a:t>verifikasi</a:t>
            </a:r>
            <a:r>
              <a:rPr lang="en-ID" b="0" i="0" dirty="0">
                <a:solidFill>
                  <a:srgbClr val="41414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14141"/>
                </a:solidFill>
                <a:effectLst/>
                <a:latin typeface="Open Sans" panose="020B0606030504020204" pitchFamily="34" charset="0"/>
              </a:rPr>
              <a:t>bisnis</a:t>
            </a:r>
            <a:r>
              <a:rPr lang="en-ID" b="0" i="0" dirty="0">
                <a:solidFill>
                  <a:srgbClr val="414141"/>
                </a:solidFill>
                <a:effectLst/>
                <a:latin typeface="Open Sans" panose="020B0606030504020204" pitchFamily="34" charset="0"/>
              </a:rPr>
              <a:t> Anda. </a:t>
            </a:r>
            <a:r>
              <a:rPr lang="en-ID" b="0" i="0" dirty="0" err="1">
                <a:solidFill>
                  <a:srgbClr val="414141"/>
                </a:solidFill>
                <a:effectLst/>
                <a:latin typeface="Open Sans" panose="020B0606030504020204" pitchFamily="34" charset="0"/>
              </a:rPr>
              <a:t>Dalam</a:t>
            </a:r>
            <a:r>
              <a:rPr lang="en-ID" b="0" i="0" dirty="0">
                <a:solidFill>
                  <a:srgbClr val="41414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14141"/>
                </a:solidFill>
                <a:effectLst/>
                <a:latin typeface="Open Sans" panose="020B0606030504020204" pitchFamily="34" charset="0"/>
              </a:rPr>
              <a:t>beberapa</a:t>
            </a:r>
            <a:r>
              <a:rPr lang="en-ID" b="0" i="0" dirty="0">
                <a:solidFill>
                  <a:srgbClr val="41414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14141"/>
                </a:solidFill>
                <a:effectLst/>
                <a:latin typeface="Open Sans" panose="020B0606030504020204" pitchFamily="34" charset="0"/>
              </a:rPr>
              <a:t>hari</a:t>
            </a:r>
            <a:r>
              <a:rPr lang="en-ID" b="0" i="0" dirty="0">
                <a:solidFill>
                  <a:srgbClr val="41414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14141"/>
                </a:solidFill>
                <a:effectLst/>
                <a:latin typeface="Open Sans" panose="020B0606030504020204" pitchFamily="34" charset="0"/>
              </a:rPr>
              <a:t>setelah</a:t>
            </a:r>
            <a:r>
              <a:rPr lang="en-ID" b="0" i="0" dirty="0">
                <a:solidFill>
                  <a:srgbClr val="41414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14141"/>
                </a:solidFill>
                <a:effectLst/>
                <a:latin typeface="Open Sans" panose="020B0606030504020204" pitchFamily="34" charset="0"/>
              </a:rPr>
              <a:t>verifikasi</a:t>
            </a:r>
            <a:r>
              <a:rPr lang="en-ID" b="0" i="0" dirty="0">
                <a:solidFill>
                  <a:srgbClr val="414141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ID" b="0" i="0" dirty="0" err="1">
                <a:solidFill>
                  <a:srgbClr val="414141"/>
                </a:solidFill>
                <a:effectLst/>
                <a:latin typeface="Open Sans" panose="020B0606030504020204" pitchFamily="34" charset="0"/>
              </a:rPr>
              <a:t>biasanya</a:t>
            </a:r>
            <a:r>
              <a:rPr lang="en-ID" b="0" i="0" dirty="0">
                <a:solidFill>
                  <a:srgbClr val="41414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14141"/>
                </a:solidFill>
                <a:effectLst/>
                <a:latin typeface="Open Sans" panose="020B0606030504020204" pitchFamily="34" charset="0"/>
              </a:rPr>
              <a:t>bisnis</a:t>
            </a:r>
            <a:r>
              <a:rPr lang="en-ID" b="0" i="0" dirty="0">
                <a:solidFill>
                  <a:srgbClr val="414141"/>
                </a:solidFill>
                <a:effectLst/>
                <a:latin typeface="Open Sans" panose="020B0606030504020204" pitchFamily="34" charset="0"/>
              </a:rPr>
              <a:t> Anda </a:t>
            </a:r>
            <a:r>
              <a:rPr lang="en-ID" b="0" i="0" dirty="0" err="1">
                <a:solidFill>
                  <a:srgbClr val="414141"/>
                </a:solidFill>
                <a:effectLst/>
                <a:latin typeface="Open Sans" panose="020B0606030504020204" pitchFamily="34" charset="0"/>
              </a:rPr>
              <a:t>akan</a:t>
            </a:r>
            <a:r>
              <a:rPr lang="en-ID" b="0" i="0" dirty="0">
                <a:solidFill>
                  <a:srgbClr val="41414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14141"/>
                </a:solidFill>
                <a:effectLst/>
                <a:latin typeface="Open Sans" panose="020B0606030504020204" pitchFamily="34" charset="0"/>
              </a:rPr>
              <a:t>langsung</a:t>
            </a:r>
            <a:r>
              <a:rPr lang="en-ID" b="0" i="0" dirty="0">
                <a:solidFill>
                  <a:srgbClr val="41414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14141"/>
                </a:solidFill>
                <a:effectLst/>
                <a:latin typeface="Open Sans" panose="020B0606030504020204" pitchFamily="34" charset="0"/>
              </a:rPr>
              <a:t>muncul</a:t>
            </a:r>
            <a:r>
              <a:rPr lang="en-ID" b="0" i="0" dirty="0">
                <a:solidFill>
                  <a:srgbClr val="414141"/>
                </a:solidFill>
                <a:effectLst/>
                <a:latin typeface="Open Sans" panose="020B0606030504020204" pitchFamily="34" charset="0"/>
              </a:rPr>
              <a:t> pada Google </a:t>
            </a:r>
            <a:r>
              <a:rPr lang="en-ID" b="0" i="0" dirty="0" err="1">
                <a:solidFill>
                  <a:srgbClr val="414141"/>
                </a:solidFill>
                <a:effectLst/>
                <a:latin typeface="Open Sans" panose="020B0606030504020204" pitchFamily="34" charset="0"/>
              </a:rPr>
              <a:t>penelusuran</a:t>
            </a:r>
            <a:r>
              <a:rPr lang="en-ID" b="0" i="0" dirty="0">
                <a:solidFill>
                  <a:srgbClr val="414141"/>
                </a:solidFill>
                <a:effectLst/>
                <a:latin typeface="Open Sans" panose="020B0606030504020204" pitchFamily="34" charset="0"/>
              </a:rPr>
              <a:t> dan Google Maps.</a:t>
            </a:r>
          </a:p>
        </p:txBody>
      </p:sp>
    </p:spTree>
    <p:extLst>
      <p:ext uri="{BB962C8B-B14F-4D97-AF65-F5344CB8AC3E}">
        <p14:creationId xmlns:p14="http://schemas.microsoft.com/office/powerpoint/2010/main" val="28831545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66A12F8-DD2F-AE73-677F-D5310D6D52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0B35086-0CC9-27F6-6E0B-D4F2AD6181E0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C8A5661-D5F1-FE42-FC42-CC2D27E7AA8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A01C0A-2BB6-49E7-91A3-DCB9F9F59583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7834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F1627F-E8F3-2509-1544-F2409B29F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b="1" i="0" dirty="0" err="1">
                <a:solidFill>
                  <a:srgbClr val="111111"/>
                </a:solidFill>
                <a:effectLst/>
                <a:latin typeface="Source Sans Pro" panose="020B0503030403020204" pitchFamily="34" charset="0"/>
              </a:rPr>
              <a:t>Apa</a:t>
            </a:r>
            <a:r>
              <a:rPr lang="en-ID" b="1" i="0" dirty="0">
                <a:solidFill>
                  <a:srgbClr val="111111"/>
                </a:solidFill>
                <a:effectLst/>
                <a:latin typeface="Source Sans Pro" panose="020B0503030403020204" pitchFamily="34" charset="0"/>
              </a:rPr>
              <a:t> </a:t>
            </a:r>
            <a:r>
              <a:rPr lang="en-ID" b="1" i="0" dirty="0" err="1">
                <a:solidFill>
                  <a:srgbClr val="111111"/>
                </a:solidFill>
                <a:effectLst/>
                <a:latin typeface="Source Sans Pro" panose="020B0503030403020204" pitchFamily="34" charset="0"/>
              </a:rPr>
              <a:t>itu</a:t>
            </a:r>
            <a:r>
              <a:rPr lang="en-ID" b="1" i="0" dirty="0">
                <a:solidFill>
                  <a:srgbClr val="111111"/>
                </a:solidFill>
                <a:effectLst/>
                <a:latin typeface="Source Sans Pro" panose="020B0503030403020204" pitchFamily="34" charset="0"/>
              </a:rPr>
              <a:t> Google </a:t>
            </a:r>
            <a:r>
              <a:rPr lang="en-ID" b="1" i="0" dirty="0" err="1">
                <a:solidFill>
                  <a:srgbClr val="111111"/>
                </a:solidFill>
                <a:effectLst/>
                <a:latin typeface="Source Sans Pro" panose="020B0503030403020204" pitchFamily="34" charset="0"/>
              </a:rPr>
              <a:t>Bisnisku</a:t>
            </a:r>
            <a:r>
              <a:rPr lang="en-ID" b="1" i="0" dirty="0">
                <a:solidFill>
                  <a:srgbClr val="111111"/>
                </a:solidFill>
                <a:effectLst/>
                <a:latin typeface="Source Sans Pro" panose="020B0503030403020204" pitchFamily="34" charset="0"/>
              </a:rPr>
              <a:t>?</a:t>
            </a:r>
            <a:br>
              <a:rPr lang="en-ID" b="1" i="0" dirty="0">
                <a:solidFill>
                  <a:srgbClr val="111111"/>
                </a:solidFill>
                <a:effectLst/>
                <a:latin typeface="Source Sans Pro" panose="020B0503030403020204" pitchFamily="34" charset="0"/>
              </a:rPr>
            </a:br>
            <a:endParaRPr lang="en-ID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E4A8E5-D35F-2FD5-88A8-865EC29803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7384" y="2254987"/>
            <a:ext cx="10267084" cy="3891067"/>
          </a:xfrm>
        </p:spPr>
        <p:txBody>
          <a:bodyPr/>
          <a:lstStyle/>
          <a:p>
            <a:r>
              <a:rPr lang="en-ID" dirty="0"/>
              <a:t>Google </a:t>
            </a:r>
            <a:r>
              <a:rPr lang="en-ID" dirty="0" err="1"/>
              <a:t>Bisnisku</a:t>
            </a:r>
            <a:r>
              <a:rPr lang="en-ID" dirty="0"/>
              <a:t> </a:t>
            </a:r>
            <a:r>
              <a:rPr lang="en-ID" dirty="0" err="1"/>
              <a:t>adalah</a:t>
            </a:r>
            <a:r>
              <a:rPr lang="en-ID" dirty="0"/>
              <a:t> </a:t>
            </a:r>
            <a:r>
              <a:rPr lang="en-ID" dirty="0" err="1"/>
              <a:t>layanan</a:t>
            </a:r>
            <a:r>
              <a:rPr lang="en-ID" dirty="0"/>
              <a:t> </a:t>
            </a:r>
            <a:r>
              <a:rPr lang="en-ID" dirty="0" err="1"/>
              <a:t>milik</a:t>
            </a:r>
            <a:r>
              <a:rPr lang="en-ID" dirty="0"/>
              <a:t> Google yang </a:t>
            </a:r>
            <a:r>
              <a:rPr lang="en-ID" dirty="0" err="1"/>
              <a:t>ditunjukan</a:t>
            </a:r>
            <a:r>
              <a:rPr lang="en-ID" dirty="0"/>
              <a:t> </a:t>
            </a:r>
            <a:r>
              <a:rPr lang="en-ID" dirty="0" err="1"/>
              <a:t>bagi</a:t>
            </a:r>
            <a:r>
              <a:rPr lang="en-ID" dirty="0"/>
              <a:t> para </a:t>
            </a:r>
            <a:r>
              <a:rPr lang="en-ID" dirty="0" err="1"/>
              <a:t>pemilik</a:t>
            </a:r>
            <a:r>
              <a:rPr lang="en-ID" dirty="0"/>
              <a:t> </a:t>
            </a:r>
            <a:r>
              <a:rPr lang="en-ID" dirty="0" err="1"/>
              <a:t>bisnis</a:t>
            </a:r>
            <a:r>
              <a:rPr lang="en-ID" dirty="0"/>
              <a:t> agar </a:t>
            </a:r>
            <a:r>
              <a:rPr lang="en-ID" dirty="0" err="1"/>
              <a:t>mudah</a:t>
            </a:r>
            <a:r>
              <a:rPr lang="en-ID" dirty="0"/>
              <a:t> </a:t>
            </a:r>
            <a:r>
              <a:rPr lang="en-ID" dirty="0" err="1"/>
              <a:t>ditemukan</a:t>
            </a:r>
            <a:r>
              <a:rPr lang="en-ID" dirty="0"/>
              <a:t> di Internet.</a:t>
            </a:r>
          </a:p>
          <a:p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menggunakan</a:t>
            </a:r>
            <a:r>
              <a:rPr lang="en-ID" dirty="0"/>
              <a:t> Google </a:t>
            </a:r>
            <a:r>
              <a:rPr lang="en-ID" dirty="0" err="1"/>
              <a:t>Binsisku</a:t>
            </a:r>
            <a:r>
              <a:rPr lang="en-ID" dirty="0"/>
              <a:t>, </a:t>
            </a:r>
            <a:r>
              <a:rPr lang="en-ID" dirty="0" err="1"/>
              <a:t>bisa</a:t>
            </a:r>
            <a:r>
              <a:rPr lang="en-ID" dirty="0"/>
              <a:t> </a:t>
            </a:r>
            <a:r>
              <a:rPr lang="en-ID" dirty="0" err="1"/>
              <a:t>mendorong</a:t>
            </a:r>
            <a:r>
              <a:rPr lang="en-ID" dirty="0"/>
              <a:t> </a:t>
            </a:r>
            <a:r>
              <a:rPr lang="en-ID" dirty="0" err="1"/>
              <a:t>interaksi</a:t>
            </a:r>
            <a:r>
              <a:rPr lang="en-ID" dirty="0"/>
              <a:t> </a:t>
            </a:r>
            <a:r>
              <a:rPr lang="en-ID" dirty="0" err="1"/>
              <a:t>dengan</a:t>
            </a:r>
            <a:r>
              <a:rPr lang="en-ID" dirty="0"/>
              <a:t> </a:t>
            </a:r>
            <a:r>
              <a:rPr lang="en-ID" dirty="0" err="1"/>
              <a:t>pelanggan</a:t>
            </a:r>
            <a:r>
              <a:rPr lang="en-ID" dirty="0"/>
              <a:t> </a:t>
            </a:r>
            <a:r>
              <a:rPr lang="en-ID" dirty="0" err="1"/>
              <a:t>lokal</a:t>
            </a:r>
            <a:r>
              <a:rPr lang="en-ID" dirty="0"/>
              <a:t> di </a:t>
            </a:r>
            <a:r>
              <a:rPr lang="en-ID" dirty="0" err="1"/>
              <a:t>pencarian</a:t>
            </a:r>
            <a:r>
              <a:rPr lang="en-ID" dirty="0"/>
              <a:t> Google dan juga Google Maps.</a:t>
            </a:r>
          </a:p>
          <a:p>
            <a:r>
              <a:rPr lang="en-ID" dirty="0" err="1"/>
              <a:t>Pelanggan</a:t>
            </a:r>
            <a:r>
              <a:rPr lang="en-ID" dirty="0"/>
              <a:t> </a:t>
            </a:r>
            <a:r>
              <a:rPr lang="en-ID" dirty="0" err="1"/>
              <a:t>bisa</a:t>
            </a:r>
            <a:r>
              <a:rPr lang="en-ID" dirty="0"/>
              <a:t> </a:t>
            </a:r>
            <a:r>
              <a:rPr lang="en-ID" dirty="0" err="1"/>
              <a:t>melihat</a:t>
            </a:r>
            <a:r>
              <a:rPr lang="en-ID" dirty="0"/>
              <a:t> </a:t>
            </a:r>
            <a:r>
              <a:rPr lang="en-ID" dirty="0" err="1"/>
              <a:t>lokasi</a:t>
            </a:r>
            <a:r>
              <a:rPr lang="en-ID" dirty="0"/>
              <a:t> </a:t>
            </a:r>
            <a:r>
              <a:rPr lang="en-ID" dirty="0" err="1"/>
              <a:t>bisnis</a:t>
            </a:r>
            <a:r>
              <a:rPr lang="en-ID" dirty="0"/>
              <a:t>, </a:t>
            </a:r>
            <a:r>
              <a:rPr lang="en-ID" dirty="0" err="1"/>
              <a:t>foto</a:t>
            </a:r>
            <a:r>
              <a:rPr lang="en-ID" dirty="0"/>
              <a:t>, jam </a:t>
            </a:r>
            <a:r>
              <a:rPr lang="en-ID" dirty="0" err="1"/>
              <a:t>buka</a:t>
            </a:r>
            <a:r>
              <a:rPr lang="en-ID" dirty="0"/>
              <a:t>, no </a:t>
            </a:r>
            <a:r>
              <a:rPr lang="en-ID" dirty="0" err="1"/>
              <a:t>telepon</a:t>
            </a:r>
            <a:r>
              <a:rPr lang="en-ID" dirty="0"/>
              <a:t> dan juga review </a:t>
            </a:r>
            <a:r>
              <a:rPr lang="en-ID" dirty="0" err="1"/>
              <a:t>dari</a:t>
            </a:r>
            <a:r>
              <a:rPr lang="en-ID" dirty="0"/>
              <a:t> para </a:t>
            </a:r>
            <a:r>
              <a:rPr lang="en-ID" dirty="0" err="1"/>
              <a:t>pelanggan</a:t>
            </a:r>
            <a:r>
              <a:rPr lang="en-ID" dirty="0"/>
              <a:t> </a:t>
            </a:r>
            <a:r>
              <a:rPr lang="en-ID" dirty="0" err="1"/>
              <a:t>sebelumnya</a:t>
            </a:r>
            <a:r>
              <a:rPr lang="en-ID" dirty="0"/>
              <a:t>.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68B01C-54AD-6445-5199-FA1729FD828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A81F4F-7993-3E23-FDE1-C27B2AA59F5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9A01C0A-2BB6-49E7-91A3-DCB9F9F59583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4615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74EE36-F8BE-0939-3048-EC644CE75F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3562" y="204849"/>
            <a:ext cx="5985159" cy="1594507"/>
          </a:xfrm>
        </p:spPr>
        <p:txBody>
          <a:bodyPr/>
          <a:lstStyle/>
          <a:p>
            <a:r>
              <a:rPr lang="en-US" dirty="0"/>
              <a:t>Cara </a:t>
            </a:r>
            <a:r>
              <a:rPr lang="en-US" dirty="0" err="1"/>
              <a:t>kerja</a:t>
            </a:r>
            <a:r>
              <a:rPr lang="en-US" dirty="0"/>
              <a:t> google </a:t>
            </a:r>
            <a:r>
              <a:rPr lang="en-US" dirty="0" err="1"/>
              <a:t>bisnis</a:t>
            </a:r>
            <a:endParaRPr lang="en-ID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F481C9C-8B1E-0C79-C349-85E83D486F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876561" y="2078098"/>
            <a:ext cx="5444517" cy="1731890"/>
          </a:xfrm>
        </p:spPr>
        <p:txBody>
          <a:bodyPr/>
          <a:lstStyle/>
          <a:p>
            <a:pPr algn="l"/>
            <a:r>
              <a:rPr lang="en-ID" b="0" i="0" dirty="0">
                <a:solidFill>
                  <a:srgbClr val="222222"/>
                </a:solidFill>
                <a:effectLst/>
                <a:latin typeface="Merriweather" panose="00000500000000000000" pitchFamily="2" charset="0"/>
              </a:rPr>
              <a:t>Google </a:t>
            </a:r>
            <a:r>
              <a:rPr lang="en-ID" b="0" i="0" dirty="0" err="1">
                <a:solidFill>
                  <a:srgbClr val="222222"/>
                </a:solidFill>
                <a:effectLst/>
                <a:latin typeface="Merriweather" panose="00000500000000000000" pitchFamily="2" charset="0"/>
              </a:rPr>
              <a:t>Binsisku</a:t>
            </a:r>
            <a:r>
              <a:rPr lang="en-ID" b="0" i="0" dirty="0">
                <a:solidFill>
                  <a:srgbClr val="222222"/>
                </a:solidFill>
                <a:effectLst/>
                <a:latin typeface="Merriweather" panose="00000500000000000000" pitchFamily="2" charset="0"/>
              </a:rPr>
              <a:t> </a:t>
            </a:r>
            <a:r>
              <a:rPr lang="en-ID" b="0" i="0" dirty="0" err="1">
                <a:solidFill>
                  <a:srgbClr val="222222"/>
                </a:solidFill>
                <a:effectLst/>
                <a:latin typeface="Merriweather" panose="00000500000000000000" pitchFamily="2" charset="0"/>
              </a:rPr>
              <a:t>bisa</a:t>
            </a:r>
            <a:r>
              <a:rPr lang="en-ID" b="0" i="0" dirty="0">
                <a:solidFill>
                  <a:srgbClr val="222222"/>
                </a:solidFill>
                <a:effectLst/>
                <a:latin typeface="Merriweather" panose="00000500000000000000" pitchFamily="2" charset="0"/>
              </a:rPr>
              <a:t> </a:t>
            </a:r>
            <a:r>
              <a:rPr lang="en-ID" b="0" i="0" dirty="0" err="1">
                <a:solidFill>
                  <a:srgbClr val="222222"/>
                </a:solidFill>
                <a:effectLst/>
                <a:latin typeface="Merriweather" panose="00000500000000000000" pitchFamily="2" charset="0"/>
              </a:rPr>
              <a:t>dibilang</a:t>
            </a:r>
            <a:r>
              <a:rPr lang="en-ID" b="0" i="0" dirty="0">
                <a:solidFill>
                  <a:srgbClr val="222222"/>
                </a:solidFill>
                <a:effectLst/>
                <a:latin typeface="Merriweather" panose="00000500000000000000" pitchFamily="2" charset="0"/>
              </a:rPr>
              <a:t> </a:t>
            </a:r>
            <a:r>
              <a:rPr lang="en-ID" b="0" i="0" dirty="0" err="1">
                <a:solidFill>
                  <a:srgbClr val="222222"/>
                </a:solidFill>
                <a:effectLst/>
                <a:latin typeface="Merriweather" panose="00000500000000000000" pitchFamily="2" charset="0"/>
              </a:rPr>
              <a:t>seperti</a:t>
            </a:r>
            <a:r>
              <a:rPr lang="en-ID" b="0" i="0" dirty="0">
                <a:solidFill>
                  <a:srgbClr val="222222"/>
                </a:solidFill>
                <a:effectLst/>
                <a:latin typeface="Merriweather" panose="00000500000000000000" pitchFamily="2" charset="0"/>
              </a:rPr>
              <a:t> </a:t>
            </a:r>
            <a:r>
              <a:rPr lang="en-ID" b="0" i="0" u="none" strike="noStrike" dirty="0">
                <a:solidFill>
                  <a:srgbClr val="FF9800"/>
                </a:solidFill>
                <a:effectLst/>
                <a:latin typeface="Merriweather" panose="00000500000000000000" pitchFamily="2" charset="0"/>
              </a:rPr>
              <a:t>SEO</a:t>
            </a:r>
            <a:r>
              <a:rPr lang="en-ID" b="0" i="0" dirty="0">
                <a:solidFill>
                  <a:srgbClr val="222222"/>
                </a:solidFill>
                <a:effectLst/>
                <a:latin typeface="Merriweather" panose="00000500000000000000" pitchFamily="2" charset="0"/>
              </a:rPr>
              <a:t>, </a:t>
            </a:r>
            <a:r>
              <a:rPr lang="en-ID" b="0" i="0" dirty="0" err="1">
                <a:solidFill>
                  <a:srgbClr val="222222"/>
                </a:solidFill>
                <a:effectLst/>
                <a:latin typeface="Merriweather" panose="00000500000000000000" pitchFamily="2" charset="0"/>
              </a:rPr>
              <a:t>tetapi</a:t>
            </a:r>
            <a:r>
              <a:rPr lang="en-ID" b="0" i="0" dirty="0">
                <a:solidFill>
                  <a:srgbClr val="222222"/>
                </a:solidFill>
                <a:effectLst/>
                <a:latin typeface="Merriweather" panose="00000500000000000000" pitchFamily="2" charset="0"/>
              </a:rPr>
              <a:t> </a:t>
            </a:r>
            <a:r>
              <a:rPr lang="en-ID" b="0" i="0" dirty="0" err="1">
                <a:solidFill>
                  <a:srgbClr val="222222"/>
                </a:solidFill>
                <a:effectLst/>
                <a:latin typeface="Merriweather" panose="00000500000000000000" pitchFamily="2" charset="0"/>
              </a:rPr>
              <a:t>sifatnya</a:t>
            </a:r>
            <a:r>
              <a:rPr lang="en-ID" b="0" i="0" dirty="0">
                <a:solidFill>
                  <a:srgbClr val="222222"/>
                </a:solidFill>
                <a:effectLst/>
                <a:latin typeface="Merriweather" panose="00000500000000000000" pitchFamily="2" charset="0"/>
              </a:rPr>
              <a:t> </a:t>
            </a:r>
            <a:r>
              <a:rPr lang="en-ID" b="0" i="0" dirty="0" err="1">
                <a:solidFill>
                  <a:srgbClr val="222222"/>
                </a:solidFill>
                <a:effectLst/>
                <a:latin typeface="Merriweather" panose="00000500000000000000" pitchFamily="2" charset="0"/>
              </a:rPr>
              <a:t>lokal</a:t>
            </a:r>
            <a:r>
              <a:rPr lang="en-ID" b="0" i="0" dirty="0">
                <a:solidFill>
                  <a:srgbClr val="222222"/>
                </a:solidFill>
                <a:effectLst/>
                <a:latin typeface="Merriweather" panose="00000500000000000000" pitchFamily="2" charset="0"/>
              </a:rPr>
              <a:t> </a:t>
            </a:r>
            <a:r>
              <a:rPr lang="en-ID" b="0" i="0" dirty="0" err="1">
                <a:solidFill>
                  <a:srgbClr val="222222"/>
                </a:solidFill>
                <a:effectLst/>
                <a:latin typeface="Merriweather" panose="00000500000000000000" pitchFamily="2" charset="0"/>
              </a:rPr>
              <a:t>saja</a:t>
            </a:r>
            <a:r>
              <a:rPr lang="en-ID" b="0" i="0" dirty="0">
                <a:solidFill>
                  <a:srgbClr val="222222"/>
                </a:solidFill>
                <a:effectLst/>
                <a:latin typeface="Merriweather" panose="00000500000000000000" pitchFamily="2" charset="0"/>
              </a:rPr>
              <a:t>.</a:t>
            </a:r>
          </a:p>
          <a:p>
            <a:pPr algn="just"/>
            <a:r>
              <a:rPr lang="en-ID" b="0" i="0" dirty="0">
                <a:solidFill>
                  <a:srgbClr val="222222"/>
                </a:solidFill>
                <a:effectLst/>
                <a:latin typeface="Merriweather" panose="00000500000000000000" pitchFamily="2" charset="0"/>
              </a:rPr>
              <a:t>Cara </a:t>
            </a:r>
            <a:r>
              <a:rPr lang="en-ID" b="0" i="0" dirty="0" err="1">
                <a:solidFill>
                  <a:srgbClr val="222222"/>
                </a:solidFill>
                <a:effectLst/>
                <a:latin typeface="Merriweather" panose="00000500000000000000" pitchFamily="2" charset="0"/>
              </a:rPr>
              <a:t>kerja</a:t>
            </a:r>
            <a:r>
              <a:rPr lang="en-ID" b="0" i="0" dirty="0">
                <a:solidFill>
                  <a:srgbClr val="222222"/>
                </a:solidFill>
                <a:effectLst/>
                <a:latin typeface="Merriweather" panose="00000500000000000000" pitchFamily="2" charset="0"/>
              </a:rPr>
              <a:t> Google </a:t>
            </a:r>
            <a:r>
              <a:rPr lang="en-ID" b="0" i="0" dirty="0" err="1">
                <a:solidFill>
                  <a:srgbClr val="222222"/>
                </a:solidFill>
                <a:effectLst/>
                <a:latin typeface="Merriweather" panose="00000500000000000000" pitchFamily="2" charset="0"/>
              </a:rPr>
              <a:t>BisnisKu</a:t>
            </a:r>
            <a:r>
              <a:rPr lang="en-ID" b="0" i="0" dirty="0">
                <a:solidFill>
                  <a:srgbClr val="222222"/>
                </a:solidFill>
                <a:effectLst/>
                <a:latin typeface="Merriweather" panose="00000500000000000000" pitchFamily="2" charset="0"/>
              </a:rPr>
              <a:t> </a:t>
            </a:r>
            <a:r>
              <a:rPr lang="en-ID" b="0" i="0" dirty="0" err="1">
                <a:solidFill>
                  <a:srgbClr val="222222"/>
                </a:solidFill>
                <a:effectLst/>
                <a:latin typeface="Merriweather" panose="00000500000000000000" pitchFamily="2" charset="0"/>
              </a:rPr>
              <a:t>dengan</a:t>
            </a:r>
            <a:r>
              <a:rPr lang="en-ID" b="0" i="0" dirty="0">
                <a:solidFill>
                  <a:srgbClr val="222222"/>
                </a:solidFill>
                <a:effectLst/>
                <a:latin typeface="Merriweather" panose="00000500000000000000" pitchFamily="2" charset="0"/>
              </a:rPr>
              <a:t> </a:t>
            </a:r>
            <a:r>
              <a:rPr lang="en-ID" b="0" i="0" dirty="0" err="1">
                <a:solidFill>
                  <a:srgbClr val="222222"/>
                </a:solidFill>
                <a:effectLst/>
                <a:latin typeface="Merriweather" panose="00000500000000000000" pitchFamily="2" charset="0"/>
              </a:rPr>
              <a:t>cara</a:t>
            </a:r>
            <a:r>
              <a:rPr lang="en-ID" b="0" i="0" dirty="0">
                <a:solidFill>
                  <a:srgbClr val="222222"/>
                </a:solidFill>
                <a:effectLst/>
                <a:latin typeface="Merriweather" panose="00000500000000000000" pitchFamily="2" charset="0"/>
              </a:rPr>
              <a:t> </a:t>
            </a:r>
            <a:r>
              <a:rPr lang="en-ID" b="0" i="0" dirty="0" err="1">
                <a:solidFill>
                  <a:srgbClr val="222222"/>
                </a:solidFill>
                <a:effectLst/>
                <a:latin typeface="Merriweather" panose="00000500000000000000" pitchFamily="2" charset="0"/>
              </a:rPr>
              <a:t>menampilkan</a:t>
            </a:r>
            <a:r>
              <a:rPr lang="en-ID" b="0" i="0" dirty="0">
                <a:solidFill>
                  <a:srgbClr val="222222"/>
                </a:solidFill>
                <a:effectLst/>
                <a:latin typeface="Merriweather" panose="00000500000000000000" pitchFamily="2" charset="0"/>
              </a:rPr>
              <a:t> </a:t>
            </a:r>
            <a:r>
              <a:rPr lang="en-ID" b="0" i="0" dirty="0" err="1">
                <a:solidFill>
                  <a:srgbClr val="222222"/>
                </a:solidFill>
                <a:effectLst/>
                <a:latin typeface="Merriweather" panose="00000500000000000000" pitchFamily="2" charset="0"/>
              </a:rPr>
              <a:t>bisnis</a:t>
            </a:r>
            <a:r>
              <a:rPr lang="en-ID" b="0" i="0" dirty="0">
                <a:solidFill>
                  <a:srgbClr val="222222"/>
                </a:solidFill>
                <a:effectLst/>
                <a:latin typeface="Merriweather" panose="00000500000000000000" pitchFamily="2" charset="0"/>
              </a:rPr>
              <a:t> pada Maps, </a:t>
            </a:r>
            <a:r>
              <a:rPr lang="en-ID" b="0" i="0" dirty="0" err="1">
                <a:solidFill>
                  <a:srgbClr val="222222"/>
                </a:solidFill>
                <a:effectLst/>
                <a:latin typeface="Merriweather" panose="00000500000000000000" pitchFamily="2" charset="0"/>
              </a:rPr>
              <a:t>saat</a:t>
            </a:r>
            <a:r>
              <a:rPr lang="en-ID" b="0" i="0" dirty="0">
                <a:solidFill>
                  <a:srgbClr val="222222"/>
                </a:solidFill>
                <a:effectLst/>
                <a:latin typeface="Merriweather" panose="00000500000000000000" pitchFamily="2" charset="0"/>
              </a:rPr>
              <a:t> </a:t>
            </a:r>
            <a:r>
              <a:rPr lang="en-ID" b="0" i="0" dirty="0" err="1">
                <a:solidFill>
                  <a:srgbClr val="222222"/>
                </a:solidFill>
                <a:effectLst/>
                <a:latin typeface="Merriweather" panose="00000500000000000000" pitchFamily="2" charset="0"/>
              </a:rPr>
              <a:t>ada</a:t>
            </a:r>
            <a:r>
              <a:rPr lang="en-ID" b="0" i="0" dirty="0">
                <a:solidFill>
                  <a:srgbClr val="222222"/>
                </a:solidFill>
                <a:effectLst/>
                <a:latin typeface="Merriweather" panose="00000500000000000000" pitchFamily="2" charset="0"/>
              </a:rPr>
              <a:t> orang yang </a:t>
            </a:r>
            <a:r>
              <a:rPr lang="en-ID" b="0" i="0" dirty="0" err="1">
                <a:solidFill>
                  <a:srgbClr val="222222"/>
                </a:solidFill>
                <a:effectLst/>
                <a:latin typeface="Merriweather" panose="00000500000000000000" pitchFamily="2" charset="0"/>
              </a:rPr>
              <a:t>mencari</a:t>
            </a:r>
            <a:r>
              <a:rPr lang="en-ID" b="0" i="0" dirty="0">
                <a:solidFill>
                  <a:srgbClr val="222222"/>
                </a:solidFill>
                <a:effectLst/>
                <a:latin typeface="Merriweather" panose="00000500000000000000" pitchFamily="2" charset="0"/>
              </a:rPr>
              <a:t> </a:t>
            </a:r>
            <a:r>
              <a:rPr lang="en-ID" b="0" i="0" dirty="0" err="1">
                <a:solidFill>
                  <a:srgbClr val="222222"/>
                </a:solidFill>
                <a:effectLst/>
                <a:latin typeface="Merriweather" panose="00000500000000000000" pitchFamily="2" charset="0"/>
              </a:rPr>
              <a:t>bisnis</a:t>
            </a:r>
            <a:r>
              <a:rPr lang="en-ID" b="0" i="0" dirty="0">
                <a:solidFill>
                  <a:srgbClr val="222222"/>
                </a:solidFill>
                <a:effectLst/>
                <a:latin typeface="Merriweather" panose="00000500000000000000" pitchFamily="2" charset="0"/>
              </a:rPr>
              <a:t> di </a:t>
            </a:r>
            <a:r>
              <a:rPr lang="en-ID" b="0" i="0" dirty="0" err="1">
                <a:solidFill>
                  <a:srgbClr val="222222"/>
                </a:solidFill>
                <a:effectLst/>
                <a:latin typeface="Merriweather" panose="00000500000000000000" pitchFamily="2" charset="0"/>
              </a:rPr>
              <a:t>mesin</a:t>
            </a:r>
            <a:r>
              <a:rPr lang="en-ID" b="0" i="0" dirty="0">
                <a:solidFill>
                  <a:srgbClr val="222222"/>
                </a:solidFill>
                <a:effectLst/>
                <a:latin typeface="Merriweather" panose="00000500000000000000" pitchFamily="2" charset="0"/>
              </a:rPr>
              <a:t> </a:t>
            </a:r>
            <a:r>
              <a:rPr lang="en-ID" b="0" i="0" dirty="0" err="1">
                <a:solidFill>
                  <a:srgbClr val="222222"/>
                </a:solidFill>
                <a:effectLst/>
                <a:latin typeface="Merriweather" panose="00000500000000000000" pitchFamily="2" charset="0"/>
              </a:rPr>
              <a:t>pencari</a:t>
            </a:r>
            <a:r>
              <a:rPr lang="en-ID" b="0" i="0" dirty="0">
                <a:solidFill>
                  <a:srgbClr val="222222"/>
                </a:solidFill>
                <a:effectLst/>
                <a:latin typeface="Merriweather" panose="00000500000000000000" pitchFamily="2" charset="0"/>
              </a:rPr>
              <a:t>, </a:t>
            </a:r>
            <a:r>
              <a:rPr lang="en-ID" b="0" i="0" dirty="0" err="1">
                <a:solidFill>
                  <a:srgbClr val="222222"/>
                </a:solidFill>
                <a:effectLst/>
                <a:latin typeface="Merriweather" panose="00000500000000000000" pitchFamily="2" charset="0"/>
              </a:rPr>
              <a:t>maka</a:t>
            </a:r>
            <a:r>
              <a:rPr lang="en-ID" b="0" i="0" dirty="0">
                <a:solidFill>
                  <a:srgbClr val="222222"/>
                </a:solidFill>
                <a:effectLst/>
                <a:latin typeface="Merriweather" panose="00000500000000000000" pitchFamily="2" charset="0"/>
              </a:rPr>
              <a:t> Google </a:t>
            </a:r>
            <a:r>
              <a:rPr lang="en-ID" b="0" i="0" dirty="0" err="1">
                <a:solidFill>
                  <a:srgbClr val="222222"/>
                </a:solidFill>
                <a:effectLst/>
                <a:latin typeface="Merriweather" panose="00000500000000000000" pitchFamily="2" charset="0"/>
              </a:rPr>
              <a:t>akan</a:t>
            </a:r>
            <a:r>
              <a:rPr lang="en-ID" b="0" i="0" dirty="0">
                <a:solidFill>
                  <a:srgbClr val="222222"/>
                </a:solidFill>
                <a:effectLst/>
                <a:latin typeface="Merriweather" panose="00000500000000000000" pitchFamily="2" charset="0"/>
              </a:rPr>
              <a:t> </a:t>
            </a:r>
            <a:r>
              <a:rPr lang="en-ID" b="0" i="0" dirty="0" err="1">
                <a:solidFill>
                  <a:srgbClr val="222222"/>
                </a:solidFill>
                <a:effectLst/>
                <a:latin typeface="Merriweather" panose="00000500000000000000" pitchFamily="2" charset="0"/>
              </a:rPr>
              <a:t>menampilkan</a:t>
            </a:r>
            <a:r>
              <a:rPr lang="en-ID" b="0" i="0" dirty="0">
                <a:solidFill>
                  <a:srgbClr val="222222"/>
                </a:solidFill>
                <a:effectLst/>
                <a:latin typeface="Merriweather" panose="00000500000000000000" pitchFamily="2" charset="0"/>
              </a:rPr>
              <a:t> </a:t>
            </a:r>
            <a:r>
              <a:rPr lang="en-ID" b="0" i="0" dirty="0" err="1">
                <a:solidFill>
                  <a:srgbClr val="222222"/>
                </a:solidFill>
                <a:effectLst/>
                <a:latin typeface="Merriweather" panose="00000500000000000000" pitchFamily="2" charset="0"/>
              </a:rPr>
              <a:t>bisnis</a:t>
            </a:r>
            <a:r>
              <a:rPr lang="en-ID" b="0" i="0" dirty="0">
                <a:solidFill>
                  <a:srgbClr val="222222"/>
                </a:solidFill>
                <a:effectLst/>
                <a:latin typeface="Merriweather" panose="00000500000000000000" pitchFamily="2" charset="0"/>
              </a:rPr>
              <a:t> Anda.</a:t>
            </a:r>
          </a:p>
          <a:p>
            <a:endParaRPr lang="en-ID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BB8D9D-988C-69B4-0509-2F62A47BDBF5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9D1BD4-9059-3FE4-8CF5-4565C751AE9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A01C0A-2BB6-49E7-91A3-DCB9F9F59583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8415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55A0EF9-94FA-C113-1FFF-34CDC8A580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D" b="1" i="0" dirty="0">
                <a:solidFill>
                  <a:srgbClr val="000000"/>
                </a:solidFill>
                <a:effectLst/>
                <a:latin typeface="Heebo" pitchFamily="2" charset="-79"/>
                <a:cs typeface="Heebo" pitchFamily="2" charset="-79"/>
              </a:rPr>
              <a:t>Cara </a:t>
            </a:r>
            <a:r>
              <a:rPr lang="en-ID" b="1" i="0" dirty="0" err="1">
                <a:solidFill>
                  <a:srgbClr val="000000"/>
                </a:solidFill>
                <a:effectLst/>
                <a:latin typeface="Heebo" pitchFamily="2" charset="-79"/>
                <a:cs typeface="Heebo" pitchFamily="2" charset="-79"/>
              </a:rPr>
              <a:t>Menambahkan</a:t>
            </a:r>
            <a:r>
              <a:rPr lang="en-ID" b="1" i="0" dirty="0">
                <a:solidFill>
                  <a:srgbClr val="000000"/>
                </a:solidFill>
                <a:effectLst/>
                <a:latin typeface="Heebo" pitchFamily="2" charset="-79"/>
                <a:cs typeface="Heebo" pitchFamily="2" charset="-79"/>
              </a:rPr>
              <a:t> Lokasi di Google Maps </a:t>
            </a:r>
            <a:r>
              <a:rPr lang="en-ID" b="1" i="0" dirty="0" err="1">
                <a:solidFill>
                  <a:srgbClr val="000000"/>
                </a:solidFill>
                <a:effectLst/>
                <a:latin typeface="Heebo" pitchFamily="2" charset="-79"/>
                <a:cs typeface="Heebo" pitchFamily="2" charset="-79"/>
              </a:rPr>
              <a:t>dengan</a:t>
            </a:r>
            <a:r>
              <a:rPr lang="en-ID" b="1" i="0" dirty="0">
                <a:solidFill>
                  <a:srgbClr val="000000"/>
                </a:solidFill>
                <a:effectLst/>
                <a:latin typeface="Heebo" pitchFamily="2" charset="-79"/>
                <a:cs typeface="Heebo" pitchFamily="2" charset="-79"/>
              </a:rPr>
              <a:t> Android</a:t>
            </a:r>
            <a:br>
              <a:rPr lang="en-ID" b="1" i="0" dirty="0">
                <a:solidFill>
                  <a:srgbClr val="000000"/>
                </a:solidFill>
                <a:effectLst/>
                <a:latin typeface="Heebo" pitchFamily="2" charset="-79"/>
                <a:cs typeface="Heebo" pitchFamily="2" charset="-79"/>
              </a:rPr>
            </a:br>
            <a:endParaRPr lang="en-ID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6C9F9EC-E5DA-498E-193A-3BBE3868137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A1E0B8-62C1-3AEC-460C-F68708F7032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A01C0A-2BB6-49E7-91A3-DCB9F9F59583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9206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B3A645B-0A01-DD22-A832-694CBF7FE2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968419" y="670476"/>
            <a:ext cx="4815541" cy="2893555"/>
          </a:xfrm>
        </p:spPr>
        <p:txBody>
          <a:bodyPr/>
          <a:lstStyle/>
          <a:p>
            <a:pPr marL="342900" indent="-342900">
              <a:buAutoNum type="arabicPeriod"/>
            </a:pPr>
            <a:r>
              <a:rPr lang="en-US" dirty="0" err="1"/>
              <a:t>Pastikan</a:t>
            </a:r>
            <a:r>
              <a:rPr lang="en-US" dirty="0"/>
              <a:t> browser Anda </a:t>
            </a:r>
            <a:r>
              <a:rPr lang="en-US" dirty="0" err="1"/>
              <a:t>telah</a:t>
            </a:r>
            <a:r>
              <a:rPr lang="en-US" dirty="0"/>
              <a:t> </a:t>
            </a:r>
            <a:r>
              <a:rPr lang="en-US" dirty="0" err="1"/>
              <a:t>terpasang</a:t>
            </a:r>
            <a:r>
              <a:rPr lang="en-US" dirty="0"/>
              <a:t> </a:t>
            </a:r>
            <a:r>
              <a:rPr lang="en-US" dirty="0" err="1"/>
              <a:t>gmail</a:t>
            </a:r>
            <a:r>
              <a:rPr lang="en-US" dirty="0"/>
              <a:t>. </a:t>
            </a:r>
          </a:p>
          <a:p>
            <a:pPr marL="342900" indent="-342900">
              <a:buAutoNum type="arabicPeriod"/>
            </a:pPr>
            <a:r>
              <a:rPr lang="en-ID" dirty="0" err="1"/>
              <a:t>Akses</a:t>
            </a:r>
            <a:r>
              <a:rPr lang="en-ID" dirty="0"/>
              <a:t> link </a:t>
            </a:r>
            <a:r>
              <a:rPr lang="en-ID" dirty="0" err="1"/>
              <a:t>berikut</a:t>
            </a:r>
            <a:r>
              <a:rPr lang="en-ID" dirty="0"/>
              <a:t> https://business.google.com/locations . </a:t>
            </a:r>
            <a:r>
              <a:rPr lang="en-ID" dirty="0" err="1"/>
              <a:t>Kemudian</a:t>
            </a:r>
            <a:r>
              <a:rPr lang="en-ID" dirty="0"/>
              <a:t> </a:t>
            </a:r>
            <a:r>
              <a:rPr lang="en-ID" dirty="0" err="1"/>
              <a:t>anda</a:t>
            </a:r>
            <a:r>
              <a:rPr lang="en-ID" dirty="0"/>
              <a:t>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diarahkan</a:t>
            </a:r>
            <a:r>
              <a:rPr lang="en-ID" dirty="0"/>
              <a:t> pada </a:t>
            </a:r>
            <a:r>
              <a:rPr lang="en-ID" dirty="0" err="1"/>
              <a:t>halaman</a:t>
            </a:r>
            <a:r>
              <a:rPr lang="en-ID" dirty="0"/>
              <a:t> </a:t>
            </a:r>
            <a:r>
              <a:rPr lang="en-ID" dirty="0" err="1"/>
              <a:t>seperti</a:t>
            </a:r>
            <a:r>
              <a:rPr lang="en-ID" dirty="0"/>
              <a:t> </a:t>
            </a:r>
            <a:r>
              <a:rPr lang="en-ID" dirty="0" err="1"/>
              <a:t>berikut</a:t>
            </a:r>
            <a:r>
              <a:rPr lang="en-ID" dirty="0"/>
              <a:t>: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9ABAFD-EED8-0965-207B-EEDFDBA03AD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7B16CD-9EBB-AE5F-7F79-A2DC4FC2604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9A01C0A-2BB6-49E7-91A3-DCB9F9F59583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026" name="Picture 2" descr="1-cara mendaftar google bisnisku-min">
            <a:extLst>
              <a:ext uri="{FF2B5EF4-FFF2-40B4-BE49-F238E27FC236}">
                <a16:creationId xmlns:a16="http://schemas.microsoft.com/office/drawing/2014/main" id="{B953B006-1AB3-0004-4353-C2E5670014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561" y="462453"/>
            <a:ext cx="6567950" cy="3696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58566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61EC8D46-2E51-6488-5ABD-9C5522962F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182761" y="5110982"/>
            <a:ext cx="7846142" cy="935858"/>
          </a:xfrm>
        </p:spPr>
        <p:txBody>
          <a:bodyPr/>
          <a:lstStyle/>
          <a:p>
            <a:r>
              <a:rPr lang="en-ID" dirty="0"/>
              <a:t>3. Anda </a:t>
            </a:r>
            <a:r>
              <a:rPr lang="en-ID" dirty="0" err="1"/>
              <a:t>akan</a:t>
            </a:r>
            <a:r>
              <a:rPr lang="en-ID" dirty="0"/>
              <a:t> </a:t>
            </a:r>
            <a:r>
              <a:rPr lang="en-ID" dirty="0" err="1"/>
              <a:t>dibawa</a:t>
            </a:r>
            <a:r>
              <a:rPr lang="en-ID" dirty="0"/>
              <a:t> </a:t>
            </a:r>
            <a:r>
              <a:rPr lang="en-ID" dirty="0" err="1"/>
              <a:t>ke</a:t>
            </a:r>
            <a:r>
              <a:rPr lang="en-ID" dirty="0"/>
              <a:t> </a:t>
            </a:r>
            <a:r>
              <a:rPr lang="en-ID" dirty="0" err="1"/>
              <a:t>halaman</a:t>
            </a:r>
            <a:r>
              <a:rPr lang="en-ID" dirty="0"/>
              <a:t> </a:t>
            </a:r>
            <a:r>
              <a:rPr lang="en-ID" dirty="0" err="1"/>
              <a:t>baru</a:t>
            </a:r>
            <a:r>
              <a:rPr lang="en-ID" dirty="0"/>
              <a:t> </a:t>
            </a:r>
            <a:r>
              <a:rPr lang="en-ID" dirty="0" err="1"/>
              <a:t>untuk</a:t>
            </a:r>
            <a:r>
              <a:rPr lang="en-ID" dirty="0"/>
              <a:t> </a:t>
            </a:r>
            <a:r>
              <a:rPr lang="en-ID" dirty="0" err="1"/>
              <a:t>mengisi</a:t>
            </a:r>
            <a:r>
              <a:rPr lang="en-ID" dirty="0"/>
              <a:t> </a:t>
            </a:r>
            <a:r>
              <a:rPr lang="en-ID" dirty="0" err="1"/>
              <a:t>tentang</a:t>
            </a:r>
            <a:r>
              <a:rPr lang="en-ID" dirty="0"/>
              <a:t> </a:t>
            </a:r>
            <a:r>
              <a:rPr lang="en-ID" dirty="0" err="1"/>
              <a:t>bisnis</a:t>
            </a:r>
            <a:r>
              <a:rPr lang="en-ID" dirty="0"/>
              <a:t> Anda. </a:t>
            </a:r>
            <a:r>
              <a:rPr lang="en-ID" dirty="0" err="1"/>
              <a:t>Pertama</a:t>
            </a:r>
            <a:r>
              <a:rPr lang="en-ID" dirty="0"/>
              <a:t> </a:t>
            </a:r>
            <a:r>
              <a:rPr lang="en-ID" dirty="0" err="1"/>
              <a:t>silahkan</a:t>
            </a:r>
            <a:r>
              <a:rPr lang="en-ID" dirty="0"/>
              <a:t> </a:t>
            </a:r>
            <a:r>
              <a:rPr lang="en-ID" dirty="0" err="1"/>
              <a:t>isi</a:t>
            </a:r>
            <a:r>
              <a:rPr lang="en-ID" dirty="0"/>
              <a:t> </a:t>
            </a:r>
            <a:r>
              <a:rPr lang="en-ID" dirty="0" err="1"/>
              <a:t>nama</a:t>
            </a:r>
            <a:r>
              <a:rPr lang="en-ID" dirty="0"/>
              <a:t> </a:t>
            </a:r>
            <a:r>
              <a:rPr lang="en-ID" dirty="0" err="1"/>
              <a:t>bisnis</a:t>
            </a:r>
            <a:r>
              <a:rPr lang="en-ID" dirty="0"/>
              <a:t> Anda dan </a:t>
            </a:r>
            <a:r>
              <a:rPr lang="en-ID" dirty="0" err="1"/>
              <a:t>klik</a:t>
            </a:r>
            <a:r>
              <a:rPr lang="en-ID" dirty="0"/>
              <a:t> </a:t>
            </a:r>
            <a:r>
              <a:rPr lang="en-ID" dirty="0" err="1"/>
              <a:t>selanjutnya</a:t>
            </a:r>
            <a:r>
              <a:rPr lang="en-ID" dirty="0"/>
              <a:t>. 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19F729-9C54-C140-F7D4-444724D0CB6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45AE10-B078-6E26-1DF9-A233EA842FB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9A01C0A-2BB6-49E7-91A3-DCB9F9F59583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2050" name="Picture 2" descr="2-cara mendaftar google bisnisku-min">
            <a:extLst>
              <a:ext uri="{FF2B5EF4-FFF2-40B4-BE49-F238E27FC236}">
                <a16:creationId xmlns:a16="http://schemas.microsoft.com/office/drawing/2014/main" id="{0DDC96FA-8066-3DB4-0EDC-875EF9EAB5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7974" y="210933"/>
            <a:ext cx="9753600" cy="469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52314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19F729-9C54-C140-F7D4-444724D0CB6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45AE10-B078-6E26-1DF9-A233EA842FB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9A01C0A-2BB6-49E7-91A3-DCB9F9F59583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2B7378-32EB-9583-0A0D-D6CFC926E98E}"/>
              </a:ext>
            </a:extLst>
          </p:cNvPr>
          <p:cNvSpPr txBox="1"/>
          <p:nvPr/>
        </p:nvSpPr>
        <p:spPr>
          <a:xfrm>
            <a:off x="324465" y="338877"/>
            <a:ext cx="410005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b="0" i="0" dirty="0">
                <a:solidFill>
                  <a:srgbClr val="414141"/>
                </a:solidFill>
                <a:effectLst/>
                <a:latin typeface="Open Sans" panose="020B0606030504020204" pitchFamily="34" charset="0"/>
              </a:rPr>
              <a:t>4. Pada </a:t>
            </a:r>
            <a:r>
              <a:rPr lang="en-ID" b="0" i="0" dirty="0" err="1">
                <a:solidFill>
                  <a:srgbClr val="414141"/>
                </a:solidFill>
                <a:effectLst/>
                <a:latin typeface="Open Sans" panose="020B0606030504020204" pitchFamily="34" charset="0"/>
              </a:rPr>
              <a:t>halaman</a:t>
            </a:r>
            <a:r>
              <a:rPr lang="en-ID" b="0" i="0" dirty="0">
                <a:solidFill>
                  <a:srgbClr val="41414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14141"/>
                </a:solidFill>
                <a:effectLst/>
                <a:latin typeface="Open Sans" panose="020B0606030504020204" pitchFamily="34" charset="0"/>
              </a:rPr>
              <a:t>ini</a:t>
            </a:r>
            <a:r>
              <a:rPr lang="en-ID" b="0" i="0" dirty="0">
                <a:solidFill>
                  <a:srgbClr val="41414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14141"/>
                </a:solidFill>
                <a:effectLst/>
                <a:latin typeface="Open Sans" panose="020B0606030504020204" pitchFamily="34" charset="0"/>
              </a:rPr>
              <a:t>jangan</a:t>
            </a:r>
            <a:r>
              <a:rPr lang="en-ID" b="0" i="0" dirty="0">
                <a:solidFill>
                  <a:srgbClr val="41414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14141"/>
                </a:solidFill>
                <a:effectLst/>
                <a:latin typeface="Open Sans" panose="020B0606030504020204" pitchFamily="34" charset="0"/>
              </a:rPr>
              <a:t>lupa</a:t>
            </a:r>
            <a:r>
              <a:rPr lang="en-ID" b="0" i="0" dirty="0">
                <a:solidFill>
                  <a:srgbClr val="41414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14141"/>
                </a:solidFill>
                <a:effectLst/>
                <a:latin typeface="Open Sans" panose="020B0606030504020204" pitchFamily="34" charset="0"/>
              </a:rPr>
              <a:t>pilih</a:t>
            </a:r>
            <a:r>
              <a:rPr lang="en-ID" b="0" i="0" dirty="0">
                <a:solidFill>
                  <a:srgbClr val="414141"/>
                </a:solidFill>
                <a:effectLst/>
                <a:latin typeface="Open Sans" panose="020B0606030504020204" pitchFamily="34" charset="0"/>
              </a:rPr>
              <a:t> “</a:t>
            </a:r>
            <a:r>
              <a:rPr lang="en-ID" b="0" i="0" dirty="0" err="1">
                <a:solidFill>
                  <a:srgbClr val="414141"/>
                </a:solidFill>
                <a:effectLst/>
                <a:latin typeface="Open Sans" panose="020B0606030504020204" pitchFamily="34" charset="0"/>
              </a:rPr>
              <a:t>ya</a:t>
            </a:r>
            <a:r>
              <a:rPr lang="en-ID" b="0" i="0" dirty="0">
                <a:solidFill>
                  <a:srgbClr val="414141"/>
                </a:solidFill>
                <a:effectLst/>
                <a:latin typeface="Open Sans" panose="020B0606030504020204" pitchFamily="34" charset="0"/>
              </a:rPr>
              <a:t>” </a:t>
            </a:r>
            <a:r>
              <a:rPr lang="en-ID" b="0" i="0" dirty="0" err="1">
                <a:solidFill>
                  <a:srgbClr val="414141"/>
                </a:solidFill>
                <a:effectLst/>
                <a:latin typeface="Open Sans" panose="020B0606030504020204" pitchFamily="34" charset="0"/>
              </a:rPr>
              <a:t>jika</a:t>
            </a:r>
            <a:r>
              <a:rPr lang="en-ID" b="0" i="0" dirty="0">
                <a:solidFill>
                  <a:srgbClr val="414141"/>
                </a:solidFill>
                <a:effectLst/>
                <a:latin typeface="Open Sans" panose="020B0606030504020204" pitchFamily="34" charset="0"/>
              </a:rPr>
              <a:t> Anda </a:t>
            </a:r>
            <a:r>
              <a:rPr lang="en-ID" b="0" i="0" dirty="0" err="1">
                <a:solidFill>
                  <a:srgbClr val="414141"/>
                </a:solidFill>
                <a:effectLst/>
                <a:latin typeface="Open Sans" panose="020B0606030504020204" pitchFamily="34" charset="0"/>
              </a:rPr>
              <a:t>ingin</a:t>
            </a:r>
            <a:r>
              <a:rPr lang="en-ID" b="0" i="0" dirty="0">
                <a:solidFill>
                  <a:srgbClr val="41414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14141"/>
                </a:solidFill>
                <a:effectLst/>
                <a:latin typeface="Open Sans" panose="020B0606030504020204" pitchFamily="34" charset="0"/>
              </a:rPr>
              <a:t>menampilkan</a:t>
            </a:r>
            <a:r>
              <a:rPr lang="en-ID" b="0" i="0" dirty="0">
                <a:solidFill>
                  <a:srgbClr val="41414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14141"/>
                </a:solidFill>
                <a:effectLst/>
                <a:latin typeface="Open Sans" panose="020B0606030504020204" pitchFamily="34" charset="0"/>
              </a:rPr>
              <a:t>bisnis</a:t>
            </a:r>
            <a:r>
              <a:rPr lang="en-ID" b="0" i="0" dirty="0">
                <a:solidFill>
                  <a:srgbClr val="414141"/>
                </a:solidFill>
                <a:effectLst/>
                <a:latin typeface="Open Sans" panose="020B0606030504020204" pitchFamily="34" charset="0"/>
              </a:rPr>
              <a:t> di </a:t>
            </a:r>
            <a:r>
              <a:rPr lang="en-ID" b="0" i="0" dirty="0" err="1">
                <a:solidFill>
                  <a:srgbClr val="414141"/>
                </a:solidFill>
                <a:effectLst/>
                <a:latin typeface="Open Sans" panose="020B0606030504020204" pitchFamily="34" charset="0"/>
              </a:rPr>
              <a:t>pencarian</a:t>
            </a:r>
            <a:r>
              <a:rPr lang="en-ID" b="0" i="0" dirty="0">
                <a:solidFill>
                  <a:srgbClr val="414141"/>
                </a:solidFill>
                <a:effectLst/>
                <a:latin typeface="Open Sans" panose="020B0606030504020204" pitchFamily="34" charset="0"/>
              </a:rPr>
              <a:t> Google dan Google Maps. </a:t>
            </a:r>
            <a:endParaRPr lang="en-ID" dirty="0"/>
          </a:p>
        </p:txBody>
      </p:sp>
      <p:pic>
        <p:nvPicPr>
          <p:cNvPr id="3074" name="Picture 2" descr="3-cara mendaftar google bisnisku-min">
            <a:extLst>
              <a:ext uri="{FF2B5EF4-FFF2-40B4-BE49-F238E27FC236}">
                <a16:creationId xmlns:a16="http://schemas.microsoft.com/office/drawing/2014/main" id="{B01066E4-FC29-BFCC-091C-843868875E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31" y="1995488"/>
            <a:ext cx="9945329" cy="4695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02888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19F729-9C54-C140-F7D4-444724D0CB6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45AE10-B078-6E26-1DF9-A233EA842FB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9A01C0A-2BB6-49E7-91A3-DCB9F9F59583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2B7378-32EB-9583-0A0D-D6CFC926E98E}"/>
              </a:ext>
            </a:extLst>
          </p:cNvPr>
          <p:cNvSpPr txBox="1"/>
          <p:nvPr/>
        </p:nvSpPr>
        <p:spPr>
          <a:xfrm>
            <a:off x="5943601" y="228230"/>
            <a:ext cx="557489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b="0" i="0" dirty="0">
                <a:solidFill>
                  <a:srgbClr val="414141"/>
                </a:solidFill>
                <a:effectLst/>
                <a:latin typeface="Open Sans" panose="020B0606030504020204" pitchFamily="34" charset="0"/>
              </a:rPr>
              <a:t>5. Pada </a:t>
            </a:r>
            <a:r>
              <a:rPr lang="en-ID" b="0" i="0" dirty="0" err="1">
                <a:solidFill>
                  <a:srgbClr val="414141"/>
                </a:solidFill>
                <a:effectLst/>
                <a:latin typeface="Open Sans" panose="020B0606030504020204" pitchFamily="34" charset="0"/>
              </a:rPr>
              <a:t>halaman</a:t>
            </a:r>
            <a:r>
              <a:rPr lang="en-ID" b="0" i="0" dirty="0">
                <a:solidFill>
                  <a:srgbClr val="41414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14141"/>
                </a:solidFill>
                <a:effectLst/>
                <a:latin typeface="Open Sans" panose="020B0606030504020204" pitchFamily="34" charset="0"/>
              </a:rPr>
              <a:t>berikutnya</a:t>
            </a:r>
            <a:r>
              <a:rPr lang="en-ID" b="0" i="0" dirty="0">
                <a:solidFill>
                  <a:srgbClr val="41414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14141"/>
                </a:solidFill>
                <a:effectLst/>
                <a:latin typeface="Open Sans" panose="020B0606030504020204" pitchFamily="34" charset="0"/>
              </a:rPr>
              <a:t>ini</a:t>
            </a:r>
            <a:r>
              <a:rPr lang="en-ID" b="0" i="0" dirty="0">
                <a:solidFill>
                  <a:srgbClr val="414141"/>
                </a:solidFill>
                <a:effectLst/>
                <a:latin typeface="Open Sans" panose="020B0606030504020204" pitchFamily="34" charset="0"/>
              </a:rPr>
              <a:t>, Anda </a:t>
            </a:r>
            <a:r>
              <a:rPr lang="en-ID" b="0" i="0" dirty="0" err="1">
                <a:solidFill>
                  <a:srgbClr val="414141"/>
                </a:solidFill>
                <a:effectLst/>
                <a:latin typeface="Open Sans" panose="020B0606030504020204" pitchFamily="34" charset="0"/>
              </a:rPr>
              <a:t>akan</a:t>
            </a:r>
            <a:r>
              <a:rPr lang="en-ID" b="0" i="0" dirty="0">
                <a:solidFill>
                  <a:srgbClr val="414141"/>
                </a:solidFill>
                <a:effectLst/>
                <a:latin typeface="Open Sans" panose="020B0606030504020204" pitchFamily="34" charset="0"/>
              </a:rPr>
              <a:t> di </a:t>
            </a:r>
            <a:r>
              <a:rPr lang="en-ID" b="0" i="0" dirty="0" err="1">
                <a:solidFill>
                  <a:srgbClr val="414141"/>
                </a:solidFill>
                <a:effectLst/>
                <a:latin typeface="Open Sans" panose="020B0606030504020204" pitchFamily="34" charset="0"/>
              </a:rPr>
              <a:t>minta</a:t>
            </a:r>
            <a:r>
              <a:rPr lang="en-ID" b="0" i="0" dirty="0">
                <a:solidFill>
                  <a:srgbClr val="41414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14141"/>
                </a:solidFill>
                <a:effectLst/>
                <a:latin typeface="Open Sans" panose="020B0606030504020204" pitchFamily="34" charset="0"/>
              </a:rPr>
              <a:t>untuk</a:t>
            </a:r>
            <a:r>
              <a:rPr lang="en-ID" b="0" i="0" dirty="0">
                <a:solidFill>
                  <a:srgbClr val="41414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14141"/>
                </a:solidFill>
                <a:effectLst/>
                <a:latin typeface="Open Sans" panose="020B0606030504020204" pitchFamily="34" charset="0"/>
              </a:rPr>
              <a:t>mengisi</a:t>
            </a:r>
            <a:r>
              <a:rPr lang="en-ID" b="0" i="0" dirty="0">
                <a:solidFill>
                  <a:srgbClr val="41414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14141"/>
                </a:solidFill>
                <a:effectLst/>
                <a:latin typeface="Open Sans" panose="020B0606030504020204" pitchFamily="34" charset="0"/>
              </a:rPr>
              <a:t>alamat</a:t>
            </a:r>
            <a:r>
              <a:rPr lang="en-ID" b="0" i="0" dirty="0">
                <a:solidFill>
                  <a:srgbClr val="41414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14141"/>
                </a:solidFill>
                <a:effectLst/>
                <a:latin typeface="Open Sans" panose="020B0606030504020204" pitchFamily="34" charset="0"/>
              </a:rPr>
              <a:t>lengkap</a:t>
            </a:r>
            <a:r>
              <a:rPr lang="en-ID" b="0" i="0" dirty="0">
                <a:solidFill>
                  <a:srgbClr val="41414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14141"/>
                </a:solidFill>
                <a:effectLst/>
                <a:latin typeface="Open Sans" panose="020B0606030504020204" pitchFamily="34" charset="0"/>
              </a:rPr>
              <a:t>bisnis</a:t>
            </a:r>
            <a:r>
              <a:rPr lang="en-ID" b="0" i="0" dirty="0">
                <a:solidFill>
                  <a:srgbClr val="414141"/>
                </a:solidFill>
                <a:effectLst/>
                <a:latin typeface="Open Sans" panose="020B0606030504020204" pitchFamily="34" charset="0"/>
              </a:rPr>
              <a:t> Anda, </a:t>
            </a:r>
            <a:r>
              <a:rPr lang="en-ID" b="0" i="0" dirty="0" err="1">
                <a:solidFill>
                  <a:srgbClr val="414141"/>
                </a:solidFill>
                <a:effectLst/>
                <a:latin typeface="Open Sans" panose="020B0606030504020204" pitchFamily="34" charset="0"/>
              </a:rPr>
              <a:t>dari</a:t>
            </a:r>
            <a:r>
              <a:rPr lang="en-ID" b="0" i="0" dirty="0">
                <a:solidFill>
                  <a:srgbClr val="414141"/>
                </a:solidFill>
                <a:effectLst/>
                <a:latin typeface="Open Sans" panose="020B0606030504020204" pitchFamily="34" charset="0"/>
              </a:rPr>
              <a:t> negara, </a:t>
            </a:r>
            <a:r>
              <a:rPr lang="en-ID" b="0" i="0" dirty="0" err="1">
                <a:solidFill>
                  <a:srgbClr val="414141"/>
                </a:solidFill>
                <a:effectLst/>
                <a:latin typeface="Open Sans" panose="020B0606030504020204" pitchFamily="34" charset="0"/>
              </a:rPr>
              <a:t>alamat</a:t>
            </a:r>
            <a:r>
              <a:rPr lang="en-ID" b="0" i="0" dirty="0">
                <a:solidFill>
                  <a:srgbClr val="41414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14141"/>
                </a:solidFill>
                <a:effectLst/>
                <a:latin typeface="Open Sans" panose="020B0606030504020204" pitchFamily="34" charset="0"/>
              </a:rPr>
              <a:t>lengkap</a:t>
            </a:r>
            <a:r>
              <a:rPr lang="en-ID" b="0" i="0" dirty="0">
                <a:solidFill>
                  <a:srgbClr val="414141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ID" b="0" i="0" dirty="0" err="1">
                <a:solidFill>
                  <a:srgbClr val="414141"/>
                </a:solidFill>
                <a:effectLst/>
                <a:latin typeface="Open Sans" panose="020B0606030504020204" pitchFamily="34" charset="0"/>
              </a:rPr>
              <a:t>kota</a:t>
            </a:r>
            <a:r>
              <a:rPr lang="en-ID" b="0" i="0" dirty="0">
                <a:solidFill>
                  <a:srgbClr val="414141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ID" b="0" i="0" dirty="0" err="1">
                <a:solidFill>
                  <a:srgbClr val="414141"/>
                </a:solidFill>
                <a:effectLst/>
                <a:latin typeface="Open Sans" panose="020B0606030504020204" pitchFamily="34" charset="0"/>
              </a:rPr>
              <a:t>provinsi</a:t>
            </a:r>
            <a:r>
              <a:rPr lang="en-ID" b="0" i="0" dirty="0">
                <a:solidFill>
                  <a:srgbClr val="414141"/>
                </a:solidFill>
                <a:effectLst/>
                <a:latin typeface="Open Sans" panose="020B0606030504020204" pitchFamily="34" charset="0"/>
              </a:rPr>
              <a:t> dan </a:t>
            </a:r>
            <a:r>
              <a:rPr lang="en-ID" b="0" i="0" dirty="0" err="1">
                <a:solidFill>
                  <a:srgbClr val="414141"/>
                </a:solidFill>
                <a:effectLst/>
                <a:latin typeface="Open Sans" panose="020B0606030504020204" pitchFamily="34" charset="0"/>
              </a:rPr>
              <a:t>kode</a:t>
            </a:r>
            <a:r>
              <a:rPr lang="en-ID" b="0" i="0" dirty="0">
                <a:solidFill>
                  <a:srgbClr val="414141"/>
                </a:solidFill>
                <a:effectLst/>
                <a:latin typeface="Open Sans" panose="020B0606030504020204" pitchFamily="34" charset="0"/>
              </a:rPr>
              <a:t> pos. </a:t>
            </a:r>
            <a:endParaRPr lang="en-ID" dirty="0"/>
          </a:p>
        </p:txBody>
      </p:sp>
      <p:pic>
        <p:nvPicPr>
          <p:cNvPr id="4098" name="Picture 2" descr="alamat bisnis">
            <a:extLst>
              <a:ext uri="{FF2B5EF4-FFF2-40B4-BE49-F238E27FC236}">
                <a16:creationId xmlns:a16="http://schemas.microsoft.com/office/drawing/2014/main" id="{6B66BFD4-0030-A620-AE0A-8187CDEEEF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0491" y="1557144"/>
            <a:ext cx="9753600" cy="473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55624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19F729-9C54-C140-F7D4-444724D0CB6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F45AE10-B078-6E26-1DF9-A233EA842FB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09A01C0A-2BB6-49E7-91A3-DCB9F9F59583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2B7378-32EB-9583-0A0D-D6CFC926E98E}"/>
              </a:ext>
            </a:extLst>
          </p:cNvPr>
          <p:cNvSpPr txBox="1"/>
          <p:nvPr/>
        </p:nvSpPr>
        <p:spPr>
          <a:xfrm>
            <a:off x="5943601" y="228230"/>
            <a:ext cx="557489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D" b="0" i="0" dirty="0">
                <a:solidFill>
                  <a:srgbClr val="414141"/>
                </a:solidFill>
                <a:effectLst/>
                <a:latin typeface="Open Sans" panose="020B0606030504020204" pitchFamily="34" charset="0"/>
              </a:rPr>
              <a:t>6. Pada </a:t>
            </a:r>
            <a:r>
              <a:rPr lang="en-ID" b="0" i="0" dirty="0" err="1">
                <a:solidFill>
                  <a:srgbClr val="414141"/>
                </a:solidFill>
                <a:effectLst/>
                <a:latin typeface="Open Sans" panose="020B0606030504020204" pitchFamily="34" charset="0"/>
              </a:rPr>
              <a:t>halaman</a:t>
            </a:r>
            <a:r>
              <a:rPr lang="en-ID" b="0" i="0" dirty="0">
                <a:solidFill>
                  <a:srgbClr val="41414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14141"/>
                </a:solidFill>
                <a:effectLst/>
                <a:latin typeface="Open Sans" panose="020B0606030504020204" pitchFamily="34" charset="0"/>
              </a:rPr>
              <a:t>ini</a:t>
            </a:r>
            <a:r>
              <a:rPr lang="en-ID" b="0" i="0" dirty="0">
                <a:solidFill>
                  <a:srgbClr val="414141"/>
                </a:solidFill>
                <a:effectLst/>
                <a:latin typeface="Open Sans" panose="020B0606030504020204" pitchFamily="34" charset="0"/>
              </a:rPr>
              <a:t>, </a:t>
            </a:r>
            <a:r>
              <a:rPr lang="en-ID" b="0" i="0" dirty="0" err="1">
                <a:solidFill>
                  <a:srgbClr val="414141"/>
                </a:solidFill>
                <a:effectLst/>
                <a:latin typeface="Open Sans" panose="020B0606030504020204" pitchFamily="34" charset="0"/>
              </a:rPr>
              <a:t>silahkan</a:t>
            </a:r>
            <a:r>
              <a:rPr lang="en-ID" b="0" i="0" dirty="0">
                <a:solidFill>
                  <a:srgbClr val="41414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14141"/>
                </a:solidFill>
                <a:effectLst/>
                <a:latin typeface="Open Sans" panose="020B0606030504020204" pitchFamily="34" charset="0"/>
              </a:rPr>
              <a:t>tentukan</a:t>
            </a:r>
            <a:r>
              <a:rPr lang="en-ID" b="0" i="0" dirty="0">
                <a:solidFill>
                  <a:srgbClr val="41414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14141"/>
                </a:solidFill>
                <a:effectLst/>
                <a:latin typeface="Open Sans" panose="020B0606030504020204" pitchFamily="34" charset="0"/>
              </a:rPr>
              <a:t>lokasi</a:t>
            </a:r>
            <a:r>
              <a:rPr lang="en-ID" b="0" i="0" dirty="0">
                <a:solidFill>
                  <a:srgbClr val="41414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14141"/>
                </a:solidFill>
                <a:effectLst/>
                <a:latin typeface="Open Sans" panose="020B0606030504020204" pitchFamily="34" charset="0"/>
              </a:rPr>
              <a:t>bisnis</a:t>
            </a:r>
            <a:r>
              <a:rPr lang="en-ID" b="0" i="0" dirty="0">
                <a:solidFill>
                  <a:srgbClr val="41414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14141"/>
                </a:solidFill>
                <a:effectLst/>
                <a:latin typeface="Open Sans" panose="020B0606030504020204" pitchFamily="34" charset="0"/>
              </a:rPr>
              <a:t>anda</a:t>
            </a:r>
            <a:r>
              <a:rPr lang="en-ID" b="0" i="0" dirty="0">
                <a:solidFill>
                  <a:srgbClr val="41414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14141"/>
                </a:solidFill>
                <a:effectLst/>
                <a:latin typeface="Open Sans" panose="020B0606030504020204" pitchFamily="34" charset="0"/>
              </a:rPr>
              <a:t>dengan</a:t>
            </a:r>
            <a:r>
              <a:rPr lang="en-ID" b="0" i="0" dirty="0">
                <a:solidFill>
                  <a:srgbClr val="41414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14141"/>
                </a:solidFill>
                <a:effectLst/>
                <a:latin typeface="Open Sans" panose="020B0606030504020204" pitchFamily="34" charset="0"/>
              </a:rPr>
              <a:t>menempatkan</a:t>
            </a:r>
            <a:r>
              <a:rPr lang="en-ID" b="0" i="0" dirty="0">
                <a:solidFill>
                  <a:srgbClr val="41414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14141"/>
                </a:solidFill>
                <a:effectLst/>
                <a:latin typeface="Open Sans" panose="020B0606030504020204" pitchFamily="34" charset="0"/>
              </a:rPr>
              <a:t>penanda</a:t>
            </a:r>
            <a:r>
              <a:rPr lang="en-ID" b="0" i="0" dirty="0">
                <a:solidFill>
                  <a:srgbClr val="41414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14141"/>
                </a:solidFill>
                <a:effectLst/>
                <a:latin typeface="Open Sans" panose="020B0606030504020204" pitchFamily="34" charset="0"/>
              </a:rPr>
              <a:t>persis</a:t>
            </a:r>
            <a:r>
              <a:rPr lang="en-ID" b="0" i="0" dirty="0">
                <a:solidFill>
                  <a:srgbClr val="414141"/>
                </a:solidFill>
                <a:effectLst/>
                <a:latin typeface="Open Sans" panose="020B0606030504020204" pitchFamily="34" charset="0"/>
              </a:rPr>
              <a:t> di </a:t>
            </a:r>
            <a:r>
              <a:rPr lang="en-ID" b="0" i="0" dirty="0" err="1">
                <a:solidFill>
                  <a:srgbClr val="414141"/>
                </a:solidFill>
                <a:effectLst/>
                <a:latin typeface="Open Sans" panose="020B0606030504020204" pitchFamily="34" charset="0"/>
              </a:rPr>
              <a:t>tempat</a:t>
            </a:r>
            <a:r>
              <a:rPr lang="en-ID" b="0" i="0" dirty="0">
                <a:solidFill>
                  <a:srgbClr val="414141"/>
                </a:solidFill>
                <a:effectLst/>
                <a:latin typeface="Open Sans" panose="020B0606030504020204" pitchFamily="34" charset="0"/>
              </a:rPr>
              <a:t> </a:t>
            </a:r>
            <a:r>
              <a:rPr lang="en-ID" b="0" i="0" dirty="0" err="1">
                <a:solidFill>
                  <a:srgbClr val="414141"/>
                </a:solidFill>
                <a:effectLst/>
                <a:latin typeface="Open Sans" panose="020B0606030504020204" pitchFamily="34" charset="0"/>
              </a:rPr>
              <a:t>bisnis</a:t>
            </a:r>
            <a:r>
              <a:rPr lang="en-ID" b="0" i="0" dirty="0">
                <a:solidFill>
                  <a:srgbClr val="414141"/>
                </a:solidFill>
                <a:effectLst/>
                <a:latin typeface="Open Sans" panose="020B0606030504020204" pitchFamily="34" charset="0"/>
              </a:rPr>
              <a:t> Anda.  </a:t>
            </a:r>
            <a:endParaRPr lang="en-ID" dirty="0"/>
          </a:p>
        </p:txBody>
      </p:sp>
      <p:pic>
        <p:nvPicPr>
          <p:cNvPr id="5122" name="Picture 2" descr="pin lokasi bisnis">
            <a:extLst>
              <a:ext uri="{FF2B5EF4-FFF2-40B4-BE49-F238E27FC236}">
                <a16:creationId xmlns:a16="http://schemas.microsoft.com/office/drawing/2014/main" id="{EC6369C7-44DB-D71B-3C58-287D4808B1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993" y="1415999"/>
            <a:ext cx="9753600" cy="4733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11177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8">
      <a:dk1>
        <a:srgbClr val="36393B"/>
      </a:dk1>
      <a:lt1>
        <a:srgbClr val="FFFFFF"/>
      </a:lt1>
      <a:dk2>
        <a:srgbClr val="4D62EF"/>
      </a:dk2>
      <a:lt2>
        <a:srgbClr val="E7E4E6"/>
      </a:lt2>
      <a:accent1>
        <a:srgbClr val="3AEFCC"/>
      </a:accent1>
      <a:accent2>
        <a:srgbClr val="62D382"/>
      </a:accent2>
      <a:accent3>
        <a:srgbClr val="FDED60"/>
      </a:accent3>
      <a:accent4>
        <a:srgbClr val="FD4C00"/>
      </a:accent4>
      <a:accent5>
        <a:srgbClr val="FE2701"/>
      </a:accent5>
      <a:accent6>
        <a:srgbClr val="CA54FB"/>
      </a:accent6>
      <a:hlink>
        <a:srgbClr val="4D62EF"/>
      </a:hlink>
      <a:folHlink>
        <a:srgbClr val="FC4C00"/>
      </a:folHlink>
    </a:clrScheme>
    <a:fontScheme name="Custom 9">
      <a:majorFont>
        <a:latin typeface="Arial Black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F56051434_Win32.potx" id="{7B2D7B8E-2D47-4BF1-BC40-B568BA0D280C}" vid="{D2030841-31B0-48F6-B8F7-9C53FB3093A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Light modernist presentation</Template>
  <TotalTime>315</TotalTime>
  <Words>464</Words>
  <Application>Microsoft Office PowerPoint</Application>
  <PresentationFormat>Widescreen</PresentationFormat>
  <Paragraphs>51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Arial Black</vt:lpstr>
      <vt:lpstr>Avenir Next LT Pro</vt:lpstr>
      <vt:lpstr>Calibri</vt:lpstr>
      <vt:lpstr>Heebo</vt:lpstr>
      <vt:lpstr>Merriweather</vt:lpstr>
      <vt:lpstr>Open Sans</vt:lpstr>
      <vt:lpstr>Source Sans Pro</vt:lpstr>
      <vt:lpstr>Office Theme</vt:lpstr>
      <vt:lpstr>Memanfaatkan Google bisnis untuk menjangkau customer baru anda</vt:lpstr>
      <vt:lpstr>Apa itu Google Bisnisku? </vt:lpstr>
      <vt:lpstr>Cara kerja google bisnis</vt:lpstr>
      <vt:lpstr>Cara Menambahkan Lokasi di Google Maps dengan Android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Memanfaatkan Google bisnis untuk menjangkau customer baru anda</dc:title>
  <dc:creator>Chayu Ningsih</dc:creator>
  <cp:lastModifiedBy>Chayu Ningsih</cp:lastModifiedBy>
  <cp:revision>5</cp:revision>
  <dcterms:created xsi:type="dcterms:W3CDTF">2022-10-24T07:26:33Z</dcterms:created>
  <dcterms:modified xsi:type="dcterms:W3CDTF">2023-05-30T08:17:14Z</dcterms:modified>
</cp:coreProperties>
</file>